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7"/>
  </p:notesMasterIdLst>
  <p:sldIdLst>
    <p:sldId id="256" r:id="rId2"/>
    <p:sldId id="1265" r:id="rId3"/>
    <p:sldId id="258" r:id="rId4"/>
    <p:sldId id="266" r:id="rId5"/>
    <p:sldId id="257" r:id="rId6"/>
    <p:sldId id="259" r:id="rId7"/>
    <p:sldId id="1277" r:id="rId8"/>
    <p:sldId id="1279" r:id="rId9"/>
    <p:sldId id="1282" r:id="rId10"/>
    <p:sldId id="1283" r:id="rId11"/>
    <p:sldId id="1284" r:id="rId12"/>
    <p:sldId id="278" r:id="rId13"/>
    <p:sldId id="1285" r:id="rId14"/>
    <p:sldId id="1290" r:id="rId15"/>
    <p:sldId id="1289" r:id="rId16"/>
    <p:sldId id="1287" r:id="rId17"/>
    <p:sldId id="1286" r:id="rId18"/>
    <p:sldId id="1291" r:id="rId19"/>
    <p:sldId id="1292" r:id="rId20"/>
    <p:sldId id="1293" r:id="rId21"/>
    <p:sldId id="1294" r:id="rId22"/>
    <p:sldId id="1295" r:id="rId23"/>
    <p:sldId id="1296" r:id="rId24"/>
    <p:sldId id="1297" r:id="rId25"/>
    <p:sldId id="1298" r:id="rId26"/>
    <p:sldId id="1299" r:id="rId27"/>
    <p:sldId id="1300" r:id="rId28"/>
    <p:sldId id="1301" r:id="rId29"/>
    <p:sldId id="1302" r:id="rId30"/>
    <p:sldId id="1303" r:id="rId31"/>
    <p:sldId id="1305" r:id="rId32"/>
    <p:sldId id="1306" r:id="rId33"/>
    <p:sldId id="1307" r:id="rId34"/>
    <p:sldId id="1308" r:id="rId35"/>
    <p:sldId id="1309" r:id="rId36"/>
    <p:sldId id="1311" r:id="rId37"/>
    <p:sldId id="1312" r:id="rId38"/>
    <p:sldId id="260" r:id="rId39"/>
    <p:sldId id="1322" r:id="rId40"/>
    <p:sldId id="1323" r:id="rId41"/>
    <p:sldId id="1321" r:id="rId42"/>
    <p:sldId id="262" r:id="rId43"/>
    <p:sldId id="1310" r:id="rId44"/>
    <p:sldId id="1330" r:id="rId45"/>
    <p:sldId id="1336" r:id="rId46"/>
    <p:sldId id="1338" r:id="rId47"/>
    <p:sldId id="1334" r:id="rId48"/>
    <p:sldId id="1329" r:id="rId49"/>
    <p:sldId id="1337" r:id="rId50"/>
    <p:sldId id="1333" r:id="rId51"/>
    <p:sldId id="1339" r:id="rId52"/>
    <p:sldId id="279" r:id="rId53"/>
    <p:sldId id="280" r:id="rId54"/>
    <p:sldId id="1340" r:id="rId55"/>
    <p:sldId id="1271" r:id="rId56"/>
  </p:sldIdLst>
  <p:sldSz cx="12192000" cy="6858000"/>
  <p:notesSz cx="6858000" cy="9144000"/>
  <p:embeddedFontLst>
    <p:embeddedFont>
      <p:font typeface="Calibri" panose="020F0502020204030204" pitchFamily="34" charset="0"/>
      <p:regular r:id="rId58"/>
      <p:bold r:id="rId58"/>
      <p:italic r:id="rId58"/>
      <p:boldItalic r:id="rId58"/>
    </p:embeddedFont>
    <p:embeddedFont>
      <p:font typeface="Cambria Math" panose="02040503050406030204" pitchFamily="18" charset="0"/>
      <p:regular r:id="rId59"/>
    </p:embeddedFont>
    <p:embeddedFont>
      <p:font typeface="Quicksand"/>
      <p:regular r:id="rId5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B29A"/>
    <a:srgbClr val="44546A"/>
    <a:srgbClr val="E6E9EF"/>
    <a:srgbClr val="E8EBF0"/>
    <a:srgbClr val="F2FBEE"/>
    <a:srgbClr val="FFDDD2"/>
    <a:srgbClr val="F1F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AA9B7-5640-95EF-C8D6-75159226930F}" v="60" dt="2023-05-19T16:11:19.829"/>
    <p1510:client id="{377AEE6F-BAAB-4E43-874D-FFB6582716A6}" v="2978" dt="2023-05-19T16:17:47.400"/>
    <p1510:client id="{6BA9C7A8-19C9-8D57-7D40-105AC7B8415B}" v="70" dt="2023-05-19T08:12:06.415"/>
    <p1510:client id="{70D05EE5-9CB9-0715-A3A7-90545D36DB0C}" v="7" dt="2023-05-19T13:26:06.501"/>
    <p1510:client id="{84B109D1-5765-4CE2-852A-61F6F69DF948}" v="5" dt="2023-05-19T15:13:56.920"/>
    <p1510:client id="{D02A79FC-929B-64EF-E2E0-442E66438D86}" v="67" dt="2023-05-19T15:06:19.507"/>
    <p1510:client id="{DBDB4CEF-2F28-4751-8F4B-E3FC2E77723E}" v="9767" dt="2023-05-19T16:17:53.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NUL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Quicksand" pitchFamily="2" charset="77"/>
              </a:defRPr>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Quicksand" pitchFamily="2" charset="77"/>
              </a:defRPr>
            </a:lvl1pPr>
          </a:lstStyle>
          <a:p>
            <a:fld id="{F812A206-F29C-814E-ACE5-41289620B312}" type="datetimeFigureOut">
              <a:rPr lang="es-ES" smtClean="0"/>
              <a:pPr/>
              <a:t>19/05/2023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Quicksand" pitchFamily="2" charset="77"/>
              </a:defRPr>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Quicksand" pitchFamily="2" charset="77"/>
              </a:defRPr>
            </a:lvl1pPr>
          </a:lstStyle>
          <a:p>
            <a:fld id="{3BDD395A-2196-A64B-B93A-4264BD267AB0}" type="slidenum">
              <a:rPr lang="es-ES" smtClean="0"/>
              <a:pPr/>
              <a:t>‹#›</a:t>
            </a:fld>
            <a:endParaRPr lang="es-ES"/>
          </a:p>
        </p:txBody>
      </p:sp>
    </p:spTree>
    <p:extLst>
      <p:ext uri="{BB962C8B-B14F-4D97-AF65-F5344CB8AC3E}">
        <p14:creationId xmlns:p14="http://schemas.microsoft.com/office/powerpoint/2010/main" val="922766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Quicksand" pitchFamily="2" charset="77"/>
        <a:ea typeface="+mn-ea"/>
        <a:cs typeface="+mn-cs"/>
      </a:defRPr>
    </a:lvl1pPr>
    <a:lvl2pPr marL="457200" algn="l" defTabSz="914400" rtl="0" eaLnBrk="1" latinLnBrk="0" hangingPunct="1">
      <a:defRPr sz="1200" b="0" i="0" kern="1200">
        <a:solidFill>
          <a:schemeClr val="tx1"/>
        </a:solidFill>
        <a:latin typeface="Quicksand" pitchFamily="2" charset="77"/>
        <a:ea typeface="+mn-ea"/>
        <a:cs typeface="+mn-cs"/>
      </a:defRPr>
    </a:lvl2pPr>
    <a:lvl3pPr marL="914400" algn="l" defTabSz="914400" rtl="0" eaLnBrk="1" latinLnBrk="0" hangingPunct="1">
      <a:defRPr sz="1200" b="0" i="0" kern="1200">
        <a:solidFill>
          <a:schemeClr val="tx1"/>
        </a:solidFill>
        <a:latin typeface="Quicksand" pitchFamily="2" charset="77"/>
        <a:ea typeface="+mn-ea"/>
        <a:cs typeface="+mn-cs"/>
      </a:defRPr>
    </a:lvl3pPr>
    <a:lvl4pPr marL="1371600" algn="l" defTabSz="914400" rtl="0" eaLnBrk="1" latinLnBrk="0" hangingPunct="1">
      <a:defRPr sz="1200" b="0" i="0" kern="1200">
        <a:solidFill>
          <a:schemeClr val="tx1"/>
        </a:solidFill>
        <a:latin typeface="Quicksand" pitchFamily="2" charset="77"/>
        <a:ea typeface="+mn-ea"/>
        <a:cs typeface="+mn-cs"/>
      </a:defRPr>
    </a:lvl4pPr>
    <a:lvl5pPr marL="1828800" algn="l" defTabSz="914400" rtl="0" eaLnBrk="1" latinLnBrk="0" hangingPunct="1">
      <a:defRPr sz="1200" b="0" i="0" kern="1200">
        <a:solidFill>
          <a:schemeClr val="tx1"/>
        </a:solidFill>
        <a:latin typeface="Quicksand"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Multilingual MT System</a:t>
            </a:r>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7</a:t>
            </a:fld>
            <a:endParaRPr lang="es-ES"/>
          </a:p>
        </p:txBody>
      </p:sp>
    </p:spTree>
    <p:extLst>
      <p:ext uri="{BB962C8B-B14F-4D97-AF65-F5344CB8AC3E}">
        <p14:creationId xmlns:p14="http://schemas.microsoft.com/office/powerpoint/2010/main" val="87030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Multilingual MT System</a:t>
            </a:r>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8</a:t>
            </a:fld>
            <a:endParaRPr lang="es-ES"/>
          </a:p>
        </p:txBody>
      </p:sp>
    </p:spTree>
    <p:extLst>
      <p:ext uri="{BB962C8B-B14F-4D97-AF65-F5344CB8AC3E}">
        <p14:creationId xmlns:p14="http://schemas.microsoft.com/office/powerpoint/2010/main" val="1024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Multilingual MT System</a:t>
            </a:r>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9</a:t>
            </a:fld>
            <a:endParaRPr lang="es-ES"/>
          </a:p>
        </p:txBody>
      </p:sp>
    </p:spTree>
    <p:extLst>
      <p:ext uri="{BB962C8B-B14F-4D97-AF65-F5344CB8AC3E}">
        <p14:creationId xmlns:p14="http://schemas.microsoft.com/office/powerpoint/2010/main" val="349913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Multilingual MT System</a:t>
            </a:r>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10</a:t>
            </a:fld>
            <a:endParaRPr lang="es-ES"/>
          </a:p>
        </p:txBody>
      </p:sp>
    </p:spTree>
    <p:extLst>
      <p:ext uri="{BB962C8B-B14F-4D97-AF65-F5344CB8AC3E}">
        <p14:creationId xmlns:p14="http://schemas.microsoft.com/office/powerpoint/2010/main" val="2916496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số phép biến đổi.</a:t>
            </a:r>
          </a:p>
        </p:txBody>
      </p:sp>
      <p:sp>
        <p:nvSpPr>
          <p:cNvPr id="4" name="Slide Number Placeholder 3"/>
          <p:cNvSpPr>
            <a:spLocks noGrp="1"/>
          </p:cNvSpPr>
          <p:nvPr>
            <p:ph type="sldNum" sz="quarter" idx="5"/>
          </p:nvPr>
        </p:nvSpPr>
        <p:spPr/>
        <p:txBody>
          <a:bodyPr/>
          <a:lstStyle/>
          <a:p>
            <a:fld id="{3BDD395A-2196-A64B-B93A-4264BD267AB0}" type="slidenum">
              <a:rPr lang="es-ES" smtClean="0"/>
              <a:pPr/>
              <a:t>35</a:t>
            </a:fld>
            <a:endParaRPr lang="es-ES"/>
          </a:p>
        </p:txBody>
      </p:sp>
    </p:spTree>
    <p:extLst>
      <p:ext uri="{BB962C8B-B14F-4D97-AF65-F5344CB8AC3E}">
        <p14:creationId xmlns:p14="http://schemas.microsoft.com/office/powerpoint/2010/main" val="23101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số phép biến đổi.</a:t>
            </a:r>
          </a:p>
        </p:txBody>
      </p:sp>
      <p:sp>
        <p:nvSpPr>
          <p:cNvPr id="4" name="Slide Number Placeholder 3"/>
          <p:cNvSpPr>
            <a:spLocks noGrp="1"/>
          </p:cNvSpPr>
          <p:nvPr>
            <p:ph type="sldNum" sz="quarter" idx="5"/>
          </p:nvPr>
        </p:nvSpPr>
        <p:spPr/>
        <p:txBody>
          <a:bodyPr/>
          <a:lstStyle/>
          <a:p>
            <a:fld id="{3BDD395A-2196-A64B-B93A-4264BD267AB0}" type="slidenum">
              <a:rPr lang="es-ES" smtClean="0"/>
              <a:pPr/>
              <a:t>36</a:t>
            </a:fld>
            <a:endParaRPr lang="es-ES"/>
          </a:p>
        </p:txBody>
      </p:sp>
    </p:spTree>
    <p:extLst>
      <p:ext uri="{BB962C8B-B14F-4D97-AF65-F5344CB8AC3E}">
        <p14:creationId xmlns:p14="http://schemas.microsoft.com/office/powerpoint/2010/main" val="1153643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42</a:t>
            </a:fld>
            <a:endParaRPr lang="es-ES"/>
          </a:p>
        </p:txBody>
      </p:sp>
    </p:spTree>
    <p:extLst>
      <p:ext uri="{BB962C8B-B14F-4D97-AF65-F5344CB8AC3E}">
        <p14:creationId xmlns:p14="http://schemas.microsoft.com/office/powerpoint/2010/main" val="3704647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47</a:t>
            </a:fld>
            <a:endParaRPr lang="es-ES"/>
          </a:p>
        </p:txBody>
      </p:sp>
    </p:spTree>
    <p:extLst>
      <p:ext uri="{BB962C8B-B14F-4D97-AF65-F5344CB8AC3E}">
        <p14:creationId xmlns:p14="http://schemas.microsoft.com/office/powerpoint/2010/main" val="64406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D395A-2196-A64B-B93A-4264BD267AB0}" type="slidenum">
              <a:rPr lang="es-ES" smtClean="0"/>
              <a:pPr/>
              <a:t>51</a:t>
            </a:fld>
            <a:endParaRPr lang="es-ES"/>
          </a:p>
        </p:txBody>
      </p:sp>
    </p:spTree>
    <p:extLst>
      <p:ext uri="{BB962C8B-B14F-4D97-AF65-F5344CB8AC3E}">
        <p14:creationId xmlns:p14="http://schemas.microsoft.com/office/powerpoint/2010/main" val="303289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E7ADC-D275-8A43-8AC8-950C4DC4E6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CE78006-E0F4-5042-9C9F-9406861C22CF}"/>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err="1"/>
              <a:t>casascascascascs</a:t>
            </a:r>
            <a:endParaRPr lang="es-ES"/>
          </a:p>
        </p:txBody>
      </p:sp>
      <p:sp>
        <p:nvSpPr>
          <p:cNvPr id="4" name="Marcador de fecha 3">
            <a:extLst>
              <a:ext uri="{FF2B5EF4-FFF2-40B4-BE49-F238E27FC236}">
                <a16:creationId xmlns:a16="http://schemas.microsoft.com/office/drawing/2014/main" id="{9685AD26-6FAB-4645-BF21-C1C535AD29E1}"/>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5" name="Marcador de pie de página 4">
            <a:extLst>
              <a:ext uri="{FF2B5EF4-FFF2-40B4-BE49-F238E27FC236}">
                <a16:creationId xmlns:a16="http://schemas.microsoft.com/office/drawing/2014/main" id="{373F0551-C1CA-DC44-B292-3828D4D725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CAA3FA-0129-0A4A-BF10-CB8CE073561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1945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C5179-0DBD-C949-95D5-39DBCE99B5A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041F0A6-6197-6C48-A88B-73B70F34595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85BBC5-94CD-984E-9099-215BC34538AC}"/>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5" name="Marcador de pie de página 4">
            <a:extLst>
              <a:ext uri="{FF2B5EF4-FFF2-40B4-BE49-F238E27FC236}">
                <a16:creationId xmlns:a16="http://schemas.microsoft.com/office/drawing/2014/main" id="{8CC2DB44-922D-5240-BA88-57EA6C0C81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27B2C57-8E53-174E-A9B3-4DAF6FADC3E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84875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F649199-9925-2249-ADDE-3EF894F56A3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B3A2B5C-AA7C-4742-A6C3-BB2CE6BFC6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DEE47D-BB08-B74B-B78C-F29352032CCA}"/>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5" name="Marcador de pie de página 4">
            <a:extLst>
              <a:ext uri="{FF2B5EF4-FFF2-40B4-BE49-F238E27FC236}">
                <a16:creationId xmlns:a16="http://schemas.microsoft.com/office/drawing/2014/main" id="{20D556FB-B808-CC4E-8563-82FFDAC551B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33563D2-3993-2441-A0F2-358CCA0D2BD7}"/>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400184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8D18CBC2-16F6-324B-A575-D37E1DC50040}"/>
              </a:ext>
            </a:extLst>
          </p:cNvPr>
          <p:cNvSpPr>
            <a:spLocks noGrp="1"/>
          </p:cNvSpPr>
          <p:nvPr>
            <p:ph type="pic" sz="quarter" idx="13" hasCustomPrompt="1"/>
          </p:nvPr>
        </p:nvSpPr>
        <p:spPr>
          <a:xfrm>
            <a:off x="6931025" y="890588"/>
            <a:ext cx="4160838" cy="4443412"/>
          </a:xfrm>
          <a:solidFill>
            <a:schemeClr val="tx2">
              <a:lumMod val="40000"/>
              <a:lumOff val="60000"/>
            </a:schemeClr>
          </a:solidFill>
        </p:spPr>
        <p:txBody>
          <a:bodyPr anchor="ctr">
            <a:normAutofit/>
          </a:bodyPr>
          <a:lstStyle>
            <a:lvl1pPr marL="0" indent="0" algn="ctr">
              <a:buNone/>
              <a:defRPr sz="1400"/>
            </a:lvl1pPr>
          </a:lstStyle>
          <a:p>
            <a:r>
              <a:rPr lang="es-ES"/>
              <a:t>Place </a:t>
            </a:r>
            <a:r>
              <a:rPr lang="es-ES" err="1"/>
              <a:t>image</a:t>
            </a:r>
            <a:r>
              <a:rPr lang="es-ES"/>
              <a:t> </a:t>
            </a:r>
            <a:r>
              <a:rPr lang="es-ES" err="1"/>
              <a:t>here</a:t>
            </a:r>
            <a:endParaRPr lang="es-ES"/>
          </a:p>
        </p:txBody>
      </p:sp>
      <p:sp>
        <p:nvSpPr>
          <p:cNvPr id="3" name="Marcador de fecha 2">
            <a:extLst>
              <a:ext uri="{FF2B5EF4-FFF2-40B4-BE49-F238E27FC236}">
                <a16:creationId xmlns:a16="http://schemas.microsoft.com/office/drawing/2014/main" id="{8709F931-487A-964D-83F0-C6A7A4A05B24}"/>
              </a:ext>
            </a:extLst>
          </p:cNvPr>
          <p:cNvSpPr>
            <a:spLocks noGrp="1"/>
          </p:cNvSpPr>
          <p:nvPr>
            <p:ph type="dt" sz="half" idx="10"/>
          </p:nvPr>
        </p:nvSpPr>
        <p:spPr/>
        <p:txBody>
          <a:bodyPr/>
          <a:lstStyle/>
          <a:p>
            <a:fld id="{D8D1823D-2D9F-DB49-8802-A8B7A5F88D0B}" type="datetimeFigureOut">
              <a:rPr lang="es-ES" smtClean="0"/>
              <a:pPr/>
              <a:t>19/05/2023</a:t>
            </a:fld>
            <a:endParaRPr lang="es-ES"/>
          </a:p>
        </p:txBody>
      </p:sp>
      <p:sp>
        <p:nvSpPr>
          <p:cNvPr id="4" name="Marcador de pie de página 3">
            <a:extLst>
              <a:ext uri="{FF2B5EF4-FFF2-40B4-BE49-F238E27FC236}">
                <a16:creationId xmlns:a16="http://schemas.microsoft.com/office/drawing/2014/main" id="{64669585-D199-5F47-B8EA-C3DA44AA86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AFC63FA-F5A3-B840-862E-58AE7DFCD5B3}"/>
              </a:ext>
            </a:extLst>
          </p:cNvPr>
          <p:cNvSpPr>
            <a:spLocks noGrp="1"/>
          </p:cNvSpPr>
          <p:nvPr>
            <p:ph type="sldNum" sz="quarter" idx="12"/>
          </p:nvPr>
        </p:nvSpPr>
        <p:spPr/>
        <p:txBody>
          <a:bodyPr/>
          <a:lstStyle/>
          <a:p>
            <a:fld id="{06C751CE-FC6A-FB4F-AB92-D59402B8D7D4}" type="slidenum">
              <a:rPr lang="es-ES" smtClean="0"/>
              <a:pPr/>
              <a:t>‹#›</a:t>
            </a:fld>
            <a:endParaRPr lang="es-ES"/>
          </a:p>
        </p:txBody>
      </p:sp>
    </p:spTree>
    <p:extLst>
      <p:ext uri="{BB962C8B-B14F-4D97-AF65-F5344CB8AC3E}">
        <p14:creationId xmlns:p14="http://schemas.microsoft.com/office/powerpoint/2010/main" val="355719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6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503EA-62AE-404C-AB92-DC34A999AF4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B10C46-F90A-D24B-A667-3BC4CE7E178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32C51C9-D576-B749-A39D-1203EE43F815}"/>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5" name="Marcador de pie de página 4">
            <a:extLst>
              <a:ext uri="{FF2B5EF4-FFF2-40B4-BE49-F238E27FC236}">
                <a16:creationId xmlns:a16="http://schemas.microsoft.com/office/drawing/2014/main" id="{916B9092-A57F-004B-9A36-240512AAFF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29E7C44-6812-6541-AAD8-C1289205DA53}"/>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97196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B884A-4567-0E47-AFB3-12A5D83163E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65856D5-0C47-DA41-860B-A6184EFB6B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CCB4E0A-8E46-1846-91B9-906DB741A1FF}"/>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5" name="Marcador de pie de página 4">
            <a:extLst>
              <a:ext uri="{FF2B5EF4-FFF2-40B4-BE49-F238E27FC236}">
                <a16:creationId xmlns:a16="http://schemas.microsoft.com/office/drawing/2014/main" id="{456CAA9C-4958-A841-8C16-D113AF79FF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DDBD18-6A3D-4044-9BAE-DA1FA2C92268}"/>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9313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63FBB-81BD-0A4D-91B5-A85AB48CAF0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1216D6F-2D6E-6540-BAC4-79C975A3B2D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164162-73DE-4346-9DA0-DB33869DBE4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4B2A1A1-EE4D-FE49-AE7E-1F2D4B6A1BFB}"/>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6" name="Marcador de pie de página 5">
            <a:extLst>
              <a:ext uri="{FF2B5EF4-FFF2-40B4-BE49-F238E27FC236}">
                <a16:creationId xmlns:a16="http://schemas.microsoft.com/office/drawing/2014/main" id="{7F2D4147-B54C-7047-9EC4-C05A1A7CEB5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AE96FE4-1AE5-7046-8506-565CEBF9A22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8376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58D11E-9E4A-3540-A4B5-1CC01656F2D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7B0C41A-2EF9-404E-83D1-42BB0BF34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0C7E4FC-5FF6-5042-9357-5E344CCE8E0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47D6927-085D-5542-87D2-4FDDED874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A3C2827-1C55-1C42-8AA4-5891335D1BD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90542D0-B845-9643-971F-9ECF344D2B8E}"/>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8" name="Marcador de pie de página 7">
            <a:extLst>
              <a:ext uri="{FF2B5EF4-FFF2-40B4-BE49-F238E27FC236}">
                <a16:creationId xmlns:a16="http://schemas.microsoft.com/office/drawing/2014/main" id="{087EA025-DB51-9143-90B4-3B42ACA5E38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562E871-28CD-6C4D-B453-56DAD2B3E6A9}"/>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26546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C77DE-8403-B143-9919-0969EFE62AA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04518EF-C919-E341-ACA4-BD11DCB93FD7}"/>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4" name="Marcador de pie de página 3">
            <a:extLst>
              <a:ext uri="{FF2B5EF4-FFF2-40B4-BE49-F238E27FC236}">
                <a16:creationId xmlns:a16="http://schemas.microsoft.com/office/drawing/2014/main" id="{D3B5D08F-D137-9242-A6CE-12369B51BFA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D549CC1-AF63-9747-B269-9A5E0BF21906}"/>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32590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FEDA38-4A5A-064A-A539-55C8747D99AB}"/>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3" name="Marcador de pie de página 2">
            <a:extLst>
              <a:ext uri="{FF2B5EF4-FFF2-40B4-BE49-F238E27FC236}">
                <a16:creationId xmlns:a16="http://schemas.microsoft.com/office/drawing/2014/main" id="{C42BDF32-3320-064A-998A-5738EC3391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7D98BBE-797F-3241-95B0-3620A9BBD1BC}"/>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29985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EDF29-FF99-104D-8252-0BA7E01334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AECDD73-4844-4544-8A70-DDE184533B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908016D-F8A0-9E4E-941A-C7719C30D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DFBD751-3396-9C4C-A2A1-5727E2C8F9C3}"/>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6" name="Marcador de pie de página 5">
            <a:extLst>
              <a:ext uri="{FF2B5EF4-FFF2-40B4-BE49-F238E27FC236}">
                <a16:creationId xmlns:a16="http://schemas.microsoft.com/office/drawing/2014/main" id="{BD9F3F79-9CB9-A641-AFB8-7512AF2B0DA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BE4D0BF-3BAE-B148-A17F-DA91AFDD6D5D}"/>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54518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5AE2F9-3B68-CE46-AEFF-0AD65ADA9F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5E2FAB6-D3CE-A74C-86F6-D03DCAD1F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57776F8-E8BD-3841-9B73-2AECCB212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4BBADC7-AC4E-1445-AA45-C206A7B10B00}"/>
              </a:ext>
            </a:extLst>
          </p:cNvPr>
          <p:cNvSpPr>
            <a:spLocks noGrp="1"/>
          </p:cNvSpPr>
          <p:nvPr>
            <p:ph type="dt" sz="half" idx="10"/>
          </p:nvPr>
        </p:nvSpPr>
        <p:spPr/>
        <p:txBody>
          <a:bodyPr/>
          <a:lstStyle/>
          <a:p>
            <a:fld id="{D8D1823D-2D9F-DB49-8802-A8B7A5F88D0B}" type="datetimeFigureOut">
              <a:rPr lang="es-ES" smtClean="0"/>
              <a:t>19/05/2023</a:t>
            </a:fld>
            <a:endParaRPr lang="es-ES"/>
          </a:p>
        </p:txBody>
      </p:sp>
      <p:sp>
        <p:nvSpPr>
          <p:cNvPr id="6" name="Marcador de pie de página 5">
            <a:extLst>
              <a:ext uri="{FF2B5EF4-FFF2-40B4-BE49-F238E27FC236}">
                <a16:creationId xmlns:a16="http://schemas.microsoft.com/office/drawing/2014/main" id="{07BD32FF-4863-7E4E-910E-DF86BDE902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5861AFD-03BD-7B41-AB14-639D4709DEB5}"/>
              </a:ext>
            </a:extLst>
          </p:cNvPr>
          <p:cNvSpPr>
            <a:spLocks noGrp="1"/>
          </p:cNvSpPr>
          <p:nvPr>
            <p:ph type="sldNum" sz="quarter" idx="12"/>
          </p:nvPr>
        </p:nvSpPr>
        <p:spPr/>
        <p:txBody>
          <a:bodyPr/>
          <a:lstStyle/>
          <a:p>
            <a:fld id="{06C751CE-FC6A-FB4F-AB92-D59402B8D7D4}" type="slidenum">
              <a:rPr lang="es-ES" smtClean="0"/>
              <a:t>‹#›</a:t>
            </a:fld>
            <a:endParaRPr lang="es-ES"/>
          </a:p>
        </p:txBody>
      </p:sp>
    </p:spTree>
    <p:extLst>
      <p:ext uri="{BB962C8B-B14F-4D97-AF65-F5344CB8AC3E}">
        <p14:creationId xmlns:p14="http://schemas.microsoft.com/office/powerpoint/2010/main" val="13785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Arco de bloque 6">
            <a:extLst>
              <a:ext uri="{FF2B5EF4-FFF2-40B4-BE49-F238E27FC236}">
                <a16:creationId xmlns:a16="http://schemas.microsoft.com/office/drawing/2014/main" id="{96A0CAE5-9B27-F147-A753-A9F2097714D3}"/>
              </a:ext>
            </a:extLst>
          </p:cNvPr>
          <p:cNvSpPr/>
          <p:nvPr userDrawn="1"/>
        </p:nvSpPr>
        <p:spPr>
          <a:xfrm rot="13500000">
            <a:off x="9815252" y="-1952829"/>
            <a:ext cx="4178709" cy="4178709"/>
          </a:xfrm>
          <a:prstGeom prst="blockArc">
            <a:avLst>
              <a:gd name="adj1" fmla="val 12175664"/>
              <a:gd name="adj2" fmla="val 19150979"/>
              <a:gd name="adj3" fmla="val 14003"/>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solidFill>
                <a:schemeClr val="tx1"/>
              </a:solidFill>
              <a:latin typeface="Quicksand" pitchFamily="2" charset="77"/>
            </a:endParaRPr>
          </a:p>
        </p:txBody>
      </p:sp>
      <p:sp>
        <p:nvSpPr>
          <p:cNvPr id="2" name="Marcador de título 1">
            <a:extLst>
              <a:ext uri="{FF2B5EF4-FFF2-40B4-BE49-F238E27FC236}">
                <a16:creationId xmlns:a16="http://schemas.microsoft.com/office/drawing/2014/main" id="{2E24BD42-EED4-5748-8AB5-A7D98C5C3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2360F54-46E1-1C4F-8154-8F24F4A02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4E1D91-314E-BF4E-A647-6F58642F9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77"/>
              </a:defRPr>
            </a:lvl1pPr>
          </a:lstStyle>
          <a:p>
            <a:fld id="{D8D1823D-2D9F-DB49-8802-A8B7A5F88D0B}" type="datetimeFigureOut">
              <a:rPr lang="es-ES" smtClean="0"/>
              <a:pPr/>
              <a:t>19/05/2023</a:t>
            </a:fld>
            <a:endParaRPr lang="es-ES"/>
          </a:p>
        </p:txBody>
      </p:sp>
      <p:sp>
        <p:nvSpPr>
          <p:cNvPr id="5" name="Marcador de pie de página 4">
            <a:extLst>
              <a:ext uri="{FF2B5EF4-FFF2-40B4-BE49-F238E27FC236}">
                <a16:creationId xmlns:a16="http://schemas.microsoft.com/office/drawing/2014/main" id="{1ED84DED-C2FE-BC40-B45D-B15310D09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77"/>
              </a:defRPr>
            </a:lvl1pPr>
          </a:lstStyle>
          <a:p>
            <a:endParaRPr lang="es-ES"/>
          </a:p>
        </p:txBody>
      </p:sp>
      <p:sp>
        <p:nvSpPr>
          <p:cNvPr id="6" name="Marcador de número de diapositiva 5">
            <a:extLst>
              <a:ext uri="{FF2B5EF4-FFF2-40B4-BE49-F238E27FC236}">
                <a16:creationId xmlns:a16="http://schemas.microsoft.com/office/drawing/2014/main" id="{0756F184-9C49-D64E-9E75-D24CF620D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77"/>
              </a:defRPr>
            </a:lvl1pPr>
          </a:lstStyle>
          <a:p>
            <a:fld id="{06C751CE-FC6A-FB4F-AB92-D59402B8D7D4}" type="slidenum">
              <a:rPr lang="es-ES" smtClean="0"/>
              <a:pPr/>
              <a:t>‹#›</a:t>
            </a:fld>
            <a:endParaRPr lang="es-ES"/>
          </a:p>
        </p:txBody>
      </p:sp>
      <p:sp>
        <p:nvSpPr>
          <p:cNvPr id="8" name="Rectángulo 7">
            <a:extLst>
              <a:ext uri="{FF2B5EF4-FFF2-40B4-BE49-F238E27FC236}">
                <a16:creationId xmlns:a16="http://schemas.microsoft.com/office/drawing/2014/main" id="{5B44A2EE-790B-B947-A310-3DFCDC81E104}"/>
              </a:ext>
            </a:extLst>
          </p:cNvPr>
          <p:cNvSpPr/>
          <p:nvPr userDrawn="1"/>
        </p:nvSpPr>
        <p:spPr>
          <a:xfrm rot="18900000">
            <a:off x="11667102" y="2463060"/>
            <a:ext cx="276103" cy="276103"/>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latin typeface="Quicksand" pitchFamily="2" charset="77"/>
            </a:endParaRPr>
          </a:p>
        </p:txBody>
      </p:sp>
      <p:sp>
        <p:nvSpPr>
          <p:cNvPr id="9" name="Arco de bloque 8">
            <a:extLst>
              <a:ext uri="{FF2B5EF4-FFF2-40B4-BE49-F238E27FC236}">
                <a16:creationId xmlns:a16="http://schemas.microsoft.com/office/drawing/2014/main" id="{A4DA8A26-AC02-D04F-AEBE-9CA324BABF22}"/>
              </a:ext>
            </a:extLst>
          </p:cNvPr>
          <p:cNvSpPr/>
          <p:nvPr userDrawn="1"/>
        </p:nvSpPr>
        <p:spPr>
          <a:xfrm rot="2547369">
            <a:off x="-3427402" y="4403521"/>
            <a:ext cx="4178709" cy="4178709"/>
          </a:xfrm>
          <a:prstGeom prst="blockArc">
            <a:avLst>
              <a:gd name="adj1" fmla="val 15623230"/>
              <a:gd name="adj2" fmla="val 17991358"/>
              <a:gd name="adj3" fmla="val 7748"/>
            </a:avLst>
          </a:prstGeom>
          <a:solidFill>
            <a:schemeClr val="tx2">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solidFill>
                <a:schemeClr val="tx1"/>
              </a:solidFill>
              <a:latin typeface="Quicksand" pitchFamily="2" charset="77"/>
            </a:endParaRPr>
          </a:p>
        </p:txBody>
      </p:sp>
      <p:sp>
        <p:nvSpPr>
          <p:cNvPr id="10" name="Rectángulo 9">
            <a:extLst>
              <a:ext uri="{FF2B5EF4-FFF2-40B4-BE49-F238E27FC236}">
                <a16:creationId xmlns:a16="http://schemas.microsoft.com/office/drawing/2014/main" id="{F627D9A8-90B1-DD4F-AE7A-A02AFE844D99}"/>
              </a:ext>
            </a:extLst>
          </p:cNvPr>
          <p:cNvSpPr/>
          <p:nvPr userDrawn="1"/>
        </p:nvSpPr>
        <p:spPr>
          <a:xfrm rot="18900000">
            <a:off x="11136488" y="2796917"/>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latin typeface="Quicksand" pitchFamily="2" charset="77"/>
            </a:endParaRPr>
          </a:p>
        </p:txBody>
      </p:sp>
      <p:sp>
        <p:nvSpPr>
          <p:cNvPr id="11" name="Rectángulo 10">
            <a:extLst>
              <a:ext uri="{FF2B5EF4-FFF2-40B4-BE49-F238E27FC236}">
                <a16:creationId xmlns:a16="http://schemas.microsoft.com/office/drawing/2014/main" id="{6E357E6D-7A37-9A4C-AD31-02FF40405044}"/>
              </a:ext>
            </a:extLst>
          </p:cNvPr>
          <p:cNvSpPr/>
          <p:nvPr userDrawn="1"/>
        </p:nvSpPr>
        <p:spPr>
          <a:xfrm rot="18900000">
            <a:off x="415827" y="6321602"/>
            <a:ext cx="180026" cy="180026"/>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latin typeface="Quicksand" pitchFamily="2" charset="77"/>
            </a:endParaRPr>
          </a:p>
        </p:txBody>
      </p:sp>
      <p:sp>
        <p:nvSpPr>
          <p:cNvPr id="12" name="Rectángulo 11">
            <a:extLst>
              <a:ext uri="{FF2B5EF4-FFF2-40B4-BE49-F238E27FC236}">
                <a16:creationId xmlns:a16="http://schemas.microsoft.com/office/drawing/2014/main" id="{C1E75985-96EF-9E44-B081-B42D41A3B8ED}"/>
              </a:ext>
            </a:extLst>
          </p:cNvPr>
          <p:cNvSpPr/>
          <p:nvPr userDrawn="1"/>
        </p:nvSpPr>
        <p:spPr>
          <a:xfrm rot="18900000">
            <a:off x="700835" y="4740949"/>
            <a:ext cx="113797" cy="113797"/>
          </a:xfrm>
          <a:prstGeom prst="rect">
            <a:avLst/>
          </a:prstGeom>
          <a:solidFill>
            <a:schemeClr val="tx2">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0" i="0">
              <a:latin typeface="Quicksand" pitchFamily="2" charset="77"/>
            </a:endParaRPr>
          </a:p>
        </p:txBody>
      </p:sp>
    </p:spTree>
    <p:extLst>
      <p:ext uri="{BB962C8B-B14F-4D97-AF65-F5344CB8AC3E}">
        <p14:creationId xmlns:p14="http://schemas.microsoft.com/office/powerpoint/2010/main" val="59913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001.08210" TargetMode="External"/><Relationship Id="rId2" Type="http://schemas.openxmlformats.org/officeDocument/2006/relationships/hyperlink" Target="https://huggingface.co/docs/transformers/model_doc/mbart#overview-of-mbart" TargetMode="External"/><Relationship Id="rId1" Type="http://schemas.openxmlformats.org/officeDocument/2006/relationships/slideLayout" Target="../slideLayouts/slideLayout2.xml"/><Relationship Id="rId5" Type="http://schemas.openxmlformats.org/officeDocument/2006/relationships/hyperlink" Target="https://arxiv.org/abs/1910.13461" TargetMode="External"/><Relationship Id="rId4" Type="http://schemas.openxmlformats.org/officeDocument/2006/relationships/hyperlink" Target="https://paperswithcode.com/paper/attention-is-all-you-nee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upo 133">
            <a:extLst>
              <a:ext uri="{FF2B5EF4-FFF2-40B4-BE49-F238E27FC236}">
                <a16:creationId xmlns:a16="http://schemas.microsoft.com/office/drawing/2014/main" id="{BC3CC60B-FCC9-9544-A4E8-0E71789D355E}"/>
              </a:ext>
            </a:extLst>
          </p:cNvPr>
          <p:cNvGrpSpPr/>
          <p:nvPr/>
        </p:nvGrpSpPr>
        <p:grpSpPr>
          <a:xfrm rot="10800000">
            <a:off x="8900931" y="3507250"/>
            <a:ext cx="3314292" cy="3377111"/>
            <a:chOff x="-33178" y="-1"/>
            <a:chExt cx="3314292" cy="3377111"/>
          </a:xfrm>
        </p:grpSpPr>
        <p:sp>
          <p:nvSpPr>
            <p:cNvPr id="135" name="Rectángulo 130">
              <a:extLst>
                <a:ext uri="{FF2B5EF4-FFF2-40B4-BE49-F238E27FC236}">
                  <a16:creationId xmlns:a16="http://schemas.microsoft.com/office/drawing/2014/main" id="{0C675DE9-FAB0-6643-B498-412FF6142F9E}"/>
                </a:ext>
              </a:extLst>
            </p:cNvPr>
            <p:cNvSpPr/>
            <p:nvPr/>
          </p:nvSpPr>
          <p:spPr>
            <a:xfrm>
              <a:off x="0" y="-1"/>
              <a:ext cx="3281114" cy="3377111"/>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36" name="Rectángulo 130">
              <a:extLst>
                <a:ext uri="{FF2B5EF4-FFF2-40B4-BE49-F238E27FC236}">
                  <a16:creationId xmlns:a16="http://schemas.microsoft.com/office/drawing/2014/main" id="{616F224D-0C47-9540-8E7F-F92DBCCA61F1}"/>
                </a:ext>
              </a:extLst>
            </p:cNvPr>
            <p:cNvSpPr/>
            <p:nvPr/>
          </p:nvSpPr>
          <p:spPr>
            <a:xfrm>
              <a:off x="-33178" y="8127"/>
              <a:ext cx="2186221" cy="2470430"/>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3789262"/>
                <a:gd name="connsiteY0" fmla="*/ 0 h 2912490"/>
                <a:gd name="connsiteX1" fmla="*/ 3789262 w 3789262"/>
                <a:gd name="connsiteY1" fmla="*/ 0 h 2912490"/>
                <a:gd name="connsiteX2" fmla="*/ 1409463 w 3789262"/>
                <a:gd name="connsiteY2" fmla="*/ 1579799 h 2912490"/>
                <a:gd name="connsiteX3" fmla="*/ 0 w 3789262"/>
                <a:gd name="connsiteY3" fmla="*/ 2912490 h 2912490"/>
                <a:gd name="connsiteX4" fmla="*/ 0 w 3789262"/>
                <a:gd name="connsiteY4" fmla="*/ 0 h 2912490"/>
                <a:gd name="connsiteX0" fmla="*/ 0 w 3789262"/>
                <a:gd name="connsiteY0" fmla="*/ 0 h 2912490"/>
                <a:gd name="connsiteX1" fmla="*/ 3789262 w 3789262"/>
                <a:gd name="connsiteY1" fmla="*/ 0 h 2912490"/>
                <a:gd name="connsiteX2" fmla="*/ 1409463 w 3789262"/>
                <a:gd name="connsiteY2" fmla="*/ 1579799 h 2912490"/>
                <a:gd name="connsiteX3" fmla="*/ 0 w 3789262"/>
                <a:gd name="connsiteY3" fmla="*/ 2912490 h 2912490"/>
                <a:gd name="connsiteX4" fmla="*/ 0 w 3789262"/>
                <a:gd name="connsiteY4" fmla="*/ 0 h 2912490"/>
                <a:gd name="connsiteX0" fmla="*/ 0 w 2749737"/>
                <a:gd name="connsiteY0" fmla="*/ 0 h 2912490"/>
                <a:gd name="connsiteX1" fmla="*/ 2749737 w 2749737"/>
                <a:gd name="connsiteY1" fmla="*/ 11424 h 2912490"/>
                <a:gd name="connsiteX2" fmla="*/ 1409463 w 2749737"/>
                <a:gd name="connsiteY2" fmla="*/ 1579799 h 2912490"/>
                <a:gd name="connsiteX3" fmla="*/ 0 w 2749737"/>
                <a:gd name="connsiteY3" fmla="*/ 2912490 h 2912490"/>
                <a:gd name="connsiteX4" fmla="*/ 0 w 2749737"/>
                <a:gd name="connsiteY4" fmla="*/ 0 h 2912490"/>
                <a:gd name="connsiteX0" fmla="*/ 0 w 2749737"/>
                <a:gd name="connsiteY0" fmla="*/ 0 h 2912490"/>
                <a:gd name="connsiteX1" fmla="*/ 2749737 w 2749737"/>
                <a:gd name="connsiteY1" fmla="*/ 11424 h 2912490"/>
                <a:gd name="connsiteX2" fmla="*/ 1569390 w 2749737"/>
                <a:gd name="connsiteY2" fmla="*/ 2150967 h 2912490"/>
                <a:gd name="connsiteX3" fmla="*/ 0 w 2749737"/>
                <a:gd name="connsiteY3" fmla="*/ 2912490 h 2912490"/>
                <a:gd name="connsiteX4" fmla="*/ 0 w 2749737"/>
                <a:gd name="connsiteY4" fmla="*/ 0 h 2912490"/>
                <a:gd name="connsiteX0" fmla="*/ 0 w 2749737"/>
                <a:gd name="connsiteY0" fmla="*/ 0 h 2912490"/>
                <a:gd name="connsiteX1" fmla="*/ 2749737 w 2749737"/>
                <a:gd name="connsiteY1" fmla="*/ 11424 h 2912490"/>
                <a:gd name="connsiteX2" fmla="*/ 1569390 w 2749737"/>
                <a:gd name="connsiteY2" fmla="*/ 2150967 h 2912490"/>
                <a:gd name="connsiteX3" fmla="*/ 0 w 2749737"/>
                <a:gd name="connsiteY3" fmla="*/ 2912490 h 2912490"/>
                <a:gd name="connsiteX4" fmla="*/ 0 w 2749737"/>
                <a:gd name="connsiteY4" fmla="*/ 0 h 2912490"/>
                <a:gd name="connsiteX0" fmla="*/ 0 w 2464153"/>
                <a:gd name="connsiteY0" fmla="*/ 0 h 2912490"/>
                <a:gd name="connsiteX1" fmla="*/ 2464153 w 2464153"/>
                <a:gd name="connsiteY1" fmla="*/ 11424 h 2912490"/>
                <a:gd name="connsiteX2" fmla="*/ 1569390 w 2464153"/>
                <a:gd name="connsiteY2" fmla="*/ 2150967 h 2912490"/>
                <a:gd name="connsiteX3" fmla="*/ 0 w 2464153"/>
                <a:gd name="connsiteY3" fmla="*/ 2912490 h 2912490"/>
                <a:gd name="connsiteX4" fmla="*/ 0 w 2464153"/>
                <a:gd name="connsiteY4" fmla="*/ 0 h 2912490"/>
                <a:gd name="connsiteX0" fmla="*/ 0 w 2528698"/>
                <a:gd name="connsiteY0" fmla="*/ 0 h 2912490"/>
                <a:gd name="connsiteX1" fmla="*/ 2464153 w 2528698"/>
                <a:gd name="connsiteY1" fmla="*/ 11424 h 2912490"/>
                <a:gd name="connsiteX2" fmla="*/ 1569390 w 2528698"/>
                <a:gd name="connsiteY2" fmla="*/ 2150967 h 2912490"/>
                <a:gd name="connsiteX3" fmla="*/ 0 w 2528698"/>
                <a:gd name="connsiteY3" fmla="*/ 2912490 h 2912490"/>
                <a:gd name="connsiteX4" fmla="*/ 0 w 2528698"/>
                <a:gd name="connsiteY4" fmla="*/ 0 h 2912490"/>
                <a:gd name="connsiteX0" fmla="*/ 22846 w 2551544"/>
                <a:gd name="connsiteY0" fmla="*/ 0 h 2672599"/>
                <a:gd name="connsiteX1" fmla="*/ 2486999 w 2551544"/>
                <a:gd name="connsiteY1" fmla="*/ 11424 h 2672599"/>
                <a:gd name="connsiteX2" fmla="*/ 1592236 w 2551544"/>
                <a:gd name="connsiteY2" fmla="*/ 2150967 h 2672599"/>
                <a:gd name="connsiteX3" fmla="*/ 0 w 2551544"/>
                <a:gd name="connsiteY3" fmla="*/ 2672599 h 2672599"/>
                <a:gd name="connsiteX4" fmla="*/ 22846 w 2551544"/>
                <a:gd name="connsiteY4" fmla="*/ 0 h 2672599"/>
                <a:gd name="connsiteX0" fmla="*/ 45692 w 2574390"/>
                <a:gd name="connsiteY0" fmla="*/ 0 h 2946760"/>
                <a:gd name="connsiteX1" fmla="*/ 2509845 w 2574390"/>
                <a:gd name="connsiteY1" fmla="*/ 11424 h 2946760"/>
                <a:gd name="connsiteX2" fmla="*/ 1615082 w 2574390"/>
                <a:gd name="connsiteY2" fmla="*/ 2150967 h 2946760"/>
                <a:gd name="connsiteX3" fmla="*/ 0 w 2574390"/>
                <a:gd name="connsiteY3" fmla="*/ 2946760 h 2946760"/>
                <a:gd name="connsiteX4" fmla="*/ 45692 w 2574390"/>
                <a:gd name="connsiteY4" fmla="*/ 0 h 2946760"/>
                <a:gd name="connsiteX0" fmla="*/ 45692 w 2574390"/>
                <a:gd name="connsiteY0" fmla="*/ 0 h 2946760"/>
                <a:gd name="connsiteX1" fmla="*/ 2509845 w 2574390"/>
                <a:gd name="connsiteY1" fmla="*/ 11424 h 2946760"/>
                <a:gd name="connsiteX2" fmla="*/ 1615082 w 2574390"/>
                <a:gd name="connsiteY2" fmla="*/ 2150967 h 2946760"/>
                <a:gd name="connsiteX3" fmla="*/ 0 w 2574390"/>
                <a:gd name="connsiteY3" fmla="*/ 2946760 h 2946760"/>
                <a:gd name="connsiteX4" fmla="*/ 45692 w 2574390"/>
                <a:gd name="connsiteY4" fmla="*/ 0 h 2946760"/>
                <a:gd name="connsiteX0" fmla="*/ 45692 w 2578736"/>
                <a:gd name="connsiteY0" fmla="*/ 0 h 2946760"/>
                <a:gd name="connsiteX1" fmla="*/ 2509845 w 2578736"/>
                <a:gd name="connsiteY1" fmla="*/ 11424 h 2946760"/>
                <a:gd name="connsiteX2" fmla="*/ 1637928 w 2578736"/>
                <a:gd name="connsiteY2" fmla="*/ 2036733 h 2946760"/>
                <a:gd name="connsiteX3" fmla="*/ 0 w 2578736"/>
                <a:gd name="connsiteY3" fmla="*/ 2946760 h 2946760"/>
                <a:gd name="connsiteX4" fmla="*/ 45692 w 2578736"/>
                <a:gd name="connsiteY4" fmla="*/ 0 h 2946760"/>
                <a:gd name="connsiteX0" fmla="*/ 45692 w 2578736"/>
                <a:gd name="connsiteY0" fmla="*/ 0 h 2946760"/>
                <a:gd name="connsiteX1" fmla="*/ 2509845 w 2578736"/>
                <a:gd name="connsiteY1" fmla="*/ 11424 h 2946760"/>
                <a:gd name="connsiteX2" fmla="*/ 1637928 w 2578736"/>
                <a:gd name="connsiteY2" fmla="*/ 2036733 h 2946760"/>
                <a:gd name="connsiteX3" fmla="*/ 0 w 2578736"/>
                <a:gd name="connsiteY3" fmla="*/ 2946760 h 2946760"/>
                <a:gd name="connsiteX4" fmla="*/ 45692 w 2578736"/>
                <a:gd name="connsiteY4" fmla="*/ 0 h 2946760"/>
                <a:gd name="connsiteX0" fmla="*/ 11421 w 2578736"/>
                <a:gd name="connsiteY0" fmla="*/ 0 h 2935336"/>
                <a:gd name="connsiteX1" fmla="*/ 2509845 w 2578736"/>
                <a:gd name="connsiteY1" fmla="*/ 0 h 2935336"/>
                <a:gd name="connsiteX2" fmla="*/ 1637928 w 2578736"/>
                <a:gd name="connsiteY2" fmla="*/ 2025309 h 2935336"/>
                <a:gd name="connsiteX3" fmla="*/ 0 w 2578736"/>
                <a:gd name="connsiteY3" fmla="*/ 2935336 h 2935336"/>
                <a:gd name="connsiteX4" fmla="*/ 11421 w 2578736"/>
                <a:gd name="connsiteY4" fmla="*/ 0 h 2935336"/>
                <a:gd name="connsiteX0" fmla="*/ 0 w 2567315"/>
                <a:gd name="connsiteY0" fmla="*/ 0 h 2901066"/>
                <a:gd name="connsiteX1" fmla="*/ 2498424 w 2567315"/>
                <a:gd name="connsiteY1" fmla="*/ 0 h 2901066"/>
                <a:gd name="connsiteX2" fmla="*/ 1626507 w 2567315"/>
                <a:gd name="connsiteY2" fmla="*/ 2025309 h 2901066"/>
                <a:gd name="connsiteX3" fmla="*/ 2 w 2567315"/>
                <a:gd name="connsiteY3" fmla="*/ 2901066 h 2901066"/>
                <a:gd name="connsiteX4" fmla="*/ 0 w 2567315"/>
                <a:gd name="connsiteY4" fmla="*/ 0 h 290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315" h="2901066">
                  <a:moveTo>
                    <a:pt x="0" y="0"/>
                  </a:moveTo>
                  <a:lnTo>
                    <a:pt x="2498424" y="0"/>
                  </a:lnTo>
                  <a:cubicBezTo>
                    <a:pt x="2632443" y="574583"/>
                    <a:pt x="2673463" y="1591197"/>
                    <a:pt x="1626507" y="2025309"/>
                  </a:cubicBezTo>
                  <a:cubicBezTo>
                    <a:pt x="486875" y="2557891"/>
                    <a:pt x="620319" y="2358668"/>
                    <a:pt x="2" y="2901066"/>
                  </a:cubicBezTo>
                  <a:cubicBezTo>
                    <a:pt x="1" y="1934044"/>
                    <a:pt x="1" y="967022"/>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grpSp>
        <p:nvGrpSpPr>
          <p:cNvPr id="133" name="Grupo 132">
            <a:extLst>
              <a:ext uri="{FF2B5EF4-FFF2-40B4-BE49-F238E27FC236}">
                <a16:creationId xmlns:a16="http://schemas.microsoft.com/office/drawing/2014/main" id="{15DF8DA7-86F0-BA4A-8882-E3860A0C3F19}"/>
              </a:ext>
            </a:extLst>
          </p:cNvPr>
          <p:cNvGrpSpPr/>
          <p:nvPr/>
        </p:nvGrpSpPr>
        <p:grpSpPr>
          <a:xfrm>
            <a:off x="-42904" y="-1600"/>
            <a:ext cx="3324018" cy="3378710"/>
            <a:chOff x="-42904" y="-1600"/>
            <a:chExt cx="3324018" cy="3378710"/>
          </a:xfrm>
        </p:grpSpPr>
        <p:sp>
          <p:nvSpPr>
            <p:cNvPr id="131" name="Rectángulo 130">
              <a:extLst>
                <a:ext uri="{FF2B5EF4-FFF2-40B4-BE49-F238E27FC236}">
                  <a16:creationId xmlns:a16="http://schemas.microsoft.com/office/drawing/2014/main" id="{686E5645-D45F-BF44-B7F3-70967B41364A}"/>
                </a:ext>
              </a:extLst>
            </p:cNvPr>
            <p:cNvSpPr/>
            <p:nvPr/>
          </p:nvSpPr>
          <p:spPr>
            <a:xfrm>
              <a:off x="0" y="-1"/>
              <a:ext cx="3281114" cy="3377111"/>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32" name="Rectángulo 130">
              <a:extLst>
                <a:ext uri="{FF2B5EF4-FFF2-40B4-BE49-F238E27FC236}">
                  <a16:creationId xmlns:a16="http://schemas.microsoft.com/office/drawing/2014/main" id="{536F6896-E792-CB4F-A5D1-D319C5BCBD83}"/>
                </a:ext>
              </a:extLst>
            </p:cNvPr>
            <p:cNvSpPr/>
            <p:nvPr/>
          </p:nvSpPr>
          <p:spPr>
            <a:xfrm>
              <a:off x="-42904" y="-1600"/>
              <a:ext cx="2195947" cy="2509341"/>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3789262"/>
                <a:gd name="connsiteY0" fmla="*/ 0 h 2912490"/>
                <a:gd name="connsiteX1" fmla="*/ 3789262 w 3789262"/>
                <a:gd name="connsiteY1" fmla="*/ 0 h 2912490"/>
                <a:gd name="connsiteX2" fmla="*/ 1409463 w 3789262"/>
                <a:gd name="connsiteY2" fmla="*/ 1579799 h 2912490"/>
                <a:gd name="connsiteX3" fmla="*/ 0 w 3789262"/>
                <a:gd name="connsiteY3" fmla="*/ 2912490 h 2912490"/>
                <a:gd name="connsiteX4" fmla="*/ 0 w 3789262"/>
                <a:gd name="connsiteY4" fmla="*/ 0 h 2912490"/>
                <a:gd name="connsiteX0" fmla="*/ 0 w 3789262"/>
                <a:gd name="connsiteY0" fmla="*/ 0 h 2912490"/>
                <a:gd name="connsiteX1" fmla="*/ 3789262 w 3789262"/>
                <a:gd name="connsiteY1" fmla="*/ 0 h 2912490"/>
                <a:gd name="connsiteX2" fmla="*/ 1409463 w 3789262"/>
                <a:gd name="connsiteY2" fmla="*/ 1579799 h 2912490"/>
                <a:gd name="connsiteX3" fmla="*/ 0 w 3789262"/>
                <a:gd name="connsiteY3" fmla="*/ 2912490 h 2912490"/>
                <a:gd name="connsiteX4" fmla="*/ 0 w 3789262"/>
                <a:gd name="connsiteY4" fmla="*/ 0 h 2912490"/>
                <a:gd name="connsiteX0" fmla="*/ 0 w 2749737"/>
                <a:gd name="connsiteY0" fmla="*/ 0 h 2912490"/>
                <a:gd name="connsiteX1" fmla="*/ 2749737 w 2749737"/>
                <a:gd name="connsiteY1" fmla="*/ 11424 h 2912490"/>
                <a:gd name="connsiteX2" fmla="*/ 1409463 w 2749737"/>
                <a:gd name="connsiteY2" fmla="*/ 1579799 h 2912490"/>
                <a:gd name="connsiteX3" fmla="*/ 0 w 2749737"/>
                <a:gd name="connsiteY3" fmla="*/ 2912490 h 2912490"/>
                <a:gd name="connsiteX4" fmla="*/ 0 w 2749737"/>
                <a:gd name="connsiteY4" fmla="*/ 0 h 2912490"/>
                <a:gd name="connsiteX0" fmla="*/ 0 w 2749737"/>
                <a:gd name="connsiteY0" fmla="*/ 0 h 2912490"/>
                <a:gd name="connsiteX1" fmla="*/ 2749737 w 2749737"/>
                <a:gd name="connsiteY1" fmla="*/ 11424 h 2912490"/>
                <a:gd name="connsiteX2" fmla="*/ 1569390 w 2749737"/>
                <a:gd name="connsiteY2" fmla="*/ 2150967 h 2912490"/>
                <a:gd name="connsiteX3" fmla="*/ 0 w 2749737"/>
                <a:gd name="connsiteY3" fmla="*/ 2912490 h 2912490"/>
                <a:gd name="connsiteX4" fmla="*/ 0 w 2749737"/>
                <a:gd name="connsiteY4" fmla="*/ 0 h 2912490"/>
                <a:gd name="connsiteX0" fmla="*/ 0 w 2749737"/>
                <a:gd name="connsiteY0" fmla="*/ 0 h 2912490"/>
                <a:gd name="connsiteX1" fmla="*/ 2749737 w 2749737"/>
                <a:gd name="connsiteY1" fmla="*/ 11424 h 2912490"/>
                <a:gd name="connsiteX2" fmla="*/ 1569390 w 2749737"/>
                <a:gd name="connsiteY2" fmla="*/ 2150967 h 2912490"/>
                <a:gd name="connsiteX3" fmla="*/ 0 w 2749737"/>
                <a:gd name="connsiteY3" fmla="*/ 2912490 h 2912490"/>
                <a:gd name="connsiteX4" fmla="*/ 0 w 2749737"/>
                <a:gd name="connsiteY4" fmla="*/ 0 h 2912490"/>
                <a:gd name="connsiteX0" fmla="*/ 0 w 2464153"/>
                <a:gd name="connsiteY0" fmla="*/ 0 h 2912490"/>
                <a:gd name="connsiteX1" fmla="*/ 2464153 w 2464153"/>
                <a:gd name="connsiteY1" fmla="*/ 11424 h 2912490"/>
                <a:gd name="connsiteX2" fmla="*/ 1569390 w 2464153"/>
                <a:gd name="connsiteY2" fmla="*/ 2150967 h 2912490"/>
                <a:gd name="connsiteX3" fmla="*/ 0 w 2464153"/>
                <a:gd name="connsiteY3" fmla="*/ 2912490 h 2912490"/>
                <a:gd name="connsiteX4" fmla="*/ 0 w 2464153"/>
                <a:gd name="connsiteY4" fmla="*/ 0 h 2912490"/>
                <a:gd name="connsiteX0" fmla="*/ 0 w 2528698"/>
                <a:gd name="connsiteY0" fmla="*/ 0 h 2912490"/>
                <a:gd name="connsiteX1" fmla="*/ 2464153 w 2528698"/>
                <a:gd name="connsiteY1" fmla="*/ 11424 h 2912490"/>
                <a:gd name="connsiteX2" fmla="*/ 1569390 w 2528698"/>
                <a:gd name="connsiteY2" fmla="*/ 2150967 h 2912490"/>
                <a:gd name="connsiteX3" fmla="*/ 0 w 2528698"/>
                <a:gd name="connsiteY3" fmla="*/ 2912490 h 2912490"/>
                <a:gd name="connsiteX4" fmla="*/ 0 w 2528698"/>
                <a:gd name="connsiteY4" fmla="*/ 0 h 2912490"/>
                <a:gd name="connsiteX0" fmla="*/ 22846 w 2551544"/>
                <a:gd name="connsiteY0" fmla="*/ 0 h 2672599"/>
                <a:gd name="connsiteX1" fmla="*/ 2486999 w 2551544"/>
                <a:gd name="connsiteY1" fmla="*/ 11424 h 2672599"/>
                <a:gd name="connsiteX2" fmla="*/ 1592236 w 2551544"/>
                <a:gd name="connsiteY2" fmla="*/ 2150967 h 2672599"/>
                <a:gd name="connsiteX3" fmla="*/ 0 w 2551544"/>
                <a:gd name="connsiteY3" fmla="*/ 2672599 h 2672599"/>
                <a:gd name="connsiteX4" fmla="*/ 22846 w 2551544"/>
                <a:gd name="connsiteY4" fmla="*/ 0 h 2672599"/>
                <a:gd name="connsiteX0" fmla="*/ 45692 w 2574390"/>
                <a:gd name="connsiteY0" fmla="*/ 0 h 2946760"/>
                <a:gd name="connsiteX1" fmla="*/ 2509845 w 2574390"/>
                <a:gd name="connsiteY1" fmla="*/ 11424 h 2946760"/>
                <a:gd name="connsiteX2" fmla="*/ 1615082 w 2574390"/>
                <a:gd name="connsiteY2" fmla="*/ 2150967 h 2946760"/>
                <a:gd name="connsiteX3" fmla="*/ 0 w 2574390"/>
                <a:gd name="connsiteY3" fmla="*/ 2946760 h 2946760"/>
                <a:gd name="connsiteX4" fmla="*/ 45692 w 2574390"/>
                <a:gd name="connsiteY4" fmla="*/ 0 h 2946760"/>
                <a:gd name="connsiteX0" fmla="*/ 45692 w 2574390"/>
                <a:gd name="connsiteY0" fmla="*/ 0 h 2946760"/>
                <a:gd name="connsiteX1" fmla="*/ 2509845 w 2574390"/>
                <a:gd name="connsiteY1" fmla="*/ 11424 h 2946760"/>
                <a:gd name="connsiteX2" fmla="*/ 1615082 w 2574390"/>
                <a:gd name="connsiteY2" fmla="*/ 2150967 h 2946760"/>
                <a:gd name="connsiteX3" fmla="*/ 0 w 2574390"/>
                <a:gd name="connsiteY3" fmla="*/ 2946760 h 2946760"/>
                <a:gd name="connsiteX4" fmla="*/ 45692 w 2574390"/>
                <a:gd name="connsiteY4" fmla="*/ 0 h 2946760"/>
                <a:gd name="connsiteX0" fmla="*/ 45692 w 2578736"/>
                <a:gd name="connsiteY0" fmla="*/ 0 h 2946760"/>
                <a:gd name="connsiteX1" fmla="*/ 2509845 w 2578736"/>
                <a:gd name="connsiteY1" fmla="*/ 11424 h 2946760"/>
                <a:gd name="connsiteX2" fmla="*/ 1637928 w 2578736"/>
                <a:gd name="connsiteY2" fmla="*/ 2036733 h 2946760"/>
                <a:gd name="connsiteX3" fmla="*/ 0 w 2578736"/>
                <a:gd name="connsiteY3" fmla="*/ 2946760 h 2946760"/>
                <a:gd name="connsiteX4" fmla="*/ 45692 w 2578736"/>
                <a:gd name="connsiteY4" fmla="*/ 0 h 2946760"/>
                <a:gd name="connsiteX0" fmla="*/ 45692 w 2578736"/>
                <a:gd name="connsiteY0" fmla="*/ 0 h 2946760"/>
                <a:gd name="connsiteX1" fmla="*/ 2509845 w 2578736"/>
                <a:gd name="connsiteY1" fmla="*/ 11424 h 2946760"/>
                <a:gd name="connsiteX2" fmla="*/ 1637928 w 2578736"/>
                <a:gd name="connsiteY2" fmla="*/ 2036733 h 2946760"/>
                <a:gd name="connsiteX3" fmla="*/ 0 w 2578736"/>
                <a:gd name="connsiteY3" fmla="*/ 2946760 h 2946760"/>
                <a:gd name="connsiteX4" fmla="*/ 45692 w 2578736"/>
                <a:gd name="connsiteY4" fmla="*/ 0 h 294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736" h="2946760">
                  <a:moveTo>
                    <a:pt x="45692" y="0"/>
                  </a:moveTo>
                  <a:lnTo>
                    <a:pt x="2509845" y="11424"/>
                  </a:lnTo>
                  <a:cubicBezTo>
                    <a:pt x="2643864" y="586007"/>
                    <a:pt x="2684884" y="1602621"/>
                    <a:pt x="1637928" y="2036733"/>
                  </a:cubicBezTo>
                  <a:cubicBezTo>
                    <a:pt x="498296" y="2569315"/>
                    <a:pt x="620317" y="2404362"/>
                    <a:pt x="0" y="2946760"/>
                  </a:cubicBezTo>
                  <a:lnTo>
                    <a:pt x="4569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sp>
        <p:nvSpPr>
          <p:cNvPr id="2" name="Título 1">
            <a:extLst>
              <a:ext uri="{FF2B5EF4-FFF2-40B4-BE49-F238E27FC236}">
                <a16:creationId xmlns:a16="http://schemas.microsoft.com/office/drawing/2014/main" id="{1F8D6A73-1EDB-2141-B999-7F2DEF291CAC}"/>
              </a:ext>
            </a:extLst>
          </p:cNvPr>
          <p:cNvSpPr>
            <a:spLocks noGrp="1"/>
          </p:cNvSpPr>
          <p:nvPr>
            <p:ph type="ctrTitle"/>
          </p:nvPr>
        </p:nvSpPr>
        <p:spPr>
          <a:xfrm>
            <a:off x="1507729" y="1385473"/>
            <a:ext cx="9144000" cy="2387600"/>
          </a:xfrm>
        </p:spPr>
        <p:txBody>
          <a:bodyPr>
            <a:normAutofit/>
          </a:bodyPr>
          <a:lstStyle/>
          <a:p>
            <a:r>
              <a:rPr lang="es-ES" sz="7200"/>
              <a:t>Machine </a:t>
            </a:r>
            <a:r>
              <a:rPr lang="es-ES" sz="7200" err="1"/>
              <a:t>Translation</a:t>
            </a:r>
            <a:endParaRPr lang="es-ES" sz="7200"/>
          </a:p>
        </p:txBody>
      </p:sp>
      <p:grpSp>
        <p:nvGrpSpPr>
          <p:cNvPr id="127" name="Gráfico 626">
            <a:extLst>
              <a:ext uri="{FF2B5EF4-FFF2-40B4-BE49-F238E27FC236}">
                <a16:creationId xmlns:a16="http://schemas.microsoft.com/office/drawing/2014/main" id="{6BCCA5EE-7E6C-2A2A-8B56-3B5DF256D308}"/>
              </a:ext>
            </a:extLst>
          </p:cNvPr>
          <p:cNvGrpSpPr/>
          <p:nvPr/>
        </p:nvGrpSpPr>
        <p:grpSpPr>
          <a:xfrm rot="21011186">
            <a:off x="2137880" y="600611"/>
            <a:ext cx="936167" cy="884663"/>
            <a:chOff x="2170184" y="5267414"/>
            <a:chExt cx="1299793" cy="1228284"/>
          </a:xfrm>
          <a:solidFill>
            <a:schemeClr val="tx2">
              <a:lumMod val="75000"/>
            </a:schemeClr>
          </a:solidFill>
        </p:grpSpPr>
        <p:sp>
          <p:nvSpPr>
            <p:cNvPr id="137" name="Forma libre 6">
              <a:extLst>
                <a:ext uri="{FF2B5EF4-FFF2-40B4-BE49-F238E27FC236}">
                  <a16:creationId xmlns:a16="http://schemas.microsoft.com/office/drawing/2014/main" id="{4FCCF457-E7B9-5686-F49C-BCCA98F741AA}"/>
                </a:ext>
              </a:extLst>
            </p:cNvPr>
            <p:cNvSpPr/>
            <p:nvPr/>
          </p:nvSpPr>
          <p:spPr>
            <a:xfrm>
              <a:off x="2170184" y="5267414"/>
              <a:ext cx="1299793" cy="1228284"/>
            </a:xfrm>
            <a:custGeom>
              <a:avLst/>
              <a:gdLst>
                <a:gd name="connsiteX0" fmla="*/ 1284678 w 1299793"/>
                <a:gd name="connsiteY0" fmla="*/ 1208222 h 1228284"/>
                <a:gd name="connsiteX1" fmla="*/ 1267438 w 1299793"/>
                <a:gd name="connsiteY1" fmla="*/ 1186508 h 1228284"/>
                <a:gd name="connsiteX2" fmla="*/ 1277357 w 1299793"/>
                <a:gd name="connsiteY2" fmla="*/ 1115936 h 1228284"/>
                <a:gd name="connsiteX3" fmla="*/ 1283261 w 1299793"/>
                <a:gd name="connsiteY3" fmla="*/ 1034270 h 1228284"/>
                <a:gd name="connsiteX4" fmla="*/ 1299794 w 1299793"/>
                <a:gd name="connsiteY4" fmla="*/ 882033 h 1228284"/>
                <a:gd name="connsiteX5" fmla="*/ 1281608 w 1299793"/>
                <a:gd name="connsiteY5" fmla="*/ 865747 h 1228284"/>
                <a:gd name="connsiteX6" fmla="*/ 1264131 w 1299793"/>
                <a:gd name="connsiteY6" fmla="*/ 819014 h 1228284"/>
                <a:gd name="connsiteX7" fmla="*/ 1239569 w 1299793"/>
                <a:gd name="connsiteY7" fmla="*/ 1107675 h 1228284"/>
                <a:gd name="connsiteX8" fmla="*/ 1256337 w 1299793"/>
                <a:gd name="connsiteY8" fmla="*/ 1192644 h 1228284"/>
                <a:gd name="connsiteX9" fmla="*/ 1107784 w 1299793"/>
                <a:gd name="connsiteY9" fmla="*/ 1180135 h 1228284"/>
                <a:gd name="connsiteX10" fmla="*/ 952381 w 1299793"/>
                <a:gd name="connsiteY10" fmla="*/ 1171638 h 1228284"/>
                <a:gd name="connsiteX11" fmla="*/ 805481 w 1299793"/>
                <a:gd name="connsiteY11" fmla="*/ 1156296 h 1228284"/>
                <a:gd name="connsiteX12" fmla="*/ 647480 w 1299793"/>
                <a:gd name="connsiteY12" fmla="*/ 1160781 h 1228284"/>
                <a:gd name="connsiteX13" fmla="*/ 343052 w 1299793"/>
                <a:gd name="connsiteY13" fmla="*/ 1160781 h 1228284"/>
                <a:gd name="connsiteX14" fmla="*/ 272199 w 1299793"/>
                <a:gd name="connsiteY14" fmla="*/ 1170222 h 1228284"/>
                <a:gd name="connsiteX15" fmla="*/ 190719 w 1299793"/>
                <a:gd name="connsiteY15" fmla="*/ 1170694 h 1228284"/>
                <a:gd name="connsiteX16" fmla="*/ 36497 w 1299793"/>
                <a:gd name="connsiteY16" fmla="*/ 1166445 h 1228284"/>
                <a:gd name="connsiteX17" fmla="*/ 42165 w 1299793"/>
                <a:gd name="connsiteY17" fmla="*/ 1092569 h 1228284"/>
                <a:gd name="connsiteX18" fmla="*/ 72160 w 1299793"/>
                <a:gd name="connsiteY18" fmla="*/ 742777 h 1228284"/>
                <a:gd name="connsiteX19" fmla="*/ 79009 w 1299793"/>
                <a:gd name="connsiteY19" fmla="*/ 593608 h 1228284"/>
                <a:gd name="connsiteX20" fmla="*/ 100028 w 1299793"/>
                <a:gd name="connsiteY20" fmla="*/ 309431 h 1228284"/>
                <a:gd name="connsiteX21" fmla="*/ 122465 w 1299793"/>
                <a:gd name="connsiteY21" fmla="*/ 102436 h 1228284"/>
                <a:gd name="connsiteX22" fmla="*/ 122465 w 1299793"/>
                <a:gd name="connsiteY22" fmla="*/ 63963 h 1228284"/>
                <a:gd name="connsiteX23" fmla="*/ 130731 w 1299793"/>
                <a:gd name="connsiteY23" fmla="*/ 50510 h 1228284"/>
                <a:gd name="connsiteX24" fmla="*/ 119867 w 1299793"/>
                <a:gd name="connsiteY24" fmla="*/ 467805 h 1228284"/>
                <a:gd name="connsiteX25" fmla="*/ 139469 w 1299793"/>
                <a:gd name="connsiteY25" fmla="*/ 266238 h 1228284"/>
                <a:gd name="connsiteX26" fmla="*/ 156001 w 1299793"/>
                <a:gd name="connsiteY26" fmla="*/ 53578 h 1228284"/>
                <a:gd name="connsiteX27" fmla="*/ 393120 w 1299793"/>
                <a:gd name="connsiteY27" fmla="*/ 54758 h 1228284"/>
                <a:gd name="connsiteX28" fmla="*/ 374935 w 1299793"/>
                <a:gd name="connsiteY28" fmla="*/ 387556 h 1228284"/>
                <a:gd name="connsiteX29" fmla="*/ 382256 w 1299793"/>
                <a:gd name="connsiteY29" fmla="*/ 410215 h 1228284"/>
                <a:gd name="connsiteX30" fmla="*/ 403748 w 1299793"/>
                <a:gd name="connsiteY30" fmla="*/ 76709 h 1228284"/>
                <a:gd name="connsiteX31" fmla="*/ 415321 w 1299793"/>
                <a:gd name="connsiteY31" fmla="*/ 58299 h 1228284"/>
                <a:gd name="connsiteX32" fmla="*/ 407763 w 1299793"/>
                <a:gd name="connsiteY32" fmla="*/ 261990 h 1228284"/>
                <a:gd name="connsiteX33" fmla="*/ 387452 w 1299793"/>
                <a:gd name="connsiteY33" fmla="*/ 756939 h 1228284"/>
                <a:gd name="connsiteX34" fmla="*/ 348720 w 1299793"/>
                <a:gd name="connsiteY34" fmla="*/ 811933 h 1228284"/>
                <a:gd name="connsiteX35" fmla="*/ 352498 w 1299793"/>
                <a:gd name="connsiteY35" fmla="*/ 834591 h 1228284"/>
                <a:gd name="connsiteX36" fmla="*/ 395010 w 1299793"/>
                <a:gd name="connsiteY36" fmla="*/ 841200 h 1228284"/>
                <a:gd name="connsiteX37" fmla="*/ 929000 w 1299793"/>
                <a:gd name="connsiteY37" fmla="*/ 834591 h 1228284"/>
                <a:gd name="connsiteX38" fmla="*/ 1203434 w 1299793"/>
                <a:gd name="connsiteY38" fmla="*/ 842380 h 1228284"/>
                <a:gd name="connsiteX39" fmla="*/ 1249961 w 1299793"/>
                <a:gd name="connsiteY39" fmla="*/ 822318 h 1228284"/>
                <a:gd name="connsiteX40" fmla="*/ 1034570 w 1299793"/>
                <a:gd name="connsiteY40" fmla="*/ 825858 h 1228284"/>
                <a:gd name="connsiteX41" fmla="*/ 826973 w 1299793"/>
                <a:gd name="connsiteY41" fmla="*/ 819250 h 1228284"/>
                <a:gd name="connsiteX42" fmla="*/ 723764 w 1299793"/>
                <a:gd name="connsiteY42" fmla="*/ 813113 h 1228284"/>
                <a:gd name="connsiteX43" fmla="*/ 674876 w 1299793"/>
                <a:gd name="connsiteY43" fmla="*/ 817361 h 1228284"/>
                <a:gd name="connsiteX44" fmla="*/ 620320 w 1299793"/>
                <a:gd name="connsiteY44" fmla="*/ 813349 h 1228284"/>
                <a:gd name="connsiteX45" fmla="*/ 511208 w 1299793"/>
                <a:gd name="connsiteY45" fmla="*/ 820194 h 1228284"/>
                <a:gd name="connsiteX46" fmla="*/ 415085 w 1299793"/>
                <a:gd name="connsiteY46" fmla="*/ 820902 h 1228284"/>
                <a:gd name="connsiteX47" fmla="*/ 426421 w 1299793"/>
                <a:gd name="connsiteY47" fmla="*/ 434526 h 1228284"/>
                <a:gd name="connsiteX48" fmla="*/ 435632 w 1299793"/>
                <a:gd name="connsiteY48" fmla="*/ 241456 h 1228284"/>
                <a:gd name="connsiteX49" fmla="*/ 441064 w 1299793"/>
                <a:gd name="connsiteY49" fmla="*/ 148225 h 1228284"/>
                <a:gd name="connsiteX50" fmla="*/ 439647 w 1299793"/>
                <a:gd name="connsiteY50" fmla="*/ 66796 h 1228284"/>
                <a:gd name="connsiteX51" fmla="*/ 461375 w 1299793"/>
                <a:gd name="connsiteY51" fmla="*/ 55466 h 1228284"/>
                <a:gd name="connsiteX52" fmla="*/ 449566 w 1299793"/>
                <a:gd name="connsiteY52" fmla="*/ 31156 h 1228284"/>
                <a:gd name="connsiteX53" fmla="*/ 402804 w 1299793"/>
                <a:gd name="connsiteY53" fmla="*/ 13454 h 1228284"/>
                <a:gd name="connsiteX54" fmla="*/ 388869 w 1299793"/>
                <a:gd name="connsiteY54" fmla="*/ 29503 h 1228284"/>
                <a:gd name="connsiteX55" fmla="*/ 136163 w 1299793"/>
                <a:gd name="connsiteY55" fmla="*/ 30920 h 1228284"/>
                <a:gd name="connsiteX56" fmla="*/ 121756 w 1299793"/>
                <a:gd name="connsiteY56" fmla="*/ 0 h 1228284"/>
                <a:gd name="connsiteX57" fmla="*/ 94596 w 1299793"/>
                <a:gd name="connsiteY57" fmla="*/ 28559 h 1228284"/>
                <a:gd name="connsiteX58" fmla="*/ 82787 w 1299793"/>
                <a:gd name="connsiteY58" fmla="*/ 94175 h 1228284"/>
                <a:gd name="connsiteX59" fmla="*/ 65547 w 1299793"/>
                <a:gd name="connsiteY59" fmla="*/ 240039 h 1228284"/>
                <a:gd name="connsiteX60" fmla="*/ 59642 w 1299793"/>
                <a:gd name="connsiteY60" fmla="*/ 316748 h 1228284"/>
                <a:gd name="connsiteX61" fmla="*/ 45708 w 1299793"/>
                <a:gd name="connsiteY61" fmla="*/ 457892 h 1228284"/>
                <a:gd name="connsiteX62" fmla="*/ 13588 w 1299793"/>
                <a:gd name="connsiteY62" fmla="*/ 910592 h 1228284"/>
                <a:gd name="connsiteX63" fmla="*/ 3197 w 1299793"/>
                <a:gd name="connsiteY63" fmla="*/ 1056693 h 1228284"/>
                <a:gd name="connsiteX64" fmla="*/ 23272 w 1299793"/>
                <a:gd name="connsiteY64" fmla="*/ 1195477 h 1228284"/>
                <a:gd name="connsiteX65" fmla="*/ 48778 w 1299793"/>
                <a:gd name="connsiteY65" fmla="*/ 1183911 h 1228284"/>
                <a:gd name="connsiteX66" fmla="*/ 329826 w 1299793"/>
                <a:gd name="connsiteY66" fmla="*/ 1178483 h 1228284"/>
                <a:gd name="connsiteX67" fmla="*/ 659525 w 1299793"/>
                <a:gd name="connsiteY67" fmla="*/ 1178011 h 1228284"/>
                <a:gd name="connsiteX68" fmla="*/ 881293 w 1299793"/>
                <a:gd name="connsiteY68" fmla="*/ 1186508 h 1228284"/>
                <a:gd name="connsiteX69" fmla="*/ 1119356 w 1299793"/>
                <a:gd name="connsiteY69" fmla="*/ 1203266 h 1228284"/>
                <a:gd name="connsiteX70" fmla="*/ 1191626 w 1299793"/>
                <a:gd name="connsiteY70" fmla="*/ 1212707 h 1228284"/>
                <a:gd name="connsiteX71" fmla="*/ 1262242 w 1299793"/>
                <a:gd name="connsiteY71" fmla="*/ 1228284 h 1228284"/>
                <a:gd name="connsiteX72" fmla="*/ 1284678 w 1299793"/>
                <a:gd name="connsiteY72" fmla="*/ 1208222 h 122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99793" h="1228284">
                  <a:moveTo>
                    <a:pt x="1284678" y="1208222"/>
                  </a:moveTo>
                  <a:cubicBezTo>
                    <a:pt x="1275940" y="1188396"/>
                    <a:pt x="1280663" y="1203974"/>
                    <a:pt x="1267438" y="1186508"/>
                  </a:cubicBezTo>
                  <a:cubicBezTo>
                    <a:pt x="1269091" y="1159365"/>
                    <a:pt x="1276648" y="1142843"/>
                    <a:pt x="1277357" y="1115936"/>
                  </a:cubicBezTo>
                  <a:cubicBezTo>
                    <a:pt x="1278302" y="1087376"/>
                    <a:pt x="1282080" y="1064482"/>
                    <a:pt x="1283261" y="1034270"/>
                  </a:cubicBezTo>
                  <a:cubicBezTo>
                    <a:pt x="1285623" y="980692"/>
                    <a:pt x="1296015" y="933959"/>
                    <a:pt x="1299794" y="882033"/>
                  </a:cubicBezTo>
                  <a:lnTo>
                    <a:pt x="1281608" y="865747"/>
                  </a:lnTo>
                  <a:cubicBezTo>
                    <a:pt x="1284442" y="822554"/>
                    <a:pt x="1294598" y="816417"/>
                    <a:pt x="1264131" y="819014"/>
                  </a:cubicBezTo>
                  <a:cubicBezTo>
                    <a:pt x="1263423" y="822790"/>
                    <a:pt x="1258699" y="995798"/>
                    <a:pt x="1239569" y="1107675"/>
                  </a:cubicBezTo>
                  <a:cubicBezTo>
                    <a:pt x="1230831" y="1158657"/>
                    <a:pt x="1247363" y="1158657"/>
                    <a:pt x="1256337" y="1192644"/>
                  </a:cubicBezTo>
                  <a:cubicBezTo>
                    <a:pt x="1199183" y="1196893"/>
                    <a:pt x="1153365" y="1188160"/>
                    <a:pt x="1107784" y="1180135"/>
                  </a:cubicBezTo>
                  <a:cubicBezTo>
                    <a:pt x="1077081" y="1174706"/>
                    <a:pt x="985918" y="1172346"/>
                    <a:pt x="952381" y="1171638"/>
                  </a:cubicBezTo>
                  <a:cubicBezTo>
                    <a:pt x="850590" y="1169042"/>
                    <a:pt x="852007" y="1157476"/>
                    <a:pt x="805481" y="1156296"/>
                  </a:cubicBezTo>
                  <a:cubicBezTo>
                    <a:pt x="752105" y="1154880"/>
                    <a:pt x="703690" y="1161725"/>
                    <a:pt x="647480" y="1160781"/>
                  </a:cubicBezTo>
                  <a:cubicBezTo>
                    <a:pt x="537659" y="1159129"/>
                    <a:pt x="450038" y="1152992"/>
                    <a:pt x="343052" y="1160781"/>
                  </a:cubicBezTo>
                  <a:cubicBezTo>
                    <a:pt x="317781" y="1162669"/>
                    <a:pt x="295817" y="1168570"/>
                    <a:pt x="272199" y="1170222"/>
                  </a:cubicBezTo>
                  <a:cubicBezTo>
                    <a:pt x="245039" y="1172346"/>
                    <a:pt x="217879" y="1171166"/>
                    <a:pt x="190719" y="1170694"/>
                  </a:cubicBezTo>
                  <a:cubicBezTo>
                    <a:pt x="134037" y="1169750"/>
                    <a:pt x="88692" y="1168806"/>
                    <a:pt x="36497" y="1166445"/>
                  </a:cubicBezTo>
                  <a:cubicBezTo>
                    <a:pt x="36733" y="1139774"/>
                    <a:pt x="37206" y="1111923"/>
                    <a:pt x="42165" y="1092569"/>
                  </a:cubicBezTo>
                  <a:lnTo>
                    <a:pt x="72160" y="742777"/>
                  </a:lnTo>
                  <a:cubicBezTo>
                    <a:pt x="78064" y="698168"/>
                    <a:pt x="75466" y="637981"/>
                    <a:pt x="79009" y="593608"/>
                  </a:cubicBezTo>
                  <a:cubicBezTo>
                    <a:pt x="86094" y="499197"/>
                    <a:pt x="93888" y="407147"/>
                    <a:pt x="100028" y="309431"/>
                  </a:cubicBezTo>
                  <a:cubicBezTo>
                    <a:pt x="103807" y="246412"/>
                    <a:pt x="109948" y="161678"/>
                    <a:pt x="122465" y="102436"/>
                  </a:cubicBezTo>
                  <a:cubicBezTo>
                    <a:pt x="130022" y="67504"/>
                    <a:pt x="118922" y="81665"/>
                    <a:pt x="122465" y="63963"/>
                  </a:cubicBezTo>
                  <a:cubicBezTo>
                    <a:pt x="127897" y="37292"/>
                    <a:pt x="121992" y="60659"/>
                    <a:pt x="130731" y="50510"/>
                  </a:cubicBezTo>
                  <a:cubicBezTo>
                    <a:pt x="166629" y="163567"/>
                    <a:pt x="103098" y="443495"/>
                    <a:pt x="119867" y="467805"/>
                  </a:cubicBezTo>
                  <a:cubicBezTo>
                    <a:pt x="135454" y="448215"/>
                    <a:pt x="132856" y="303059"/>
                    <a:pt x="139469" y="266238"/>
                  </a:cubicBezTo>
                  <a:cubicBezTo>
                    <a:pt x="150097" y="208884"/>
                    <a:pt x="157419" y="114945"/>
                    <a:pt x="156001" y="53578"/>
                  </a:cubicBezTo>
                  <a:cubicBezTo>
                    <a:pt x="231577" y="48386"/>
                    <a:pt x="305027" y="55938"/>
                    <a:pt x="393120" y="54758"/>
                  </a:cubicBezTo>
                  <a:cubicBezTo>
                    <a:pt x="402095" y="180089"/>
                    <a:pt x="373518" y="356873"/>
                    <a:pt x="374935" y="387556"/>
                  </a:cubicBezTo>
                  <a:cubicBezTo>
                    <a:pt x="376352" y="420364"/>
                    <a:pt x="375171" y="401010"/>
                    <a:pt x="382256" y="410215"/>
                  </a:cubicBezTo>
                  <a:lnTo>
                    <a:pt x="403748" y="76709"/>
                  </a:lnTo>
                  <a:cubicBezTo>
                    <a:pt x="408472" y="43193"/>
                    <a:pt x="402567" y="69628"/>
                    <a:pt x="415321" y="58299"/>
                  </a:cubicBezTo>
                  <a:cubicBezTo>
                    <a:pt x="420281" y="122970"/>
                    <a:pt x="412487" y="198735"/>
                    <a:pt x="407763" y="261990"/>
                  </a:cubicBezTo>
                  <a:cubicBezTo>
                    <a:pt x="396191" y="413283"/>
                    <a:pt x="396427" y="595968"/>
                    <a:pt x="387452" y="756939"/>
                  </a:cubicBezTo>
                  <a:cubicBezTo>
                    <a:pt x="384146" y="819486"/>
                    <a:pt x="396427" y="817125"/>
                    <a:pt x="348720" y="811933"/>
                  </a:cubicBezTo>
                  <a:lnTo>
                    <a:pt x="352498" y="834591"/>
                  </a:lnTo>
                  <a:cubicBezTo>
                    <a:pt x="385799" y="845921"/>
                    <a:pt x="336911" y="828455"/>
                    <a:pt x="395010" y="841200"/>
                  </a:cubicBezTo>
                  <a:lnTo>
                    <a:pt x="929000" y="834591"/>
                  </a:lnTo>
                  <a:cubicBezTo>
                    <a:pt x="1021108" y="846393"/>
                    <a:pt x="1168481" y="837424"/>
                    <a:pt x="1203434" y="842380"/>
                  </a:cubicBezTo>
                  <a:cubicBezTo>
                    <a:pt x="1240278" y="847573"/>
                    <a:pt x="1246418" y="851349"/>
                    <a:pt x="1249961" y="822318"/>
                  </a:cubicBezTo>
                  <a:lnTo>
                    <a:pt x="1034570" y="825858"/>
                  </a:lnTo>
                  <a:cubicBezTo>
                    <a:pt x="973637" y="829871"/>
                    <a:pt x="894518" y="817361"/>
                    <a:pt x="826973" y="819250"/>
                  </a:cubicBezTo>
                  <a:cubicBezTo>
                    <a:pt x="787295" y="820430"/>
                    <a:pt x="759191" y="812877"/>
                    <a:pt x="723764" y="813113"/>
                  </a:cubicBezTo>
                  <a:cubicBezTo>
                    <a:pt x="702745" y="813113"/>
                    <a:pt x="694479" y="816417"/>
                    <a:pt x="674876" y="817361"/>
                  </a:cubicBezTo>
                  <a:cubicBezTo>
                    <a:pt x="649133" y="818778"/>
                    <a:pt x="642521" y="814529"/>
                    <a:pt x="620320" y="813349"/>
                  </a:cubicBezTo>
                  <a:cubicBezTo>
                    <a:pt x="584422" y="811461"/>
                    <a:pt x="551830" y="820666"/>
                    <a:pt x="511208" y="820194"/>
                  </a:cubicBezTo>
                  <a:cubicBezTo>
                    <a:pt x="478379" y="819722"/>
                    <a:pt x="447204" y="823498"/>
                    <a:pt x="415085" y="820902"/>
                  </a:cubicBezTo>
                  <a:cubicBezTo>
                    <a:pt x="405874" y="699112"/>
                    <a:pt x="414376" y="545930"/>
                    <a:pt x="426421" y="434526"/>
                  </a:cubicBezTo>
                  <a:cubicBezTo>
                    <a:pt x="429727" y="402662"/>
                    <a:pt x="428783" y="312028"/>
                    <a:pt x="435632" y="241456"/>
                  </a:cubicBezTo>
                  <a:cubicBezTo>
                    <a:pt x="438466" y="212424"/>
                    <a:pt x="438938" y="179617"/>
                    <a:pt x="441064" y="148225"/>
                  </a:cubicBezTo>
                  <a:cubicBezTo>
                    <a:pt x="443189" y="118958"/>
                    <a:pt x="455470" y="88510"/>
                    <a:pt x="439647" y="66796"/>
                  </a:cubicBezTo>
                  <a:lnTo>
                    <a:pt x="461375" y="55466"/>
                  </a:lnTo>
                  <a:lnTo>
                    <a:pt x="449566" y="31156"/>
                  </a:lnTo>
                  <a:cubicBezTo>
                    <a:pt x="394301" y="24311"/>
                    <a:pt x="429491" y="25491"/>
                    <a:pt x="402804" y="13454"/>
                  </a:cubicBezTo>
                  <a:lnTo>
                    <a:pt x="388869" y="29503"/>
                  </a:lnTo>
                  <a:lnTo>
                    <a:pt x="136163" y="30920"/>
                  </a:lnTo>
                  <a:lnTo>
                    <a:pt x="121756" y="0"/>
                  </a:lnTo>
                  <a:cubicBezTo>
                    <a:pt x="117033" y="16286"/>
                    <a:pt x="108294" y="17466"/>
                    <a:pt x="94596" y="28559"/>
                  </a:cubicBezTo>
                  <a:cubicBezTo>
                    <a:pt x="87039" y="106684"/>
                    <a:pt x="87275" y="62075"/>
                    <a:pt x="82787" y="94175"/>
                  </a:cubicBezTo>
                  <a:cubicBezTo>
                    <a:pt x="74049" y="154126"/>
                    <a:pt x="82079" y="166399"/>
                    <a:pt x="65547" y="240039"/>
                  </a:cubicBezTo>
                  <a:cubicBezTo>
                    <a:pt x="60351" y="263878"/>
                    <a:pt x="61059" y="289605"/>
                    <a:pt x="59642" y="316748"/>
                  </a:cubicBezTo>
                  <a:cubicBezTo>
                    <a:pt x="57517" y="361829"/>
                    <a:pt x="49487" y="411159"/>
                    <a:pt x="45708" y="457892"/>
                  </a:cubicBezTo>
                  <a:cubicBezTo>
                    <a:pt x="34372" y="594080"/>
                    <a:pt x="32246" y="777473"/>
                    <a:pt x="13588" y="910592"/>
                  </a:cubicBezTo>
                  <a:cubicBezTo>
                    <a:pt x="6739" y="958270"/>
                    <a:pt x="6739" y="1009959"/>
                    <a:pt x="3197" y="1056693"/>
                  </a:cubicBezTo>
                  <a:cubicBezTo>
                    <a:pt x="-818" y="1108855"/>
                    <a:pt x="-6250" y="1164557"/>
                    <a:pt x="23272" y="1195477"/>
                  </a:cubicBezTo>
                  <a:cubicBezTo>
                    <a:pt x="40276" y="1187216"/>
                    <a:pt x="27759" y="1186744"/>
                    <a:pt x="48778" y="1183911"/>
                  </a:cubicBezTo>
                  <a:cubicBezTo>
                    <a:pt x="77355" y="1180135"/>
                    <a:pt x="190955" y="1204918"/>
                    <a:pt x="329826" y="1178483"/>
                  </a:cubicBezTo>
                  <a:cubicBezTo>
                    <a:pt x="397135" y="1165737"/>
                    <a:pt x="583005" y="1175414"/>
                    <a:pt x="659525" y="1178011"/>
                  </a:cubicBezTo>
                  <a:cubicBezTo>
                    <a:pt x="773125" y="1182023"/>
                    <a:pt x="734156" y="1161253"/>
                    <a:pt x="881293" y="1186508"/>
                  </a:cubicBezTo>
                  <a:cubicBezTo>
                    <a:pt x="926638" y="1194297"/>
                    <a:pt x="1035514" y="1189104"/>
                    <a:pt x="1119356" y="1203266"/>
                  </a:cubicBezTo>
                  <a:cubicBezTo>
                    <a:pt x="1141321" y="1206806"/>
                    <a:pt x="1167772" y="1211527"/>
                    <a:pt x="1191626" y="1212707"/>
                  </a:cubicBezTo>
                  <a:cubicBezTo>
                    <a:pt x="1262714" y="1216483"/>
                    <a:pt x="1239805" y="1215067"/>
                    <a:pt x="1262242" y="1228284"/>
                  </a:cubicBezTo>
                  <a:cubicBezTo>
                    <a:pt x="1274759" y="1216483"/>
                    <a:pt x="1277121" y="1222620"/>
                    <a:pt x="1284678" y="1208222"/>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38" name="Forma libre 7">
              <a:extLst>
                <a:ext uri="{FF2B5EF4-FFF2-40B4-BE49-F238E27FC236}">
                  <a16:creationId xmlns:a16="http://schemas.microsoft.com/office/drawing/2014/main" id="{5B127ED6-141E-1C6A-5735-0FF1334C0118}"/>
                </a:ext>
              </a:extLst>
            </p:cNvPr>
            <p:cNvSpPr/>
            <p:nvPr/>
          </p:nvSpPr>
          <p:spPr>
            <a:xfrm>
              <a:off x="2651057" y="5439241"/>
              <a:ext cx="811363" cy="296213"/>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39" name="Forma libre 8">
              <a:extLst>
                <a:ext uri="{FF2B5EF4-FFF2-40B4-BE49-F238E27FC236}">
                  <a16:creationId xmlns:a16="http://schemas.microsoft.com/office/drawing/2014/main" id="{5F7F39D1-88B4-24F0-921D-9960D043CCAB}"/>
                </a:ext>
              </a:extLst>
            </p:cNvPr>
            <p:cNvSpPr/>
            <p:nvPr/>
          </p:nvSpPr>
          <p:spPr>
            <a:xfrm>
              <a:off x="2996748" y="5679065"/>
              <a:ext cx="227136" cy="367611"/>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0" name="Forma libre 9">
              <a:extLst>
                <a:ext uri="{FF2B5EF4-FFF2-40B4-BE49-F238E27FC236}">
                  <a16:creationId xmlns:a16="http://schemas.microsoft.com/office/drawing/2014/main" id="{F9FCF006-19DA-A3A9-539F-EAF82C616AC7}"/>
                </a:ext>
              </a:extLst>
            </p:cNvPr>
            <p:cNvSpPr/>
            <p:nvPr/>
          </p:nvSpPr>
          <p:spPr>
            <a:xfrm>
              <a:off x="2686588" y="5624522"/>
              <a:ext cx="243828" cy="416587"/>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1" name="Forma libre 10">
              <a:extLst>
                <a:ext uri="{FF2B5EF4-FFF2-40B4-BE49-F238E27FC236}">
                  <a16:creationId xmlns:a16="http://schemas.microsoft.com/office/drawing/2014/main" id="{B2042759-739B-7DD7-7B54-8872A6199200}"/>
                </a:ext>
              </a:extLst>
            </p:cNvPr>
            <p:cNvSpPr/>
            <p:nvPr/>
          </p:nvSpPr>
          <p:spPr>
            <a:xfrm>
              <a:off x="3269901" y="5674324"/>
              <a:ext cx="145764" cy="37744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grpFill/>
            <a:ln w="236" cap="flat">
              <a:noFill/>
              <a:prstDash val="solid"/>
              <a:miter/>
            </a:ln>
          </p:spPr>
          <p:txBody>
            <a:bodyPr rtlCol="0" anchor="ctr"/>
            <a:lstStyle/>
            <a:p>
              <a:endParaRPr lang="es-ES">
                <a:latin typeface="Quicksand" pitchFamily="2" charset="77"/>
              </a:endParaRPr>
            </a:p>
          </p:txBody>
        </p:sp>
        <p:sp>
          <p:nvSpPr>
            <p:cNvPr id="142" name="Forma libre 11">
              <a:extLst>
                <a:ext uri="{FF2B5EF4-FFF2-40B4-BE49-F238E27FC236}">
                  <a16:creationId xmlns:a16="http://schemas.microsoft.com/office/drawing/2014/main" id="{A88FF7D3-DBF5-6EEE-FB48-C7AC685E0E67}"/>
                </a:ext>
              </a:extLst>
            </p:cNvPr>
            <p:cNvSpPr/>
            <p:nvPr/>
          </p:nvSpPr>
          <p:spPr>
            <a:xfrm>
              <a:off x="3198377" y="6180311"/>
              <a:ext cx="204526" cy="187799"/>
            </a:xfrm>
            <a:custGeom>
              <a:avLst/>
              <a:gdLst>
                <a:gd name="connsiteX0" fmla="*/ 128006 w 204526"/>
                <a:gd name="connsiteY0" fmla="*/ 170230 h 187799"/>
                <a:gd name="connsiteX1" fmla="*/ 80299 w 204526"/>
                <a:gd name="connsiteY1" fmla="*/ 142143 h 187799"/>
                <a:gd name="connsiteX2" fmla="*/ 159890 w 204526"/>
                <a:gd name="connsiteY2" fmla="*/ 126801 h 187799"/>
                <a:gd name="connsiteX3" fmla="*/ 113364 w 204526"/>
                <a:gd name="connsiteY3" fmla="*/ 106975 h 187799"/>
                <a:gd name="connsiteX4" fmla="*/ 85023 w 204526"/>
                <a:gd name="connsiteY4" fmla="*/ 97298 h 187799"/>
                <a:gd name="connsiteX5" fmla="*/ 58099 w 204526"/>
                <a:gd name="connsiteY5" fmla="*/ 81720 h 187799"/>
                <a:gd name="connsiteX6" fmla="*/ 200276 w 204526"/>
                <a:gd name="connsiteY6" fmla="*/ 50801 h 187799"/>
                <a:gd name="connsiteX7" fmla="*/ 124936 w 204526"/>
                <a:gd name="connsiteY7" fmla="*/ 35459 h 187799"/>
                <a:gd name="connsiteX8" fmla="*/ 85495 w 204526"/>
                <a:gd name="connsiteY8" fmla="*/ 31682 h 187799"/>
                <a:gd name="connsiteX9" fmla="*/ 58335 w 204526"/>
                <a:gd name="connsiteY9" fmla="*/ 25074 h 187799"/>
                <a:gd name="connsiteX10" fmla="*/ 47707 w 204526"/>
                <a:gd name="connsiteY10" fmla="*/ 18229 h 187799"/>
                <a:gd name="connsiteX11" fmla="*/ 204527 w 204526"/>
                <a:gd name="connsiteY11" fmla="*/ 12564 h 187799"/>
                <a:gd name="connsiteX12" fmla="*/ 0 w 204526"/>
                <a:gd name="connsiteY12" fmla="*/ 17993 h 187799"/>
                <a:gd name="connsiteX13" fmla="*/ 32592 w 204526"/>
                <a:gd name="connsiteY13" fmla="*/ 33571 h 187799"/>
                <a:gd name="connsiteX14" fmla="*/ 76757 w 204526"/>
                <a:gd name="connsiteY14" fmla="*/ 38527 h 187799"/>
                <a:gd name="connsiteX15" fmla="*/ 159654 w 204526"/>
                <a:gd name="connsiteY15" fmla="*/ 53869 h 187799"/>
                <a:gd name="connsiteX16" fmla="*/ 119740 w 204526"/>
                <a:gd name="connsiteY16" fmla="*/ 62838 h 187799"/>
                <a:gd name="connsiteX17" fmla="*/ 4960 w 204526"/>
                <a:gd name="connsiteY17" fmla="*/ 77944 h 187799"/>
                <a:gd name="connsiteX18" fmla="*/ 119740 w 204526"/>
                <a:gd name="connsiteY18" fmla="*/ 126093 h 187799"/>
                <a:gd name="connsiteX19" fmla="*/ 64948 w 204526"/>
                <a:gd name="connsiteY19" fmla="*/ 128453 h 187799"/>
                <a:gd name="connsiteX20" fmla="*/ 27869 w 204526"/>
                <a:gd name="connsiteY20" fmla="*/ 143087 h 187799"/>
                <a:gd name="connsiteX21" fmla="*/ 93053 w 204526"/>
                <a:gd name="connsiteY21" fmla="*/ 164330 h 187799"/>
                <a:gd name="connsiteX22" fmla="*/ 85495 w 204526"/>
                <a:gd name="connsiteY22" fmla="*/ 174007 h 187799"/>
                <a:gd name="connsiteX23" fmla="*/ 74395 w 204526"/>
                <a:gd name="connsiteY23" fmla="*/ 187224 h 187799"/>
                <a:gd name="connsiteX24" fmla="*/ 128006 w 204526"/>
                <a:gd name="connsiteY24" fmla="*/ 170230 h 18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526" h="187799">
                  <a:moveTo>
                    <a:pt x="128006" y="170230"/>
                  </a:moveTo>
                  <a:cubicBezTo>
                    <a:pt x="105334" y="145211"/>
                    <a:pt x="97776" y="168342"/>
                    <a:pt x="80299" y="142143"/>
                  </a:cubicBezTo>
                  <a:cubicBezTo>
                    <a:pt x="114072" y="138131"/>
                    <a:pt x="139107" y="144267"/>
                    <a:pt x="159890" y="126801"/>
                  </a:cubicBezTo>
                  <a:cubicBezTo>
                    <a:pt x="145011" y="107919"/>
                    <a:pt x="140524" y="115944"/>
                    <a:pt x="113364" y="106975"/>
                  </a:cubicBezTo>
                  <a:cubicBezTo>
                    <a:pt x="102736" y="103435"/>
                    <a:pt x="93761" y="100366"/>
                    <a:pt x="85023" y="97298"/>
                  </a:cubicBezTo>
                  <a:lnTo>
                    <a:pt x="58099" y="81720"/>
                  </a:lnTo>
                  <a:cubicBezTo>
                    <a:pt x="121394" y="62130"/>
                    <a:pt x="191065" y="91633"/>
                    <a:pt x="200276" y="50801"/>
                  </a:cubicBezTo>
                  <a:cubicBezTo>
                    <a:pt x="190593" y="45844"/>
                    <a:pt x="139343" y="36875"/>
                    <a:pt x="124936" y="35459"/>
                  </a:cubicBezTo>
                  <a:cubicBezTo>
                    <a:pt x="111002" y="34515"/>
                    <a:pt x="96831" y="33335"/>
                    <a:pt x="85495" y="31682"/>
                  </a:cubicBezTo>
                  <a:lnTo>
                    <a:pt x="58335" y="25074"/>
                  </a:lnTo>
                  <a:cubicBezTo>
                    <a:pt x="40150" y="16813"/>
                    <a:pt x="57390" y="25310"/>
                    <a:pt x="47707" y="18229"/>
                  </a:cubicBezTo>
                  <a:cubicBezTo>
                    <a:pt x="71088" y="17049"/>
                    <a:pt x="199567" y="15161"/>
                    <a:pt x="204527" y="12564"/>
                  </a:cubicBezTo>
                  <a:cubicBezTo>
                    <a:pt x="193899" y="-12691"/>
                    <a:pt x="17241" y="5955"/>
                    <a:pt x="0" y="17993"/>
                  </a:cubicBezTo>
                  <a:cubicBezTo>
                    <a:pt x="2834" y="22005"/>
                    <a:pt x="-6377" y="30502"/>
                    <a:pt x="32592" y="33571"/>
                  </a:cubicBezTo>
                  <a:cubicBezTo>
                    <a:pt x="52667" y="35223"/>
                    <a:pt x="59044" y="36403"/>
                    <a:pt x="76757" y="38527"/>
                  </a:cubicBezTo>
                  <a:cubicBezTo>
                    <a:pt x="96831" y="41360"/>
                    <a:pt x="145483" y="48676"/>
                    <a:pt x="159654" y="53869"/>
                  </a:cubicBezTo>
                  <a:cubicBezTo>
                    <a:pt x="151388" y="60714"/>
                    <a:pt x="169101" y="61894"/>
                    <a:pt x="119740" y="62838"/>
                  </a:cubicBezTo>
                  <a:cubicBezTo>
                    <a:pt x="92108" y="63546"/>
                    <a:pt x="21256" y="66614"/>
                    <a:pt x="4960" y="77944"/>
                  </a:cubicBezTo>
                  <a:cubicBezTo>
                    <a:pt x="21020" y="110043"/>
                    <a:pt x="93997" y="90689"/>
                    <a:pt x="119740" y="126093"/>
                  </a:cubicBezTo>
                  <a:cubicBezTo>
                    <a:pt x="101555" y="127037"/>
                    <a:pt x="83133" y="127273"/>
                    <a:pt x="64948" y="128453"/>
                  </a:cubicBezTo>
                  <a:cubicBezTo>
                    <a:pt x="32592" y="130578"/>
                    <a:pt x="35662" y="132230"/>
                    <a:pt x="27869" y="143087"/>
                  </a:cubicBezTo>
                  <a:cubicBezTo>
                    <a:pt x="45818" y="156305"/>
                    <a:pt x="67310" y="160789"/>
                    <a:pt x="93053" y="164330"/>
                  </a:cubicBezTo>
                  <a:cubicBezTo>
                    <a:pt x="87384" y="176367"/>
                    <a:pt x="91163" y="167398"/>
                    <a:pt x="85495" y="174007"/>
                  </a:cubicBezTo>
                  <a:cubicBezTo>
                    <a:pt x="78410" y="182032"/>
                    <a:pt x="79827" y="175895"/>
                    <a:pt x="74395" y="187224"/>
                  </a:cubicBezTo>
                  <a:cubicBezTo>
                    <a:pt x="93997" y="187932"/>
                    <a:pt x="125645" y="191001"/>
                    <a:pt x="128006" y="17023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3" name="Forma libre 12">
              <a:extLst>
                <a:ext uri="{FF2B5EF4-FFF2-40B4-BE49-F238E27FC236}">
                  <a16:creationId xmlns:a16="http://schemas.microsoft.com/office/drawing/2014/main" id="{BFE232EF-83F8-CBCA-E5EE-D973860367EE}"/>
                </a:ext>
              </a:extLst>
            </p:cNvPr>
            <p:cNvSpPr/>
            <p:nvPr/>
          </p:nvSpPr>
          <p:spPr>
            <a:xfrm>
              <a:off x="2247754" y="6228516"/>
              <a:ext cx="184001" cy="185753"/>
            </a:xfrm>
            <a:custGeom>
              <a:avLst/>
              <a:gdLst>
                <a:gd name="connsiteX0" fmla="*/ 110315 w 184001"/>
                <a:gd name="connsiteY0" fmla="*/ 124858 h 185753"/>
                <a:gd name="connsiteX1" fmla="*/ 138184 w 184001"/>
                <a:gd name="connsiteY1" fmla="*/ 60659 h 185753"/>
                <a:gd name="connsiteX2" fmla="*/ 164399 w 184001"/>
                <a:gd name="connsiteY2" fmla="*/ 0 h 185753"/>
                <a:gd name="connsiteX3" fmla="*/ 102994 w 184001"/>
                <a:gd name="connsiteY3" fmla="*/ 57591 h 185753"/>
                <a:gd name="connsiteX4" fmla="*/ 38755 w 184001"/>
                <a:gd name="connsiteY4" fmla="*/ 128399 h 185753"/>
                <a:gd name="connsiteX5" fmla="*/ 85990 w 184001"/>
                <a:gd name="connsiteY5" fmla="*/ 23839 h 185753"/>
                <a:gd name="connsiteX6" fmla="*/ 58593 w 184001"/>
                <a:gd name="connsiteY6" fmla="*/ 56174 h 185753"/>
                <a:gd name="connsiteX7" fmla="*/ 22 w 184001"/>
                <a:gd name="connsiteY7" fmla="*/ 185753 h 185753"/>
                <a:gd name="connsiteX8" fmla="*/ 66387 w 184001"/>
                <a:gd name="connsiteY8" fmla="*/ 118722 h 185753"/>
                <a:gd name="connsiteX9" fmla="*/ 130863 w 184001"/>
                <a:gd name="connsiteY9" fmla="*/ 44845 h 185753"/>
                <a:gd name="connsiteX10" fmla="*/ 81738 w 184001"/>
                <a:gd name="connsiteY10" fmla="*/ 158374 h 185753"/>
                <a:gd name="connsiteX11" fmla="*/ 162982 w 184001"/>
                <a:gd name="connsiteY11" fmla="*/ 122026 h 185753"/>
                <a:gd name="connsiteX12" fmla="*/ 164636 w 184001"/>
                <a:gd name="connsiteY12" fmla="*/ 125566 h 185753"/>
                <a:gd name="connsiteX13" fmla="*/ 179042 w 184001"/>
                <a:gd name="connsiteY13" fmla="*/ 144921 h 185753"/>
                <a:gd name="connsiteX14" fmla="*/ 184002 w 184001"/>
                <a:gd name="connsiteY14" fmla="*/ 102436 h 185753"/>
                <a:gd name="connsiteX15" fmla="*/ 147631 w 184001"/>
                <a:gd name="connsiteY15" fmla="*/ 107864 h 185753"/>
                <a:gd name="connsiteX16" fmla="*/ 110315 w 184001"/>
                <a:gd name="connsiteY16" fmla="*/ 124858 h 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001" h="185753">
                  <a:moveTo>
                    <a:pt x="110315" y="124858"/>
                  </a:moveTo>
                  <a:cubicBezTo>
                    <a:pt x="124486" y="93467"/>
                    <a:pt x="120707" y="89926"/>
                    <a:pt x="138184" y="60659"/>
                  </a:cubicBezTo>
                  <a:cubicBezTo>
                    <a:pt x="150465" y="40597"/>
                    <a:pt x="161565" y="23839"/>
                    <a:pt x="164399" y="0"/>
                  </a:cubicBezTo>
                  <a:cubicBezTo>
                    <a:pt x="144325" y="236"/>
                    <a:pt x="115511" y="40833"/>
                    <a:pt x="102994" y="57591"/>
                  </a:cubicBezTo>
                  <a:cubicBezTo>
                    <a:pt x="79140" y="89690"/>
                    <a:pt x="60247" y="121790"/>
                    <a:pt x="38755" y="128399"/>
                  </a:cubicBezTo>
                  <a:cubicBezTo>
                    <a:pt x="51272" y="76945"/>
                    <a:pt x="74181" y="71752"/>
                    <a:pt x="85990" y="23839"/>
                  </a:cubicBezTo>
                  <a:cubicBezTo>
                    <a:pt x="54578" y="25963"/>
                    <a:pt x="69457" y="25491"/>
                    <a:pt x="58593" y="56174"/>
                  </a:cubicBezTo>
                  <a:cubicBezTo>
                    <a:pt x="45368" y="93703"/>
                    <a:pt x="-1159" y="147989"/>
                    <a:pt x="22" y="185753"/>
                  </a:cubicBezTo>
                  <a:cubicBezTo>
                    <a:pt x="18916" y="181741"/>
                    <a:pt x="51508" y="138784"/>
                    <a:pt x="66387" y="118722"/>
                  </a:cubicBezTo>
                  <a:cubicBezTo>
                    <a:pt x="77960" y="103144"/>
                    <a:pt x="115511" y="54286"/>
                    <a:pt x="130863" y="44845"/>
                  </a:cubicBezTo>
                  <a:cubicBezTo>
                    <a:pt x="120707" y="80013"/>
                    <a:pt x="81975" y="124386"/>
                    <a:pt x="81738" y="158374"/>
                  </a:cubicBezTo>
                  <a:cubicBezTo>
                    <a:pt x="112913" y="155778"/>
                    <a:pt x="122597" y="130051"/>
                    <a:pt x="162982" y="122026"/>
                  </a:cubicBezTo>
                  <a:cubicBezTo>
                    <a:pt x="163691" y="122970"/>
                    <a:pt x="164399" y="126510"/>
                    <a:pt x="164636" y="125566"/>
                  </a:cubicBezTo>
                  <a:cubicBezTo>
                    <a:pt x="166053" y="122026"/>
                    <a:pt x="163691" y="135952"/>
                    <a:pt x="179042" y="144921"/>
                  </a:cubicBezTo>
                  <a:lnTo>
                    <a:pt x="184002" y="102436"/>
                  </a:lnTo>
                  <a:cubicBezTo>
                    <a:pt x="166289" y="101020"/>
                    <a:pt x="159912" y="102436"/>
                    <a:pt x="147631" y="107864"/>
                  </a:cubicBezTo>
                  <a:lnTo>
                    <a:pt x="110315" y="124858"/>
                  </a:lnTo>
                  <a:close/>
                </a:path>
              </a:pathLst>
            </a:custGeom>
            <a:grpFill/>
            <a:ln w="236" cap="flat">
              <a:noFill/>
              <a:prstDash val="solid"/>
              <a:miter/>
            </a:ln>
          </p:spPr>
          <p:txBody>
            <a:bodyPr rtlCol="0" anchor="ctr"/>
            <a:lstStyle/>
            <a:p>
              <a:endParaRPr lang="es-ES">
                <a:latin typeface="Quicksand" pitchFamily="2" charset="77"/>
              </a:endParaRPr>
            </a:p>
          </p:txBody>
        </p:sp>
        <p:sp>
          <p:nvSpPr>
            <p:cNvPr id="144" name="Forma libre 13">
              <a:extLst>
                <a:ext uri="{FF2B5EF4-FFF2-40B4-BE49-F238E27FC236}">
                  <a16:creationId xmlns:a16="http://schemas.microsoft.com/office/drawing/2014/main" id="{928F3FE7-CDB9-85AE-B557-6A3CBEFF60F0}"/>
                </a:ext>
              </a:extLst>
            </p:cNvPr>
            <p:cNvSpPr/>
            <p:nvPr/>
          </p:nvSpPr>
          <p:spPr>
            <a:xfrm>
              <a:off x="3114253" y="6132654"/>
              <a:ext cx="305419" cy="43228"/>
            </a:xfrm>
            <a:custGeom>
              <a:avLst/>
              <a:gdLst>
                <a:gd name="connsiteX0" fmla="*/ 305420 w 305419"/>
                <a:gd name="connsiteY0" fmla="*/ 13017 h 43228"/>
                <a:gd name="connsiteX1" fmla="*/ 40432 w 305419"/>
                <a:gd name="connsiteY1" fmla="*/ 979 h 43228"/>
                <a:gd name="connsiteX2" fmla="*/ 2881 w 305419"/>
                <a:gd name="connsiteY2" fmla="*/ 7588 h 43228"/>
                <a:gd name="connsiteX3" fmla="*/ 45628 w 305419"/>
                <a:gd name="connsiteY3" fmla="*/ 11600 h 43228"/>
                <a:gd name="connsiteX4" fmla="*/ 235276 w 305419"/>
                <a:gd name="connsiteY4" fmla="*/ 22930 h 43228"/>
                <a:gd name="connsiteX5" fmla="*/ 257476 w 305419"/>
                <a:gd name="connsiteY5" fmla="*/ 43228 h 43228"/>
                <a:gd name="connsiteX6" fmla="*/ 305420 w 305419"/>
                <a:gd name="connsiteY6" fmla="*/ 13017 h 4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419" h="43228">
                  <a:moveTo>
                    <a:pt x="305420" y="13017"/>
                  </a:moveTo>
                  <a:cubicBezTo>
                    <a:pt x="281802" y="3339"/>
                    <a:pt x="92863" y="3575"/>
                    <a:pt x="40432" y="979"/>
                  </a:cubicBezTo>
                  <a:cubicBezTo>
                    <a:pt x="18468" y="-201"/>
                    <a:pt x="9493" y="-2089"/>
                    <a:pt x="2881" y="7588"/>
                  </a:cubicBezTo>
                  <a:cubicBezTo>
                    <a:pt x="-5149" y="19861"/>
                    <a:pt x="1936" y="10184"/>
                    <a:pt x="45628" y="11600"/>
                  </a:cubicBezTo>
                  <a:cubicBezTo>
                    <a:pt x="86486" y="13017"/>
                    <a:pt x="203629" y="9240"/>
                    <a:pt x="235276" y="22930"/>
                  </a:cubicBezTo>
                  <a:cubicBezTo>
                    <a:pt x="265742" y="36147"/>
                    <a:pt x="234331" y="22694"/>
                    <a:pt x="257476" y="43228"/>
                  </a:cubicBezTo>
                  <a:cubicBezTo>
                    <a:pt x="283456" y="28122"/>
                    <a:pt x="298335" y="47240"/>
                    <a:pt x="305420" y="13017"/>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5" name="Forma libre 14">
              <a:extLst>
                <a:ext uri="{FF2B5EF4-FFF2-40B4-BE49-F238E27FC236}">
                  <a16:creationId xmlns:a16="http://schemas.microsoft.com/office/drawing/2014/main" id="{FC8DF6BF-9ECA-2857-EC19-A7799547595E}"/>
                </a:ext>
              </a:extLst>
            </p:cNvPr>
            <p:cNvSpPr/>
            <p:nvPr/>
          </p:nvSpPr>
          <p:spPr>
            <a:xfrm>
              <a:off x="2497885" y="5779120"/>
              <a:ext cx="37745" cy="292437"/>
            </a:xfrm>
            <a:custGeom>
              <a:avLst/>
              <a:gdLst>
                <a:gd name="connsiteX0" fmla="*/ 31647 w 37745"/>
                <a:gd name="connsiteY0" fmla="*/ 0 h 292437"/>
                <a:gd name="connsiteX1" fmla="*/ 22909 w 37745"/>
                <a:gd name="connsiteY1" fmla="*/ 60423 h 292437"/>
                <a:gd name="connsiteX2" fmla="*/ 17713 w 37745"/>
                <a:gd name="connsiteY2" fmla="*/ 143032 h 292437"/>
                <a:gd name="connsiteX3" fmla="*/ 0 w 37745"/>
                <a:gd name="connsiteY3" fmla="*/ 278512 h 292437"/>
                <a:gd name="connsiteX4" fmla="*/ 4251 w 37745"/>
                <a:gd name="connsiteY4" fmla="*/ 292437 h 292437"/>
                <a:gd name="connsiteX5" fmla="*/ 29049 w 37745"/>
                <a:gd name="connsiteY5" fmla="*/ 157194 h 292437"/>
                <a:gd name="connsiteX6" fmla="*/ 36843 w 37745"/>
                <a:gd name="connsiteY6" fmla="*/ 16994 h 292437"/>
                <a:gd name="connsiteX7" fmla="*/ 34954 w 37745"/>
                <a:gd name="connsiteY7" fmla="*/ 7553 h 292437"/>
                <a:gd name="connsiteX8" fmla="*/ 33301 w 37745"/>
                <a:gd name="connsiteY8" fmla="*/ 3776 h 292437"/>
                <a:gd name="connsiteX9" fmla="*/ 31647 w 37745"/>
                <a:gd name="connsiteY9" fmla="*/ 0 h 29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45" h="292437">
                  <a:moveTo>
                    <a:pt x="31647" y="0"/>
                  </a:moveTo>
                  <a:cubicBezTo>
                    <a:pt x="6377" y="11093"/>
                    <a:pt x="22200" y="5665"/>
                    <a:pt x="22909" y="60423"/>
                  </a:cubicBezTo>
                  <a:cubicBezTo>
                    <a:pt x="23145" y="89926"/>
                    <a:pt x="21020" y="116833"/>
                    <a:pt x="17713" y="143032"/>
                  </a:cubicBezTo>
                  <a:lnTo>
                    <a:pt x="0" y="278512"/>
                  </a:lnTo>
                  <a:cubicBezTo>
                    <a:pt x="472" y="297158"/>
                    <a:pt x="-1181" y="284649"/>
                    <a:pt x="4251" y="292437"/>
                  </a:cubicBezTo>
                  <a:cubicBezTo>
                    <a:pt x="13462" y="280872"/>
                    <a:pt x="25271" y="181033"/>
                    <a:pt x="29049" y="157194"/>
                  </a:cubicBezTo>
                  <a:cubicBezTo>
                    <a:pt x="32592" y="133827"/>
                    <a:pt x="40386" y="42721"/>
                    <a:pt x="36843" y="16994"/>
                  </a:cubicBezTo>
                  <a:cubicBezTo>
                    <a:pt x="36607" y="14870"/>
                    <a:pt x="35190" y="9205"/>
                    <a:pt x="34954" y="7553"/>
                  </a:cubicBezTo>
                  <a:cubicBezTo>
                    <a:pt x="34481" y="6373"/>
                    <a:pt x="33537" y="4721"/>
                    <a:pt x="33301" y="3776"/>
                  </a:cubicBezTo>
                  <a:cubicBezTo>
                    <a:pt x="33064" y="2832"/>
                    <a:pt x="32120" y="1180"/>
                    <a:pt x="31647" y="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6" name="Forma libre 15">
              <a:extLst>
                <a:ext uri="{FF2B5EF4-FFF2-40B4-BE49-F238E27FC236}">
                  <a16:creationId xmlns:a16="http://schemas.microsoft.com/office/drawing/2014/main" id="{7D865C2D-66FE-A021-CFFC-EFAD5508C9F2}"/>
                </a:ext>
              </a:extLst>
            </p:cNvPr>
            <p:cNvSpPr/>
            <p:nvPr/>
          </p:nvSpPr>
          <p:spPr>
            <a:xfrm>
              <a:off x="2364544" y="5338694"/>
              <a:ext cx="22196" cy="216436"/>
            </a:xfrm>
            <a:custGeom>
              <a:avLst/>
              <a:gdLst>
                <a:gd name="connsiteX0" fmla="*/ 18087 w 22196"/>
                <a:gd name="connsiteY0" fmla="*/ 0 h 216436"/>
                <a:gd name="connsiteX1" fmla="*/ 8404 w 22196"/>
                <a:gd name="connsiteY1" fmla="*/ 49802 h 216436"/>
                <a:gd name="connsiteX2" fmla="*/ 7223 w 22196"/>
                <a:gd name="connsiteY2" fmla="*/ 216437 h 216436"/>
                <a:gd name="connsiteX3" fmla="*/ 13600 w 22196"/>
                <a:gd name="connsiteY3" fmla="*/ 105032 h 216436"/>
                <a:gd name="connsiteX4" fmla="*/ 18087 w 22196"/>
                <a:gd name="connsiteY4" fmla="*/ 0 h 21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6" h="216436">
                  <a:moveTo>
                    <a:pt x="18087" y="0"/>
                  </a:moveTo>
                  <a:cubicBezTo>
                    <a:pt x="6042" y="6373"/>
                    <a:pt x="6515" y="-14162"/>
                    <a:pt x="8404" y="49802"/>
                  </a:cubicBezTo>
                  <a:cubicBezTo>
                    <a:pt x="9112" y="81665"/>
                    <a:pt x="-10018" y="194486"/>
                    <a:pt x="7223" y="216437"/>
                  </a:cubicBezTo>
                  <a:cubicBezTo>
                    <a:pt x="19032" y="197791"/>
                    <a:pt x="10293" y="133119"/>
                    <a:pt x="13600" y="105032"/>
                  </a:cubicBezTo>
                  <a:cubicBezTo>
                    <a:pt x="16198" y="82845"/>
                    <a:pt x="28479" y="21006"/>
                    <a:pt x="18087" y="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7" name="Forma libre 16">
              <a:extLst>
                <a:ext uri="{FF2B5EF4-FFF2-40B4-BE49-F238E27FC236}">
                  <a16:creationId xmlns:a16="http://schemas.microsoft.com/office/drawing/2014/main" id="{196EFFF3-09FD-6F9C-6F49-970762C2181A}"/>
                </a:ext>
              </a:extLst>
            </p:cNvPr>
            <p:cNvSpPr/>
            <p:nvPr/>
          </p:nvSpPr>
          <p:spPr>
            <a:xfrm>
              <a:off x="2466473" y="5907519"/>
              <a:ext cx="26588" cy="116361"/>
            </a:xfrm>
            <a:custGeom>
              <a:avLst/>
              <a:gdLst>
                <a:gd name="connsiteX0" fmla="*/ 13934 w 26588"/>
                <a:gd name="connsiteY0" fmla="*/ 0 h 116361"/>
                <a:gd name="connsiteX1" fmla="*/ 0 w 26588"/>
                <a:gd name="connsiteY1" fmla="*/ 13218 h 116361"/>
                <a:gd name="connsiteX2" fmla="*/ 18185 w 26588"/>
                <a:gd name="connsiteY2" fmla="*/ 116361 h 116361"/>
                <a:gd name="connsiteX3" fmla="*/ 13934 w 26588"/>
                <a:gd name="connsiteY3" fmla="*/ 0 h 116361"/>
              </a:gdLst>
              <a:ahLst/>
              <a:cxnLst>
                <a:cxn ang="0">
                  <a:pos x="connsiteX0" y="connsiteY0"/>
                </a:cxn>
                <a:cxn ang="0">
                  <a:pos x="connsiteX1" y="connsiteY1"/>
                </a:cxn>
                <a:cxn ang="0">
                  <a:pos x="connsiteX2" y="connsiteY2"/>
                </a:cxn>
                <a:cxn ang="0">
                  <a:pos x="connsiteX3" y="connsiteY3"/>
                </a:cxn>
              </a:cxnLst>
              <a:rect l="l" t="t" r="r" b="b"/>
              <a:pathLst>
                <a:path w="26588" h="116361">
                  <a:moveTo>
                    <a:pt x="13934" y="0"/>
                  </a:moveTo>
                  <a:lnTo>
                    <a:pt x="0" y="13218"/>
                  </a:lnTo>
                  <a:lnTo>
                    <a:pt x="18185" y="116361"/>
                  </a:lnTo>
                  <a:cubicBezTo>
                    <a:pt x="33537" y="99131"/>
                    <a:pt x="25271" y="14870"/>
                    <a:pt x="13934" y="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8" name="Forma libre 17">
              <a:extLst>
                <a:ext uri="{FF2B5EF4-FFF2-40B4-BE49-F238E27FC236}">
                  <a16:creationId xmlns:a16="http://schemas.microsoft.com/office/drawing/2014/main" id="{B8A431DE-83F0-24F9-E2E2-0FAFB67BE055}"/>
                </a:ext>
              </a:extLst>
            </p:cNvPr>
            <p:cNvSpPr/>
            <p:nvPr/>
          </p:nvSpPr>
          <p:spPr>
            <a:xfrm>
              <a:off x="3330214" y="5792190"/>
              <a:ext cx="41042" cy="73080"/>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49" name="Forma libre 18">
              <a:extLst>
                <a:ext uri="{FF2B5EF4-FFF2-40B4-BE49-F238E27FC236}">
                  <a16:creationId xmlns:a16="http://schemas.microsoft.com/office/drawing/2014/main" id="{00CF7CE3-EAA6-5BC6-6FFD-FE1E2C97ED08}"/>
                </a:ext>
              </a:extLst>
            </p:cNvPr>
            <p:cNvSpPr/>
            <p:nvPr/>
          </p:nvSpPr>
          <p:spPr>
            <a:xfrm>
              <a:off x="2737307" y="5810510"/>
              <a:ext cx="22201" cy="117543"/>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0" name="Forma libre 19">
              <a:extLst>
                <a:ext uri="{FF2B5EF4-FFF2-40B4-BE49-F238E27FC236}">
                  <a16:creationId xmlns:a16="http://schemas.microsoft.com/office/drawing/2014/main" id="{1D0F956E-E36B-C5E1-FBA4-885A8160C84B}"/>
                </a:ext>
              </a:extLst>
            </p:cNvPr>
            <p:cNvSpPr/>
            <p:nvPr/>
          </p:nvSpPr>
          <p:spPr>
            <a:xfrm>
              <a:off x="3057084" y="5775108"/>
              <a:ext cx="33749" cy="86149"/>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1" name="Forma libre 20">
              <a:extLst>
                <a:ext uri="{FF2B5EF4-FFF2-40B4-BE49-F238E27FC236}">
                  <a16:creationId xmlns:a16="http://schemas.microsoft.com/office/drawing/2014/main" id="{7C4C8C44-6E9C-D65C-F5FF-375A69B3AA13}"/>
                </a:ext>
              </a:extLst>
            </p:cNvPr>
            <p:cNvSpPr/>
            <p:nvPr/>
          </p:nvSpPr>
          <p:spPr>
            <a:xfrm>
              <a:off x="2474976" y="6342439"/>
              <a:ext cx="69199" cy="28872"/>
            </a:xfrm>
            <a:custGeom>
              <a:avLst/>
              <a:gdLst>
                <a:gd name="connsiteX0" fmla="*/ 69199 w 69199"/>
                <a:gd name="connsiteY0" fmla="*/ 22972 h 28872"/>
                <a:gd name="connsiteX1" fmla="*/ 0 w 69199"/>
                <a:gd name="connsiteY1" fmla="*/ 28873 h 28872"/>
                <a:gd name="connsiteX2" fmla="*/ 69199 w 69199"/>
                <a:gd name="connsiteY2" fmla="*/ 22972 h 28872"/>
              </a:gdLst>
              <a:ahLst/>
              <a:cxnLst>
                <a:cxn ang="0">
                  <a:pos x="connsiteX0" y="connsiteY0"/>
                </a:cxn>
                <a:cxn ang="0">
                  <a:pos x="connsiteX1" y="connsiteY1"/>
                </a:cxn>
                <a:cxn ang="0">
                  <a:pos x="connsiteX2" y="connsiteY2"/>
                </a:cxn>
              </a:cxnLst>
              <a:rect l="l" t="t" r="r" b="b"/>
              <a:pathLst>
                <a:path w="69199" h="28872">
                  <a:moveTo>
                    <a:pt x="69199" y="22972"/>
                  </a:moveTo>
                  <a:cubicBezTo>
                    <a:pt x="55501" y="-9363"/>
                    <a:pt x="6141" y="-7711"/>
                    <a:pt x="0" y="28873"/>
                  </a:cubicBezTo>
                  <a:cubicBezTo>
                    <a:pt x="24562" y="25096"/>
                    <a:pt x="42748" y="25805"/>
                    <a:pt x="69199" y="22972"/>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2" name="Forma libre 21">
              <a:extLst>
                <a:ext uri="{FF2B5EF4-FFF2-40B4-BE49-F238E27FC236}">
                  <a16:creationId xmlns:a16="http://schemas.microsoft.com/office/drawing/2014/main" id="{DEC5F14C-9A54-3CE7-0956-4EB235FBB126}"/>
                </a:ext>
              </a:extLst>
            </p:cNvPr>
            <p:cNvSpPr/>
            <p:nvPr/>
          </p:nvSpPr>
          <p:spPr>
            <a:xfrm>
              <a:off x="3074150" y="6378527"/>
              <a:ext cx="104861" cy="15692"/>
            </a:xfrm>
            <a:custGeom>
              <a:avLst/>
              <a:gdLst>
                <a:gd name="connsiteX0" fmla="*/ 104861 w 104861"/>
                <a:gd name="connsiteY0" fmla="*/ 2225 h 15692"/>
                <a:gd name="connsiteX1" fmla="*/ 0 w 104861"/>
                <a:gd name="connsiteY1" fmla="*/ 10014 h 15692"/>
                <a:gd name="connsiteX2" fmla="*/ 104861 w 104861"/>
                <a:gd name="connsiteY2" fmla="*/ 2225 h 15692"/>
              </a:gdLst>
              <a:ahLst/>
              <a:cxnLst>
                <a:cxn ang="0">
                  <a:pos x="connsiteX0" y="connsiteY0"/>
                </a:cxn>
                <a:cxn ang="0">
                  <a:pos x="connsiteX1" y="connsiteY1"/>
                </a:cxn>
                <a:cxn ang="0">
                  <a:pos x="connsiteX2" y="connsiteY2"/>
                </a:cxn>
              </a:cxnLst>
              <a:rect l="l" t="t" r="r" b="b"/>
              <a:pathLst>
                <a:path w="104861" h="15692">
                  <a:moveTo>
                    <a:pt x="104861" y="2225"/>
                  </a:moveTo>
                  <a:cubicBezTo>
                    <a:pt x="87857" y="-1079"/>
                    <a:pt x="16060" y="-2259"/>
                    <a:pt x="0" y="10014"/>
                  </a:cubicBezTo>
                  <a:cubicBezTo>
                    <a:pt x="17241" y="15915"/>
                    <a:pt x="104389" y="21816"/>
                    <a:pt x="104861" y="2225"/>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3" name="Forma libre 22">
              <a:extLst>
                <a:ext uri="{FF2B5EF4-FFF2-40B4-BE49-F238E27FC236}">
                  <a16:creationId xmlns:a16="http://schemas.microsoft.com/office/drawing/2014/main" id="{020A00BA-A540-4E13-4C33-72449CB77D40}"/>
                </a:ext>
              </a:extLst>
            </p:cNvPr>
            <p:cNvSpPr/>
            <p:nvPr/>
          </p:nvSpPr>
          <p:spPr>
            <a:xfrm>
              <a:off x="3334335" y="5899730"/>
              <a:ext cx="21746" cy="59478"/>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4" name="Forma libre 23">
              <a:extLst>
                <a:ext uri="{FF2B5EF4-FFF2-40B4-BE49-F238E27FC236}">
                  <a16:creationId xmlns:a16="http://schemas.microsoft.com/office/drawing/2014/main" id="{5538BE67-9453-241D-E457-A0578F10D4E4}"/>
                </a:ext>
              </a:extLst>
            </p:cNvPr>
            <p:cNvSpPr/>
            <p:nvPr/>
          </p:nvSpPr>
          <p:spPr>
            <a:xfrm>
              <a:off x="2443801" y="5368905"/>
              <a:ext cx="13010" cy="100075"/>
            </a:xfrm>
            <a:custGeom>
              <a:avLst/>
              <a:gdLst>
                <a:gd name="connsiteX0" fmla="*/ 8030 w 13010"/>
                <a:gd name="connsiteY0" fmla="*/ 0 h 100075"/>
                <a:gd name="connsiteX1" fmla="*/ 0 w 13010"/>
                <a:gd name="connsiteY1" fmla="*/ 74821 h 100075"/>
                <a:gd name="connsiteX2" fmla="*/ 4015 w 13010"/>
                <a:gd name="connsiteY2" fmla="*/ 100075 h 100075"/>
                <a:gd name="connsiteX3" fmla="*/ 8030 w 13010"/>
                <a:gd name="connsiteY3" fmla="*/ 0 h 100075"/>
              </a:gdLst>
              <a:ahLst/>
              <a:cxnLst>
                <a:cxn ang="0">
                  <a:pos x="connsiteX0" y="connsiteY0"/>
                </a:cxn>
                <a:cxn ang="0">
                  <a:pos x="connsiteX1" y="connsiteY1"/>
                </a:cxn>
                <a:cxn ang="0">
                  <a:pos x="connsiteX2" y="connsiteY2"/>
                </a:cxn>
                <a:cxn ang="0">
                  <a:pos x="connsiteX3" y="connsiteY3"/>
                </a:cxn>
              </a:cxnLst>
              <a:rect l="l" t="t" r="r" b="b"/>
              <a:pathLst>
                <a:path w="13010" h="100075">
                  <a:moveTo>
                    <a:pt x="8030" y="0"/>
                  </a:moveTo>
                  <a:cubicBezTo>
                    <a:pt x="-2834" y="15814"/>
                    <a:pt x="4251" y="25019"/>
                    <a:pt x="0" y="74821"/>
                  </a:cubicBezTo>
                  <a:lnTo>
                    <a:pt x="4015" y="100075"/>
                  </a:lnTo>
                  <a:cubicBezTo>
                    <a:pt x="13462" y="82137"/>
                    <a:pt x="16532" y="19590"/>
                    <a:pt x="8030" y="0"/>
                  </a:cubicBezTo>
                  <a:close/>
                </a:path>
              </a:pathLst>
            </a:custGeom>
            <a:grpFill/>
            <a:ln w="236" cap="flat">
              <a:noFill/>
              <a:prstDash val="solid"/>
              <a:miter/>
            </a:ln>
          </p:spPr>
          <p:txBody>
            <a:bodyPr rtlCol="0" anchor="ctr"/>
            <a:lstStyle/>
            <a:p>
              <a:endParaRPr lang="es-ES">
                <a:latin typeface="Quicksand" pitchFamily="2" charset="77"/>
              </a:endParaRPr>
            </a:p>
          </p:txBody>
        </p:sp>
        <p:sp>
          <p:nvSpPr>
            <p:cNvPr id="155" name="Forma libre 24">
              <a:extLst>
                <a:ext uri="{FF2B5EF4-FFF2-40B4-BE49-F238E27FC236}">
                  <a16:creationId xmlns:a16="http://schemas.microsoft.com/office/drawing/2014/main" id="{322C8C42-C22B-AFF2-CEC2-1CB3039BF98A}"/>
                </a:ext>
              </a:extLst>
            </p:cNvPr>
            <p:cNvSpPr/>
            <p:nvPr/>
          </p:nvSpPr>
          <p:spPr>
            <a:xfrm>
              <a:off x="2779168" y="5819245"/>
              <a:ext cx="12145" cy="96535"/>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grpFill/>
            <a:ln w="236" cap="flat">
              <a:noFill/>
              <a:prstDash val="solid"/>
              <a:miter/>
            </a:ln>
          </p:spPr>
          <p:txBody>
            <a:bodyPr rtlCol="0" anchor="ctr"/>
            <a:lstStyle/>
            <a:p>
              <a:endParaRPr lang="es-ES">
                <a:latin typeface="Quicksand" pitchFamily="2" charset="77"/>
              </a:endParaRPr>
            </a:p>
          </p:txBody>
        </p:sp>
        <p:sp>
          <p:nvSpPr>
            <p:cNvPr id="156" name="Forma libre 25">
              <a:extLst>
                <a:ext uri="{FF2B5EF4-FFF2-40B4-BE49-F238E27FC236}">
                  <a16:creationId xmlns:a16="http://schemas.microsoft.com/office/drawing/2014/main" id="{AA195045-5FDE-5BB3-EB46-C779CAA75F6E}"/>
                </a:ext>
              </a:extLst>
            </p:cNvPr>
            <p:cNvSpPr/>
            <p:nvPr/>
          </p:nvSpPr>
          <p:spPr>
            <a:xfrm>
              <a:off x="3316228" y="6401399"/>
              <a:ext cx="32385" cy="17823"/>
            </a:xfrm>
            <a:custGeom>
              <a:avLst/>
              <a:gdLst>
                <a:gd name="connsiteX0" fmla="*/ 32356 w 32385"/>
                <a:gd name="connsiteY0" fmla="*/ 125 h 17823"/>
                <a:gd name="connsiteX1" fmla="*/ 0 w 32385"/>
                <a:gd name="connsiteY1" fmla="*/ 11454 h 17823"/>
                <a:gd name="connsiteX2" fmla="*/ 32356 w 32385"/>
                <a:gd name="connsiteY2" fmla="*/ 125 h 17823"/>
              </a:gdLst>
              <a:ahLst/>
              <a:cxnLst>
                <a:cxn ang="0">
                  <a:pos x="connsiteX0" y="connsiteY0"/>
                </a:cxn>
                <a:cxn ang="0">
                  <a:pos x="connsiteX1" y="connsiteY1"/>
                </a:cxn>
                <a:cxn ang="0">
                  <a:pos x="connsiteX2" y="connsiteY2"/>
                </a:cxn>
              </a:cxnLst>
              <a:rect l="l" t="t" r="r" b="b"/>
              <a:pathLst>
                <a:path w="32385" h="17823">
                  <a:moveTo>
                    <a:pt x="32356" y="125"/>
                  </a:moveTo>
                  <a:cubicBezTo>
                    <a:pt x="11100" y="-820"/>
                    <a:pt x="11100" y="3665"/>
                    <a:pt x="0" y="11454"/>
                  </a:cubicBezTo>
                  <a:cubicBezTo>
                    <a:pt x="11573" y="19715"/>
                    <a:pt x="33301" y="23491"/>
                    <a:pt x="32356" y="125"/>
                  </a:cubicBezTo>
                  <a:close/>
                </a:path>
              </a:pathLst>
            </a:custGeom>
            <a:grpFill/>
            <a:ln w="236" cap="flat">
              <a:noFill/>
              <a:prstDash val="solid"/>
              <a:miter/>
            </a:ln>
          </p:spPr>
          <p:txBody>
            <a:bodyPr rtlCol="0" anchor="ctr"/>
            <a:lstStyle/>
            <a:p>
              <a:endParaRPr lang="es-ES">
                <a:latin typeface="Quicksand" pitchFamily="2" charset="77"/>
              </a:endParaRPr>
            </a:p>
          </p:txBody>
        </p:sp>
      </p:grpSp>
      <p:grpSp>
        <p:nvGrpSpPr>
          <p:cNvPr id="157" name="Gráfico 626">
            <a:extLst>
              <a:ext uri="{FF2B5EF4-FFF2-40B4-BE49-F238E27FC236}">
                <a16:creationId xmlns:a16="http://schemas.microsoft.com/office/drawing/2014/main" id="{BBDE5699-0C17-E718-2D68-29D43EE11DFF}"/>
              </a:ext>
            </a:extLst>
          </p:cNvPr>
          <p:cNvGrpSpPr/>
          <p:nvPr/>
        </p:nvGrpSpPr>
        <p:grpSpPr>
          <a:xfrm rot="20177526">
            <a:off x="10766706" y="3247593"/>
            <a:ext cx="626889" cy="1028155"/>
            <a:chOff x="5728160" y="3844101"/>
            <a:chExt cx="744338" cy="1220782"/>
          </a:xfrm>
          <a:solidFill>
            <a:srgbClr val="262626"/>
          </a:solidFill>
        </p:grpSpPr>
        <p:sp>
          <p:nvSpPr>
            <p:cNvPr id="158" name="Forma libre 28">
              <a:extLst>
                <a:ext uri="{FF2B5EF4-FFF2-40B4-BE49-F238E27FC236}">
                  <a16:creationId xmlns:a16="http://schemas.microsoft.com/office/drawing/2014/main" id="{F3F24716-A140-DD29-1281-DA7194404C5F}"/>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9" name="Forma libre 29">
              <a:extLst>
                <a:ext uri="{FF2B5EF4-FFF2-40B4-BE49-F238E27FC236}">
                  <a16:creationId xmlns:a16="http://schemas.microsoft.com/office/drawing/2014/main" id="{6D34596A-0EEB-CFE8-232F-B91C5DAB7F19}"/>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0" name="Forma libre 30">
              <a:extLst>
                <a:ext uri="{FF2B5EF4-FFF2-40B4-BE49-F238E27FC236}">
                  <a16:creationId xmlns:a16="http://schemas.microsoft.com/office/drawing/2014/main" id="{50000B68-709E-F44C-1365-9D911CB6637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1" name="Forma libre 31">
              <a:extLst>
                <a:ext uri="{FF2B5EF4-FFF2-40B4-BE49-F238E27FC236}">
                  <a16:creationId xmlns:a16="http://schemas.microsoft.com/office/drawing/2014/main" id="{5F6B7C9B-F828-5DAB-6961-B83DE097C475}"/>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2" name="Forma libre 32">
              <a:extLst>
                <a:ext uri="{FF2B5EF4-FFF2-40B4-BE49-F238E27FC236}">
                  <a16:creationId xmlns:a16="http://schemas.microsoft.com/office/drawing/2014/main" id="{B4E11C8B-9780-AADC-F8E7-BC476975D86A}"/>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3" name="Forma libre 33">
              <a:extLst>
                <a:ext uri="{FF2B5EF4-FFF2-40B4-BE49-F238E27FC236}">
                  <a16:creationId xmlns:a16="http://schemas.microsoft.com/office/drawing/2014/main" id="{76D69529-EBAA-D548-46E5-707D8C337B36}"/>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4" name="Forma libre 34">
              <a:extLst>
                <a:ext uri="{FF2B5EF4-FFF2-40B4-BE49-F238E27FC236}">
                  <a16:creationId xmlns:a16="http://schemas.microsoft.com/office/drawing/2014/main" id="{88ED0501-A724-C126-40C2-B256D642AD4F}"/>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5" name="Forma libre 35">
              <a:extLst>
                <a:ext uri="{FF2B5EF4-FFF2-40B4-BE49-F238E27FC236}">
                  <a16:creationId xmlns:a16="http://schemas.microsoft.com/office/drawing/2014/main" id="{B322CCB4-5F1F-2851-2F8C-68800E0A3013}"/>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6" name="Forma libre 36">
              <a:extLst>
                <a:ext uri="{FF2B5EF4-FFF2-40B4-BE49-F238E27FC236}">
                  <a16:creationId xmlns:a16="http://schemas.microsoft.com/office/drawing/2014/main" id="{6EDE2B2E-B8A0-2A78-68A0-F322CA2D8E29}"/>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7" name="Forma libre 37">
              <a:extLst>
                <a:ext uri="{FF2B5EF4-FFF2-40B4-BE49-F238E27FC236}">
                  <a16:creationId xmlns:a16="http://schemas.microsoft.com/office/drawing/2014/main" id="{34DD88C6-85BA-C2F7-19CA-CB97EA850468}"/>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68" name="Gráfico 626">
            <a:extLst>
              <a:ext uri="{FF2B5EF4-FFF2-40B4-BE49-F238E27FC236}">
                <a16:creationId xmlns:a16="http://schemas.microsoft.com/office/drawing/2014/main" id="{5503232D-C1C1-0A40-D7E9-E3B6D39293B5}"/>
              </a:ext>
            </a:extLst>
          </p:cNvPr>
          <p:cNvGrpSpPr/>
          <p:nvPr/>
        </p:nvGrpSpPr>
        <p:grpSpPr>
          <a:xfrm rot="19589711">
            <a:off x="486120" y="3281474"/>
            <a:ext cx="699710" cy="921972"/>
            <a:chOff x="4078069" y="3612865"/>
            <a:chExt cx="1054103" cy="1397987"/>
          </a:xfrm>
          <a:solidFill>
            <a:srgbClr val="262626"/>
          </a:solidFill>
        </p:grpSpPr>
        <p:sp>
          <p:nvSpPr>
            <p:cNvPr id="169" name="Forma libre 39">
              <a:extLst>
                <a:ext uri="{FF2B5EF4-FFF2-40B4-BE49-F238E27FC236}">
                  <a16:creationId xmlns:a16="http://schemas.microsoft.com/office/drawing/2014/main" id="{0E732FB6-8A63-5854-65E2-A3B71C64BB1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0" name="Forma libre 40">
              <a:extLst>
                <a:ext uri="{FF2B5EF4-FFF2-40B4-BE49-F238E27FC236}">
                  <a16:creationId xmlns:a16="http://schemas.microsoft.com/office/drawing/2014/main" id="{A61A2FA0-A2FD-1E54-C9CF-7CD1305204F0}"/>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1" name="Forma libre 41">
              <a:extLst>
                <a:ext uri="{FF2B5EF4-FFF2-40B4-BE49-F238E27FC236}">
                  <a16:creationId xmlns:a16="http://schemas.microsoft.com/office/drawing/2014/main" id="{FAE4E915-BF2E-E8CD-3094-E674FACCCD51}"/>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2" name="Forma libre 42">
              <a:extLst>
                <a:ext uri="{FF2B5EF4-FFF2-40B4-BE49-F238E27FC236}">
                  <a16:creationId xmlns:a16="http://schemas.microsoft.com/office/drawing/2014/main" id="{5B6DB47B-9945-A28D-DD80-14F2DE033D77}"/>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3" name="Forma libre 43">
              <a:extLst>
                <a:ext uri="{FF2B5EF4-FFF2-40B4-BE49-F238E27FC236}">
                  <a16:creationId xmlns:a16="http://schemas.microsoft.com/office/drawing/2014/main" id="{92B2DB8F-13BB-65FC-025E-8830D9608AB9}"/>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4" name="Forma libre 44">
              <a:extLst>
                <a:ext uri="{FF2B5EF4-FFF2-40B4-BE49-F238E27FC236}">
                  <a16:creationId xmlns:a16="http://schemas.microsoft.com/office/drawing/2014/main" id="{1BF7288F-A12E-57EB-05F3-E005E8F114C9}"/>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5" name="Forma libre 45">
              <a:extLst>
                <a:ext uri="{FF2B5EF4-FFF2-40B4-BE49-F238E27FC236}">
                  <a16:creationId xmlns:a16="http://schemas.microsoft.com/office/drawing/2014/main" id="{629DA928-43D3-F778-1DD4-229C2FEDD0AC}"/>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6" name="Forma libre 46">
              <a:extLst>
                <a:ext uri="{FF2B5EF4-FFF2-40B4-BE49-F238E27FC236}">
                  <a16:creationId xmlns:a16="http://schemas.microsoft.com/office/drawing/2014/main" id="{ADA4BAB6-D6E3-08B5-1591-7D6493C6E629}"/>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7" name="Forma libre 47">
              <a:extLst>
                <a:ext uri="{FF2B5EF4-FFF2-40B4-BE49-F238E27FC236}">
                  <a16:creationId xmlns:a16="http://schemas.microsoft.com/office/drawing/2014/main" id="{06D49C47-99C0-536D-8D6D-BAA6ADA90EA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8" name="Forma libre 48">
              <a:extLst>
                <a:ext uri="{FF2B5EF4-FFF2-40B4-BE49-F238E27FC236}">
                  <a16:creationId xmlns:a16="http://schemas.microsoft.com/office/drawing/2014/main" id="{C72D9924-98BF-0068-CF14-E99C31536EE8}"/>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9" name="Forma libre 49">
              <a:extLst>
                <a:ext uri="{FF2B5EF4-FFF2-40B4-BE49-F238E27FC236}">
                  <a16:creationId xmlns:a16="http://schemas.microsoft.com/office/drawing/2014/main" id="{791587E3-7F74-BBFF-B590-38AF2CFB17B8}"/>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0" name="Forma libre 50">
              <a:extLst>
                <a:ext uri="{FF2B5EF4-FFF2-40B4-BE49-F238E27FC236}">
                  <a16:creationId xmlns:a16="http://schemas.microsoft.com/office/drawing/2014/main" id="{EF69B476-AE38-012D-BFCE-9CF0C3102375}"/>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1" name="Forma libre 51">
              <a:extLst>
                <a:ext uri="{FF2B5EF4-FFF2-40B4-BE49-F238E27FC236}">
                  <a16:creationId xmlns:a16="http://schemas.microsoft.com/office/drawing/2014/main" id="{4442ACE8-1972-2B20-E8C5-CFA1A581B237}"/>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2" name="Forma libre 52">
              <a:extLst>
                <a:ext uri="{FF2B5EF4-FFF2-40B4-BE49-F238E27FC236}">
                  <a16:creationId xmlns:a16="http://schemas.microsoft.com/office/drawing/2014/main" id="{7E6B1F0D-A22E-42FA-D138-E4353BF9B027}"/>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83" name="Gráfico 626">
            <a:extLst>
              <a:ext uri="{FF2B5EF4-FFF2-40B4-BE49-F238E27FC236}">
                <a16:creationId xmlns:a16="http://schemas.microsoft.com/office/drawing/2014/main" id="{35082A6A-6B5F-C223-56BF-86D9AEFEB228}"/>
              </a:ext>
            </a:extLst>
          </p:cNvPr>
          <p:cNvGrpSpPr/>
          <p:nvPr/>
        </p:nvGrpSpPr>
        <p:grpSpPr>
          <a:xfrm rot="898438">
            <a:off x="9535051" y="634293"/>
            <a:ext cx="915317" cy="1173724"/>
            <a:chOff x="9166737" y="2335765"/>
            <a:chExt cx="871748" cy="1117854"/>
          </a:xfrm>
          <a:solidFill>
            <a:srgbClr val="262626"/>
          </a:solidFill>
        </p:grpSpPr>
        <p:sp>
          <p:nvSpPr>
            <p:cNvPr id="184" name="Forma libre 54">
              <a:extLst>
                <a:ext uri="{FF2B5EF4-FFF2-40B4-BE49-F238E27FC236}">
                  <a16:creationId xmlns:a16="http://schemas.microsoft.com/office/drawing/2014/main" id="{85E9EA0B-48EF-A58A-0DB8-E770735E83A3}"/>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5" name="Forma libre 55">
              <a:extLst>
                <a:ext uri="{FF2B5EF4-FFF2-40B4-BE49-F238E27FC236}">
                  <a16:creationId xmlns:a16="http://schemas.microsoft.com/office/drawing/2014/main" id="{5BBE8B9B-41C8-1761-837C-1642562FE2E5}"/>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6" name="Forma libre 56">
              <a:extLst>
                <a:ext uri="{FF2B5EF4-FFF2-40B4-BE49-F238E27FC236}">
                  <a16:creationId xmlns:a16="http://schemas.microsoft.com/office/drawing/2014/main" id="{A8BBB25F-78F2-896C-4963-684D2A0062E9}"/>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7" name="Forma libre 57">
              <a:extLst>
                <a:ext uri="{FF2B5EF4-FFF2-40B4-BE49-F238E27FC236}">
                  <a16:creationId xmlns:a16="http://schemas.microsoft.com/office/drawing/2014/main" id="{7F11869B-2A5C-A5D9-E398-DC4C1FE4B73C}"/>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8" name="Forma libre 58">
              <a:extLst>
                <a:ext uri="{FF2B5EF4-FFF2-40B4-BE49-F238E27FC236}">
                  <a16:creationId xmlns:a16="http://schemas.microsoft.com/office/drawing/2014/main" id="{0E12C27C-2C43-ADD6-1DE0-B389E6435D15}"/>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9" name="Forma libre 59">
              <a:extLst>
                <a:ext uri="{FF2B5EF4-FFF2-40B4-BE49-F238E27FC236}">
                  <a16:creationId xmlns:a16="http://schemas.microsoft.com/office/drawing/2014/main" id="{1505F362-4917-E790-941A-C5B37275ECA0}"/>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0" name="Forma libre 60">
              <a:extLst>
                <a:ext uri="{FF2B5EF4-FFF2-40B4-BE49-F238E27FC236}">
                  <a16:creationId xmlns:a16="http://schemas.microsoft.com/office/drawing/2014/main" id="{550C424B-B80C-4340-EA26-439F9FA1E452}"/>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1" name="Forma libre 61">
              <a:extLst>
                <a:ext uri="{FF2B5EF4-FFF2-40B4-BE49-F238E27FC236}">
                  <a16:creationId xmlns:a16="http://schemas.microsoft.com/office/drawing/2014/main" id="{E33621CC-D4C2-0CC9-87EC-4438E96B2B1C}"/>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2" name="Forma libre 62">
              <a:extLst>
                <a:ext uri="{FF2B5EF4-FFF2-40B4-BE49-F238E27FC236}">
                  <a16:creationId xmlns:a16="http://schemas.microsoft.com/office/drawing/2014/main" id="{641679CB-C0D9-9C6C-FE4B-FD93D651BB06}"/>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3" name="Forma libre 63">
              <a:extLst>
                <a:ext uri="{FF2B5EF4-FFF2-40B4-BE49-F238E27FC236}">
                  <a16:creationId xmlns:a16="http://schemas.microsoft.com/office/drawing/2014/main" id="{0AB2683B-5187-4C1F-CE9F-BC119041C38A}"/>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4" name="Forma libre 64">
              <a:extLst>
                <a:ext uri="{FF2B5EF4-FFF2-40B4-BE49-F238E27FC236}">
                  <a16:creationId xmlns:a16="http://schemas.microsoft.com/office/drawing/2014/main" id="{9A003A10-7997-D425-950A-32157EEE9DCC}"/>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5" name="Forma libre 65">
              <a:extLst>
                <a:ext uri="{FF2B5EF4-FFF2-40B4-BE49-F238E27FC236}">
                  <a16:creationId xmlns:a16="http://schemas.microsoft.com/office/drawing/2014/main" id="{B90576E1-451C-D567-88ED-0A1534392A31}"/>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6" name="Forma libre 66">
              <a:extLst>
                <a:ext uri="{FF2B5EF4-FFF2-40B4-BE49-F238E27FC236}">
                  <a16:creationId xmlns:a16="http://schemas.microsoft.com/office/drawing/2014/main" id="{E3B5F88B-C248-53BB-ABDB-16A1D9A82DA3}"/>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7" name="Forma libre 67">
              <a:extLst>
                <a:ext uri="{FF2B5EF4-FFF2-40B4-BE49-F238E27FC236}">
                  <a16:creationId xmlns:a16="http://schemas.microsoft.com/office/drawing/2014/main" id="{1CFB4219-6820-4EDF-60B1-998E745A18DB}"/>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8" name="Forma libre 68">
              <a:extLst>
                <a:ext uri="{FF2B5EF4-FFF2-40B4-BE49-F238E27FC236}">
                  <a16:creationId xmlns:a16="http://schemas.microsoft.com/office/drawing/2014/main" id="{8ACC78B1-B8D2-3D07-EBE7-572ABC175719}"/>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9" name="Forma libre 69">
              <a:extLst>
                <a:ext uri="{FF2B5EF4-FFF2-40B4-BE49-F238E27FC236}">
                  <a16:creationId xmlns:a16="http://schemas.microsoft.com/office/drawing/2014/main" id="{905B25FF-4847-A98E-0748-3665C153AF3E}"/>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0" name="Forma libre 70">
              <a:extLst>
                <a:ext uri="{FF2B5EF4-FFF2-40B4-BE49-F238E27FC236}">
                  <a16:creationId xmlns:a16="http://schemas.microsoft.com/office/drawing/2014/main" id="{C6CAEC87-1746-F6A3-B33C-E1F9F8B2B6C3}"/>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01" name="Elipse 72">
            <a:extLst>
              <a:ext uri="{FF2B5EF4-FFF2-40B4-BE49-F238E27FC236}">
                <a16:creationId xmlns:a16="http://schemas.microsoft.com/office/drawing/2014/main" id="{C68A0778-717B-B3D4-86B3-243D64335E39}"/>
              </a:ext>
            </a:extLst>
          </p:cNvPr>
          <p:cNvSpPr/>
          <p:nvPr/>
        </p:nvSpPr>
        <p:spPr>
          <a:xfrm>
            <a:off x="5614508" y="5386859"/>
            <a:ext cx="962983" cy="962983"/>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202" name="Gráfico 626">
            <a:extLst>
              <a:ext uri="{FF2B5EF4-FFF2-40B4-BE49-F238E27FC236}">
                <a16:creationId xmlns:a16="http://schemas.microsoft.com/office/drawing/2014/main" id="{4D3FFC47-30C2-5724-CC69-3B9155D7494C}"/>
              </a:ext>
            </a:extLst>
          </p:cNvPr>
          <p:cNvGrpSpPr/>
          <p:nvPr/>
        </p:nvGrpSpPr>
        <p:grpSpPr>
          <a:xfrm rot="20380097">
            <a:off x="2832728" y="5377631"/>
            <a:ext cx="783483" cy="911219"/>
            <a:chOff x="4447350" y="58534"/>
            <a:chExt cx="1599371" cy="1860128"/>
          </a:xfrm>
          <a:solidFill>
            <a:srgbClr val="262626"/>
          </a:solidFill>
        </p:grpSpPr>
        <p:sp>
          <p:nvSpPr>
            <p:cNvPr id="203" name="Forma libre 74">
              <a:extLst>
                <a:ext uri="{FF2B5EF4-FFF2-40B4-BE49-F238E27FC236}">
                  <a16:creationId xmlns:a16="http://schemas.microsoft.com/office/drawing/2014/main" id="{1B6AF2BA-BFDF-BFDF-D7B6-1542ADA15679}"/>
                </a:ext>
              </a:extLst>
            </p:cNvPr>
            <p:cNvSpPr/>
            <p:nvPr/>
          </p:nvSpPr>
          <p:spPr>
            <a:xfrm>
              <a:off x="4447350" y="58534"/>
              <a:ext cx="1599371" cy="1860128"/>
            </a:xfrm>
            <a:custGeom>
              <a:avLst/>
              <a:gdLst>
                <a:gd name="connsiteX0" fmla="*/ 93915 w 1599371"/>
                <a:gd name="connsiteY0" fmla="*/ 52634 h 1860128"/>
                <a:gd name="connsiteX1" fmla="*/ 125326 w 1599371"/>
                <a:gd name="connsiteY1" fmla="*/ 54522 h 1860128"/>
                <a:gd name="connsiteX2" fmla="*/ 136662 w 1599371"/>
                <a:gd name="connsiteY2" fmla="*/ 35640 h 1860128"/>
                <a:gd name="connsiteX3" fmla="*/ 287105 w 1599371"/>
                <a:gd name="connsiteY3" fmla="*/ 30447 h 1860128"/>
                <a:gd name="connsiteX4" fmla="*/ 272462 w 1599371"/>
                <a:gd name="connsiteY4" fmla="*/ 27379 h 1860128"/>
                <a:gd name="connsiteX5" fmla="*/ 261362 w 1599371"/>
                <a:gd name="connsiteY5" fmla="*/ 14634 h 1860128"/>
                <a:gd name="connsiteX6" fmla="*/ 340953 w 1599371"/>
                <a:gd name="connsiteY6" fmla="*/ 21478 h 1860128"/>
                <a:gd name="connsiteX7" fmla="*/ 411333 w 1599371"/>
                <a:gd name="connsiteY7" fmla="*/ 27143 h 1860128"/>
                <a:gd name="connsiteX8" fmla="*/ 908007 w 1599371"/>
                <a:gd name="connsiteY8" fmla="*/ 17702 h 1860128"/>
                <a:gd name="connsiteX9" fmla="*/ 1403501 w 1599371"/>
                <a:gd name="connsiteY9" fmla="*/ 35876 h 1860128"/>
                <a:gd name="connsiteX10" fmla="*/ 1564572 w 1599371"/>
                <a:gd name="connsiteY10" fmla="*/ 48386 h 1860128"/>
                <a:gd name="connsiteX11" fmla="*/ 1559376 w 1599371"/>
                <a:gd name="connsiteY11" fmla="*/ 527284 h 1860128"/>
                <a:gd name="connsiteX12" fmla="*/ 1567170 w 1599371"/>
                <a:gd name="connsiteY12" fmla="*/ 682826 h 1860128"/>
                <a:gd name="connsiteX13" fmla="*/ 1577561 w 1599371"/>
                <a:gd name="connsiteY13" fmla="*/ 991077 h 1860128"/>
                <a:gd name="connsiteX14" fmla="*/ 1558195 w 1599371"/>
                <a:gd name="connsiteY14" fmla="*/ 1303341 h 1860128"/>
                <a:gd name="connsiteX15" fmla="*/ 1455932 w 1599371"/>
                <a:gd name="connsiteY15" fmla="*/ 1301217 h 1860128"/>
                <a:gd name="connsiteX16" fmla="*/ 1273369 w 1599371"/>
                <a:gd name="connsiteY16" fmla="*/ 1319155 h 1860128"/>
                <a:gd name="connsiteX17" fmla="*/ 1170161 w 1599371"/>
                <a:gd name="connsiteY17" fmla="*/ 1314434 h 1860128"/>
                <a:gd name="connsiteX18" fmla="*/ 968704 w 1599371"/>
                <a:gd name="connsiteY18" fmla="*/ 1316087 h 1860128"/>
                <a:gd name="connsiteX19" fmla="*/ 877305 w 1599371"/>
                <a:gd name="connsiteY19" fmla="*/ 1313962 h 1860128"/>
                <a:gd name="connsiteX20" fmla="*/ 577363 w 1599371"/>
                <a:gd name="connsiteY20" fmla="*/ 1309006 h 1860128"/>
                <a:gd name="connsiteX21" fmla="*/ 438493 w 1599371"/>
                <a:gd name="connsiteY21" fmla="*/ 1300037 h 1860128"/>
                <a:gd name="connsiteX22" fmla="*/ 305054 w 1599371"/>
                <a:gd name="connsiteY22" fmla="*/ 1285167 h 1860128"/>
                <a:gd name="connsiteX23" fmla="*/ 103834 w 1599371"/>
                <a:gd name="connsiteY23" fmla="*/ 1275490 h 1860128"/>
                <a:gd name="connsiteX24" fmla="*/ 44318 w 1599371"/>
                <a:gd name="connsiteY24" fmla="*/ 1254720 h 1860128"/>
                <a:gd name="connsiteX25" fmla="*/ 20228 w 1599371"/>
                <a:gd name="connsiteY25" fmla="*/ 1249763 h 1860128"/>
                <a:gd name="connsiteX26" fmla="*/ 28022 w 1599371"/>
                <a:gd name="connsiteY26" fmla="*/ 1025537 h 1860128"/>
                <a:gd name="connsiteX27" fmla="*/ 21409 w 1599371"/>
                <a:gd name="connsiteY27" fmla="*/ 949065 h 1860128"/>
                <a:gd name="connsiteX28" fmla="*/ 68408 w 1599371"/>
                <a:gd name="connsiteY28" fmla="*/ 356637 h 1860128"/>
                <a:gd name="connsiteX29" fmla="*/ 93915 w 1599371"/>
                <a:gd name="connsiteY29" fmla="*/ 52634 h 1860128"/>
                <a:gd name="connsiteX30" fmla="*/ 965162 w 1599371"/>
                <a:gd name="connsiteY30" fmla="*/ 1442361 h 1860128"/>
                <a:gd name="connsiteX31" fmla="*/ 915093 w 1599371"/>
                <a:gd name="connsiteY31" fmla="*/ 1443305 h 1860128"/>
                <a:gd name="connsiteX32" fmla="*/ 860300 w 1599371"/>
                <a:gd name="connsiteY32" fmla="*/ 1438821 h 1860128"/>
                <a:gd name="connsiteX33" fmla="*/ 748826 w 1599371"/>
                <a:gd name="connsiteY33" fmla="*/ 1431740 h 1860128"/>
                <a:gd name="connsiteX34" fmla="*/ 642548 w 1599371"/>
                <a:gd name="connsiteY34" fmla="*/ 1418050 h 1860128"/>
                <a:gd name="connsiteX35" fmla="*/ 533907 w 1599371"/>
                <a:gd name="connsiteY35" fmla="*/ 1405541 h 1860128"/>
                <a:gd name="connsiteX36" fmla="*/ 535324 w 1599371"/>
                <a:gd name="connsiteY36" fmla="*/ 1334969 h 1860128"/>
                <a:gd name="connsiteX37" fmla="*/ 566027 w 1599371"/>
                <a:gd name="connsiteY37" fmla="*/ 1328124 h 1860128"/>
                <a:gd name="connsiteX38" fmla="*/ 794880 w 1599371"/>
                <a:gd name="connsiteY38" fmla="*/ 1334261 h 1860128"/>
                <a:gd name="connsiteX39" fmla="*/ 931152 w 1599371"/>
                <a:gd name="connsiteY39" fmla="*/ 1340397 h 1860128"/>
                <a:gd name="connsiteX40" fmla="*/ 965162 w 1599371"/>
                <a:gd name="connsiteY40" fmla="*/ 1442361 h 1860128"/>
                <a:gd name="connsiteX41" fmla="*/ 745992 w 1599371"/>
                <a:gd name="connsiteY41" fmla="*/ 1459355 h 1860128"/>
                <a:gd name="connsiteX42" fmla="*/ 780946 w 1599371"/>
                <a:gd name="connsiteY42" fmla="*/ 1625282 h 1860128"/>
                <a:gd name="connsiteX43" fmla="*/ 740324 w 1599371"/>
                <a:gd name="connsiteY43" fmla="*/ 1623866 h 1860128"/>
                <a:gd name="connsiteX44" fmla="*/ 745992 w 1599371"/>
                <a:gd name="connsiteY44" fmla="*/ 1459355 h 1860128"/>
                <a:gd name="connsiteX45" fmla="*/ 812829 w 1599371"/>
                <a:gd name="connsiteY45" fmla="*/ 1475405 h 1860128"/>
                <a:gd name="connsiteX46" fmla="*/ 823693 w 1599371"/>
                <a:gd name="connsiteY46" fmla="*/ 1617729 h 1860128"/>
                <a:gd name="connsiteX47" fmla="*/ 792046 w 1599371"/>
                <a:gd name="connsiteY47" fmla="*/ 1620797 h 1860128"/>
                <a:gd name="connsiteX48" fmla="*/ 800312 w 1599371"/>
                <a:gd name="connsiteY48" fmla="*/ 1459355 h 1860128"/>
                <a:gd name="connsiteX49" fmla="*/ 812829 w 1599371"/>
                <a:gd name="connsiteY49" fmla="*/ 1475405 h 1860128"/>
                <a:gd name="connsiteX50" fmla="*/ 718832 w 1599371"/>
                <a:gd name="connsiteY50" fmla="*/ 1453926 h 1860128"/>
                <a:gd name="connsiteX51" fmla="*/ 719540 w 1599371"/>
                <a:gd name="connsiteY51" fmla="*/ 1457231 h 1860128"/>
                <a:gd name="connsiteX52" fmla="*/ 720485 w 1599371"/>
                <a:gd name="connsiteY52" fmla="*/ 1460299 h 1860128"/>
                <a:gd name="connsiteX53" fmla="*/ 721194 w 1599371"/>
                <a:gd name="connsiteY53" fmla="*/ 1463603 h 1860128"/>
                <a:gd name="connsiteX54" fmla="*/ 722847 w 1599371"/>
                <a:gd name="connsiteY54" fmla="*/ 1469740 h 1860128"/>
                <a:gd name="connsiteX55" fmla="*/ 723791 w 1599371"/>
                <a:gd name="connsiteY55" fmla="*/ 1473044 h 1860128"/>
                <a:gd name="connsiteX56" fmla="*/ 726862 w 1599371"/>
                <a:gd name="connsiteY56" fmla="*/ 1626226 h 1860128"/>
                <a:gd name="connsiteX57" fmla="*/ 687657 w 1599371"/>
                <a:gd name="connsiteY57" fmla="*/ 1626462 h 1860128"/>
                <a:gd name="connsiteX58" fmla="*/ 709149 w 1599371"/>
                <a:gd name="connsiteY58" fmla="*/ 1467144 h 1860128"/>
                <a:gd name="connsiteX59" fmla="*/ 718832 w 1599371"/>
                <a:gd name="connsiteY59" fmla="*/ 1453926 h 1860128"/>
                <a:gd name="connsiteX60" fmla="*/ 648688 w 1599371"/>
                <a:gd name="connsiteY60" fmla="*/ 1453690 h 1860128"/>
                <a:gd name="connsiteX61" fmla="*/ 628613 w 1599371"/>
                <a:gd name="connsiteY61" fmla="*/ 1616077 h 1860128"/>
                <a:gd name="connsiteX62" fmla="*/ 626251 w 1599371"/>
                <a:gd name="connsiteY62" fmla="*/ 1620561 h 1860128"/>
                <a:gd name="connsiteX63" fmla="*/ 594368 w 1599371"/>
                <a:gd name="connsiteY63" fmla="*/ 1587045 h 1860128"/>
                <a:gd name="connsiteX64" fmla="*/ 648688 w 1599371"/>
                <a:gd name="connsiteY64" fmla="*/ 1453690 h 1860128"/>
                <a:gd name="connsiteX65" fmla="*/ 865024 w 1599371"/>
                <a:gd name="connsiteY65" fmla="*/ 1582089 h 1860128"/>
                <a:gd name="connsiteX66" fmla="*/ 843768 w 1599371"/>
                <a:gd name="connsiteY66" fmla="*/ 1608996 h 1860128"/>
                <a:gd name="connsiteX67" fmla="*/ 830306 w 1599371"/>
                <a:gd name="connsiteY67" fmla="*/ 1464784 h 1860128"/>
                <a:gd name="connsiteX68" fmla="*/ 844949 w 1599371"/>
                <a:gd name="connsiteY68" fmla="*/ 1481777 h 1860128"/>
                <a:gd name="connsiteX69" fmla="*/ 865024 w 1599371"/>
                <a:gd name="connsiteY69" fmla="*/ 1582089 h 1860128"/>
                <a:gd name="connsiteX70" fmla="*/ 686004 w 1599371"/>
                <a:gd name="connsiteY70" fmla="*/ 1444249 h 1860128"/>
                <a:gd name="connsiteX71" fmla="*/ 674903 w 1599371"/>
                <a:gd name="connsiteY71" fmla="*/ 1630238 h 1860128"/>
                <a:gd name="connsiteX72" fmla="*/ 640894 w 1599371"/>
                <a:gd name="connsiteY72" fmla="*/ 1617729 h 1860128"/>
                <a:gd name="connsiteX73" fmla="*/ 668291 w 1599371"/>
                <a:gd name="connsiteY73" fmla="*/ 1481069 h 1860128"/>
                <a:gd name="connsiteX74" fmla="*/ 672778 w 1599371"/>
                <a:gd name="connsiteY74" fmla="*/ 1458175 h 1860128"/>
                <a:gd name="connsiteX75" fmla="*/ 686004 w 1599371"/>
                <a:gd name="connsiteY75" fmla="*/ 1444249 h 1860128"/>
                <a:gd name="connsiteX76" fmla="*/ 892656 w 1599371"/>
                <a:gd name="connsiteY76" fmla="*/ 1601443 h 1860128"/>
                <a:gd name="connsiteX77" fmla="*/ 865496 w 1599371"/>
                <a:gd name="connsiteY77" fmla="*/ 1519306 h 1860128"/>
                <a:gd name="connsiteX78" fmla="*/ 881084 w 1599371"/>
                <a:gd name="connsiteY78" fmla="*/ 1537716 h 1860128"/>
                <a:gd name="connsiteX79" fmla="*/ 896199 w 1599371"/>
                <a:gd name="connsiteY79" fmla="*/ 1583033 h 1860128"/>
                <a:gd name="connsiteX80" fmla="*/ 892656 w 1599371"/>
                <a:gd name="connsiteY80" fmla="*/ 1601443 h 1860128"/>
                <a:gd name="connsiteX81" fmla="*/ 1050420 w 1599371"/>
                <a:gd name="connsiteY81" fmla="*/ 1653369 h 1860128"/>
                <a:gd name="connsiteX82" fmla="*/ 1066244 w 1599371"/>
                <a:gd name="connsiteY82" fmla="*/ 1738575 h 1860128"/>
                <a:gd name="connsiteX83" fmla="*/ 1066008 w 1599371"/>
                <a:gd name="connsiteY83" fmla="*/ 1828973 h 1860128"/>
                <a:gd name="connsiteX84" fmla="*/ 1007909 w 1599371"/>
                <a:gd name="connsiteY84" fmla="*/ 1824253 h 1860128"/>
                <a:gd name="connsiteX85" fmla="*/ 605232 w 1599371"/>
                <a:gd name="connsiteY85" fmla="*/ 1808911 h 1860128"/>
                <a:gd name="connsiteX86" fmla="*/ 647980 w 1599371"/>
                <a:gd name="connsiteY86" fmla="*/ 1807023 h 1860128"/>
                <a:gd name="connsiteX87" fmla="*/ 614915 w 1599371"/>
                <a:gd name="connsiteY87" fmla="*/ 1799942 h 1860128"/>
                <a:gd name="connsiteX88" fmla="*/ 584212 w 1599371"/>
                <a:gd name="connsiteY88" fmla="*/ 1796165 h 1860128"/>
                <a:gd name="connsiteX89" fmla="*/ 429518 w 1599371"/>
                <a:gd name="connsiteY89" fmla="*/ 1787432 h 1860128"/>
                <a:gd name="connsiteX90" fmla="*/ 345204 w 1599371"/>
                <a:gd name="connsiteY90" fmla="*/ 1739991 h 1860128"/>
                <a:gd name="connsiteX91" fmla="*/ 369294 w 1599371"/>
                <a:gd name="connsiteY91" fmla="*/ 1614425 h 1860128"/>
                <a:gd name="connsiteX92" fmla="*/ 517375 w 1599371"/>
                <a:gd name="connsiteY92" fmla="*/ 1628586 h 1860128"/>
                <a:gd name="connsiteX93" fmla="*/ 513360 w 1599371"/>
                <a:gd name="connsiteY93" fmla="*/ 1630002 h 1860128"/>
                <a:gd name="connsiteX94" fmla="*/ 502024 w 1599371"/>
                <a:gd name="connsiteY94" fmla="*/ 1634959 h 1860128"/>
                <a:gd name="connsiteX95" fmla="*/ 490924 w 1599371"/>
                <a:gd name="connsiteY95" fmla="*/ 1644872 h 1860128"/>
                <a:gd name="connsiteX96" fmla="*/ 556580 w 1599371"/>
                <a:gd name="connsiteY96" fmla="*/ 1640860 h 1860128"/>
                <a:gd name="connsiteX97" fmla="*/ 626488 w 1599371"/>
                <a:gd name="connsiteY97" fmla="*/ 1649121 h 1860128"/>
                <a:gd name="connsiteX98" fmla="*/ 853215 w 1599371"/>
                <a:gd name="connsiteY98" fmla="*/ 1656909 h 1860128"/>
                <a:gd name="connsiteX99" fmla="*/ 946740 w 1599371"/>
                <a:gd name="connsiteY99" fmla="*/ 1653369 h 1860128"/>
                <a:gd name="connsiteX100" fmla="*/ 982875 w 1599371"/>
                <a:gd name="connsiteY100" fmla="*/ 1656437 h 1860128"/>
                <a:gd name="connsiteX101" fmla="*/ 1050420 w 1599371"/>
                <a:gd name="connsiteY101" fmla="*/ 1653369 h 1860128"/>
                <a:gd name="connsiteX102" fmla="*/ 324185 w 1599371"/>
                <a:gd name="connsiteY102" fmla="*/ 1768314 h 1860128"/>
                <a:gd name="connsiteX103" fmla="*/ 549731 w 1599371"/>
                <a:gd name="connsiteY103" fmla="*/ 1819060 h 1860128"/>
                <a:gd name="connsiteX104" fmla="*/ 677265 w 1599371"/>
                <a:gd name="connsiteY104" fmla="*/ 1843135 h 1860128"/>
                <a:gd name="connsiteX105" fmla="*/ 1072149 w 1599371"/>
                <a:gd name="connsiteY105" fmla="*/ 1860129 h 1860128"/>
                <a:gd name="connsiteX106" fmla="*/ 1083249 w 1599371"/>
                <a:gd name="connsiteY106" fmla="*/ 1819060 h 1860128"/>
                <a:gd name="connsiteX107" fmla="*/ 1085847 w 1599371"/>
                <a:gd name="connsiteY107" fmla="*/ 1750612 h 1860128"/>
                <a:gd name="connsiteX108" fmla="*/ 1076163 w 1599371"/>
                <a:gd name="connsiteY108" fmla="*/ 1624574 h 1860128"/>
                <a:gd name="connsiteX109" fmla="*/ 930680 w 1599371"/>
                <a:gd name="connsiteY109" fmla="*/ 1628586 h 1860128"/>
                <a:gd name="connsiteX110" fmla="*/ 903048 w 1599371"/>
                <a:gd name="connsiteY110" fmla="*/ 1542200 h 1860128"/>
                <a:gd name="connsiteX111" fmla="*/ 870692 w 1599371"/>
                <a:gd name="connsiteY111" fmla="*/ 1460063 h 1860128"/>
                <a:gd name="connsiteX112" fmla="*/ 901158 w 1599371"/>
                <a:gd name="connsiteY112" fmla="*/ 1468088 h 1860128"/>
                <a:gd name="connsiteX113" fmla="*/ 914620 w 1599371"/>
                <a:gd name="connsiteY113" fmla="*/ 1484610 h 1860128"/>
                <a:gd name="connsiteX114" fmla="*/ 993739 w 1599371"/>
                <a:gd name="connsiteY114" fmla="*/ 1344410 h 1860128"/>
                <a:gd name="connsiteX115" fmla="*/ 1148433 w 1599371"/>
                <a:gd name="connsiteY115" fmla="*/ 1338037 h 1860128"/>
                <a:gd name="connsiteX116" fmla="*/ 1306197 w 1599371"/>
                <a:gd name="connsiteY116" fmla="*/ 1339925 h 1860128"/>
                <a:gd name="connsiteX117" fmla="*/ 1453098 w 1599371"/>
                <a:gd name="connsiteY117" fmla="*/ 1327888 h 1860128"/>
                <a:gd name="connsiteX118" fmla="*/ 1593621 w 1599371"/>
                <a:gd name="connsiteY118" fmla="*/ 1324111 h 1860128"/>
                <a:gd name="connsiteX119" fmla="*/ 1581813 w 1599371"/>
                <a:gd name="connsiteY119" fmla="*/ 1298857 h 1860128"/>
                <a:gd name="connsiteX120" fmla="*/ 1582285 w 1599371"/>
                <a:gd name="connsiteY120" fmla="*/ 1161253 h 1860128"/>
                <a:gd name="connsiteX121" fmla="*/ 1592204 w 1599371"/>
                <a:gd name="connsiteY121" fmla="*/ 981636 h 1860128"/>
                <a:gd name="connsiteX122" fmla="*/ 1597400 w 1599371"/>
                <a:gd name="connsiteY122" fmla="*/ 796827 h 1860128"/>
                <a:gd name="connsiteX123" fmla="*/ 1599289 w 1599371"/>
                <a:gd name="connsiteY123" fmla="*/ 709969 h 1860128"/>
                <a:gd name="connsiteX124" fmla="*/ 1582993 w 1599371"/>
                <a:gd name="connsiteY124" fmla="*/ 637745 h 1860128"/>
                <a:gd name="connsiteX125" fmla="*/ 1583466 w 1599371"/>
                <a:gd name="connsiteY125" fmla="*/ 474414 h 1860128"/>
                <a:gd name="connsiteX126" fmla="*/ 1589606 w 1599371"/>
                <a:gd name="connsiteY126" fmla="*/ 24783 h 1860128"/>
                <a:gd name="connsiteX127" fmla="*/ 1208421 w 1599371"/>
                <a:gd name="connsiteY127" fmla="*/ 0 h 1860128"/>
                <a:gd name="connsiteX128" fmla="*/ 506511 w 1599371"/>
                <a:gd name="connsiteY128" fmla="*/ 17938 h 1860128"/>
                <a:gd name="connsiteX129" fmla="*/ 227825 w 1599371"/>
                <a:gd name="connsiteY129" fmla="*/ 2832 h 1860128"/>
                <a:gd name="connsiteX130" fmla="*/ 68880 w 1599371"/>
                <a:gd name="connsiteY130" fmla="*/ 46733 h 1860128"/>
                <a:gd name="connsiteX131" fmla="*/ 20937 w 1599371"/>
                <a:gd name="connsiteY131" fmla="*/ 734516 h 1860128"/>
                <a:gd name="connsiteX132" fmla="*/ 17158 w 1599371"/>
                <a:gd name="connsiteY132" fmla="*/ 813349 h 1860128"/>
                <a:gd name="connsiteX133" fmla="*/ 8420 w 1599371"/>
                <a:gd name="connsiteY133" fmla="*/ 885101 h 1860128"/>
                <a:gd name="connsiteX134" fmla="*/ 2043 w 1599371"/>
                <a:gd name="connsiteY134" fmla="*/ 1275254 h 1860128"/>
                <a:gd name="connsiteX135" fmla="*/ 31092 w 1599371"/>
                <a:gd name="connsiteY135" fmla="*/ 1293428 h 1860128"/>
                <a:gd name="connsiteX136" fmla="*/ 34163 w 1599371"/>
                <a:gd name="connsiteY136" fmla="*/ 1295788 h 1860128"/>
                <a:gd name="connsiteX137" fmla="*/ 44318 w 1599371"/>
                <a:gd name="connsiteY137" fmla="*/ 1303105 h 1860128"/>
                <a:gd name="connsiteX138" fmla="*/ 294663 w 1599371"/>
                <a:gd name="connsiteY138" fmla="*/ 1301689 h 1860128"/>
                <a:gd name="connsiteX139" fmla="*/ 397635 w 1599371"/>
                <a:gd name="connsiteY139" fmla="*/ 1312782 h 1860128"/>
                <a:gd name="connsiteX140" fmla="*/ 512888 w 1599371"/>
                <a:gd name="connsiteY140" fmla="*/ 1335441 h 1860128"/>
                <a:gd name="connsiteX141" fmla="*/ 514069 w 1599371"/>
                <a:gd name="connsiteY141" fmla="*/ 1367776 h 1860128"/>
                <a:gd name="connsiteX142" fmla="*/ 615860 w 1599371"/>
                <a:gd name="connsiteY142" fmla="*/ 1442361 h 1860128"/>
                <a:gd name="connsiteX143" fmla="*/ 584449 w 1599371"/>
                <a:gd name="connsiteY143" fmla="*/ 1585865 h 1860128"/>
                <a:gd name="connsiteX144" fmla="*/ 576183 w 1599371"/>
                <a:gd name="connsiteY144" fmla="*/ 1605220 h 1860128"/>
                <a:gd name="connsiteX145" fmla="*/ 570751 w 1599371"/>
                <a:gd name="connsiteY145" fmla="*/ 1616549 h 1860128"/>
                <a:gd name="connsiteX146" fmla="*/ 566499 w 1599371"/>
                <a:gd name="connsiteY146" fmla="*/ 1624102 h 1860128"/>
                <a:gd name="connsiteX147" fmla="*/ 563665 w 1599371"/>
                <a:gd name="connsiteY147" fmla="*/ 1621033 h 1860128"/>
                <a:gd name="connsiteX148" fmla="*/ 468487 w 1599371"/>
                <a:gd name="connsiteY148" fmla="*/ 1607108 h 1860128"/>
                <a:gd name="connsiteX149" fmla="*/ 372836 w 1599371"/>
                <a:gd name="connsiteY149" fmla="*/ 1599319 h 1860128"/>
                <a:gd name="connsiteX150" fmla="*/ 324185 w 1599371"/>
                <a:gd name="connsiteY150" fmla="*/ 1768314 h 186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99371" h="1860128">
                  <a:moveTo>
                    <a:pt x="93915" y="52634"/>
                  </a:moveTo>
                  <a:lnTo>
                    <a:pt x="125326" y="54522"/>
                  </a:lnTo>
                  <a:cubicBezTo>
                    <a:pt x="130758" y="46025"/>
                    <a:pt x="128868" y="46025"/>
                    <a:pt x="136662" y="35640"/>
                  </a:cubicBezTo>
                  <a:cubicBezTo>
                    <a:pt x="180591" y="33516"/>
                    <a:pt x="270101" y="41541"/>
                    <a:pt x="287105" y="30447"/>
                  </a:cubicBezTo>
                  <a:cubicBezTo>
                    <a:pt x="285452" y="29975"/>
                    <a:pt x="272699" y="27379"/>
                    <a:pt x="272462" y="27379"/>
                  </a:cubicBezTo>
                  <a:cubicBezTo>
                    <a:pt x="258292" y="18410"/>
                    <a:pt x="266558" y="34224"/>
                    <a:pt x="261362" y="14634"/>
                  </a:cubicBezTo>
                  <a:cubicBezTo>
                    <a:pt x="297025" y="13454"/>
                    <a:pt x="308125" y="14398"/>
                    <a:pt x="340953" y="21478"/>
                  </a:cubicBezTo>
                  <a:cubicBezTo>
                    <a:pt x="364098" y="26435"/>
                    <a:pt x="391022" y="25255"/>
                    <a:pt x="411333" y="27143"/>
                  </a:cubicBezTo>
                  <a:cubicBezTo>
                    <a:pt x="508164" y="36584"/>
                    <a:pt x="805744" y="25491"/>
                    <a:pt x="908007" y="17702"/>
                  </a:cubicBezTo>
                  <a:cubicBezTo>
                    <a:pt x="1028456" y="8261"/>
                    <a:pt x="1281399" y="16050"/>
                    <a:pt x="1403501" y="35876"/>
                  </a:cubicBezTo>
                  <a:cubicBezTo>
                    <a:pt x="1440580" y="41777"/>
                    <a:pt x="1541191" y="38944"/>
                    <a:pt x="1564572" y="48386"/>
                  </a:cubicBezTo>
                  <a:cubicBezTo>
                    <a:pt x="1572838" y="77889"/>
                    <a:pt x="1567878" y="470402"/>
                    <a:pt x="1559376" y="527284"/>
                  </a:cubicBezTo>
                  <a:cubicBezTo>
                    <a:pt x="1551818" y="578738"/>
                    <a:pt x="1566461" y="629484"/>
                    <a:pt x="1567170" y="682826"/>
                  </a:cubicBezTo>
                  <a:cubicBezTo>
                    <a:pt x="1568587" y="797299"/>
                    <a:pt x="1589606" y="876604"/>
                    <a:pt x="1577561" y="991077"/>
                  </a:cubicBezTo>
                  <a:cubicBezTo>
                    <a:pt x="1566225" y="1099178"/>
                    <a:pt x="1567406" y="1197365"/>
                    <a:pt x="1558195" y="1303341"/>
                  </a:cubicBezTo>
                  <a:cubicBezTo>
                    <a:pt x="1518518" y="1302633"/>
                    <a:pt x="1493483" y="1304757"/>
                    <a:pt x="1455932" y="1301217"/>
                  </a:cubicBezTo>
                  <a:cubicBezTo>
                    <a:pt x="1455932" y="1301217"/>
                    <a:pt x="1315172" y="1320099"/>
                    <a:pt x="1273369" y="1319155"/>
                  </a:cubicBezTo>
                  <a:cubicBezTo>
                    <a:pt x="1240305" y="1318211"/>
                    <a:pt x="1207240" y="1316087"/>
                    <a:pt x="1170161" y="1314434"/>
                  </a:cubicBezTo>
                  <a:cubicBezTo>
                    <a:pt x="1097892" y="1311602"/>
                    <a:pt x="1039556" y="1319627"/>
                    <a:pt x="968704" y="1316087"/>
                  </a:cubicBezTo>
                  <a:cubicBezTo>
                    <a:pt x="930680" y="1314434"/>
                    <a:pt x="911314" y="1320335"/>
                    <a:pt x="877305" y="1313962"/>
                  </a:cubicBezTo>
                  <a:cubicBezTo>
                    <a:pt x="802674" y="1300273"/>
                    <a:pt x="654356" y="1311130"/>
                    <a:pt x="577363" y="1309006"/>
                  </a:cubicBezTo>
                  <a:lnTo>
                    <a:pt x="438493" y="1300037"/>
                  </a:lnTo>
                  <a:cubicBezTo>
                    <a:pt x="385826" y="1297204"/>
                    <a:pt x="349219" y="1284931"/>
                    <a:pt x="305054" y="1285167"/>
                  </a:cubicBezTo>
                  <a:lnTo>
                    <a:pt x="103834" y="1275490"/>
                  </a:lnTo>
                  <a:cubicBezTo>
                    <a:pt x="63448" y="1271005"/>
                    <a:pt x="97693" y="1262036"/>
                    <a:pt x="44318" y="1254720"/>
                  </a:cubicBezTo>
                  <a:lnTo>
                    <a:pt x="20228" y="1249763"/>
                  </a:lnTo>
                  <a:cubicBezTo>
                    <a:pt x="2043" y="1195477"/>
                    <a:pt x="29675" y="1059289"/>
                    <a:pt x="28022" y="1025537"/>
                  </a:cubicBezTo>
                  <a:cubicBezTo>
                    <a:pt x="26369" y="995562"/>
                    <a:pt x="18103" y="990369"/>
                    <a:pt x="21409" y="949065"/>
                  </a:cubicBezTo>
                  <a:cubicBezTo>
                    <a:pt x="31328" y="824678"/>
                    <a:pt x="66282" y="467333"/>
                    <a:pt x="68408" y="356637"/>
                  </a:cubicBezTo>
                  <a:cubicBezTo>
                    <a:pt x="71006" y="239803"/>
                    <a:pt x="92498" y="133119"/>
                    <a:pt x="93915" y="52634"/>
                  </a:cubicBezTo>
                  <a:close/>
                  <a:moveTo>
                    <a:pt x="965162" y="1442361"/>
                  </a:moveTo>
                  <a:cubicBezTo>
                    <a:pt x="946268" y="1440945"/>
                    <a:pt x="930208" y="1443777"/>
                    <a:pt x="915093" y="1443305"/>
                  </a:cubicBezTo>
                  <a:cubicBezTo>
                    <a:pt x="901631" y="1442833"/>
                    <a:pt x="877777" y="1440001"/>
                    <a:pt x="860300" y="1438821"/>
                  </a:cubicBezTo>
                  <a:cubicBezTo>
                    <a:pt x="828653" y="1436696"/>
                    <a:pt x="776931" y="1435752"/>
                    <a:pt x="748826" y="1431740"/>
                  </a:cubicBezTo>
                  <a:cubicBezTo>
                    <a:pt x="706551" y="1425603"/>
                    <a:pt x="687657" y="1418050"/>
                    <a:pt x="642548" y="1418050"/>
                  </a:cubicBezTo>
                  <a:cubicBezTo>
                    <a:pt x="599091" y="1417814"/>
                    <a:pt x="566972" y="1420174"/>
                    <a:pt x="533907" y="1405541"/>
                  </a:cubicBezTo>
                  <a:lnTo>
                    <a:pt x="535324" y="1334969"/>
                  </a:lnTo>
                  <a:lnTo>
                    <a:pt x="566027" y="1328124"/>
                  </a:lnTo>
                  <a:cubicBezTo>
                    <a:pt x="660969" y="1322459"/>
                    <a:pt x="703717" y="1328360"/>
                    <a:pt x="794880" y="1334261"/>
                  </a:cubicBezTo>
                  <a:lnTo>
                    <a:pt x="931152" y="1340397"/>
                  </a:lnTo>
                  <a:cubicBezTo>
                    <a:pt x="989488" y="1340869"/>
                    <a:pt x="969649" y="1361168"/>
                    <a:pt x="965162" y="1442361"/>
                  </a:cubicBezTo>
                  <a:close/>
                  <a:moveTo>
                    <a:pt x="745992" y="1459355"/>
                  </a:moveTo>
                  <a:cubicBezTo>
                    <a:pt x="800076" y="1460771"/>
                    <a:pt x="780473" y="1515765"/>
                    <a:pt x="780946" y="1625282"/>
                  </a:cubicBezTo>
                  <a:cubicBezTo>
                    <a:pt x="754258" y="1621269"/>
                    <a:pt x="770082" y="1624574"/>
                    <a:pt x="740324" y="1623866"/>
                  </a:cubicBezTo>
                  <a:cubicBezTo>
                    <a:pt x="731349" y="1568635"/>
                    <a:pt x="746228" y="1515765"/>
                    <a:pt x="745992" y="1459355"/>
                  </a:cubicBezTo>
                  <a:close/>
                  <a:moveTo>
                    <a:pt x="812829" y="1475405"/>
                  </a:moveTo>
                  <a:cubicBezTo>
                    <a:pt x="819678" y="1492635"/>
                    <a:pt x="825346" y="1601443"/>
                    <a:pt x="823693" y="1617729"/>
                  </a:cubicBezTo>
                  <a:lnTo>
                    <a:pt x="792046" y="1620797"/>
                  </a:lnTo>
                  <a:cubicBezTo>
                    <a:pt x="791810" y="1601915"/>
                    <a:pt x="790156" y="1475405"/>
                    <a:pt x="800312" y="1459355"/>
                  </a:cubicBezTo>
                  <a:lnTo>
                    <a:pt x="812829" y="1475405"/>
                  </a:lnTo>
                  <a:close/>
                  <a:moveTo>
                    <a:pt x="718832" y="1453926"/>
                  </a:moveTo>
                  <a:cubicBezTo>
                    <a:pt x="719304" y="1454870"/>
                    <a:pt x="719540" y="1456523"/>
                    <a:pt x="719540" y="1457231"/>
                  </a:cubicBezTo>
                  <a:cubicBezTo>
                    <a:pt x="719776" y="1457703"/>
                    <a:pt x="720249" y="1459591"/>
                    <a:pt x="720485" y="1460299"/>
                  </a:cubicBezTo>
                  <a:cubicBezTo>
                    <a:pt x="720721" y="1461007"/>
                    <a:pt x="720957" y="1462895"/>
                    <a:pt x="721194" y="1463603"/>
                  </a:cubicBezTo>
                  <a:lnTo>
                    <a:pt x="722847" y="1469740"/>
                  </a:lnTo>
                  <a:cubicBezTo>
                    <a:pt x="723083" y="1470684"/>
                    <a:pt x="723555" y="1472100"/>
                    <a:pt x="723791" y="1473044"/>
                  </a:cubicBezTo>
                  <a:cubicBezTo>
                    <a:pt x="739143" y="1516001"/>
                    <a:pt x="726153" y="1565331"/>
                    <a:pt x="726862" y="1626226"/>
                  </a:cubicBezTo>
                  <a:lnTo>
                    <a:pt x="687657" y="1626462"/>
                  </a:lnTo>
                  <a:cubicBezTo>
                    <a:pt x="688129" y="1603095"/>
                    <a:pt x="698048" y="1490274"/>
                    <a:pt x="709149" y="1467144"/>
                  </a:cubicBezTo>
                  <a:cubicBezTo>
                    <a:pt x="715525" y="1453690"/>
                    <a:pt x="713164" y="1459591"/>
                    <a:pt x="718832" y="1453926"/>
                  </a:cubicBezTo>
                  <a:close/>
                  <a:moveTo>
                    <a:pt x="648688" y="1453690"/>
                  </a:moveTo>
                  <a:cubicBezTo>
                    <a:pt x="667346" y="1494995"/>
                    <a:pt x="631211" y="1598139"/>
                    <a:pt x="628613" y="1616077"/>
                  </a:cubicBezTo>
                  <a:cubicBezTo>
                    <a:pt x="628377" y="1618673"/>
                    <a:pt x="627196" y="1619145"/>
                    <a:pt x="626251" y="1620561"/>
                  </a:cubicBezTo>
                  <a:cubicBezTo>
                    <a:pt x="599091" y="1619381"/>
                    <a:pt x="587047" y="1618201"/>
                    <a:pt x="594368" y="1587045"/>
                  </a:cubicBezTo>
                  <a:cubicBezTo>
                    <a:pt x="599564" y="1564623"/>
                    <a:pt x="634990" y="1466200"/>
                    <a:pt x="648688" y="1453690"/>
                  </a:cubicBezTo>
                  <a:close/>
                  <a:moveTo>
                    <a:pt x="865024" y="1582089"/>
                  </a:moveTo>
                  <a:cubicBezTo>
                    <a:pt x="869747" y="1609232"/>
                    <a:pt x="869275" y="1603567"/>
                    <a:pt x="843768" y="1608996"/>
                  </a:cubicBezTo>
                  <a:cubicBezTo>
                    <a:pt x="829125" y="1586573"/>
                    <a:pt x="830070" y="1489094"/>
                    <a:pt x="830306" y="1464784"/>
                  </a:cubicBezTo>
                  <a:cubicBezTo>
                    <a:pt x="844713" y="1473753"/>
                    <a:pt x="836919" y="1460771"/>
                    <a:pt x="844949" y="1481777"/>
                  </a:cubicBezTo>
                  <a:lnTo>
                    <a:pt x="865024" y="1582089"/>
                  </a:lnTo>
                  <a:close/>
                  <a:moveTo>
                    <a:pt x="686004" y="1444249"/>
                  </a:moveTo>
                  <a:cubicBezTo>
                    <a:pt x="708440" y="1473517"/>
                    <a:pt x="677501" y="1587990"/>
                    <a:pt x="674903" y="1630238"/>
                  </a:cubicBezTo>
                  <a:lnTo>
                    <a:pt x="640894" y="1617729"/>
                  </a:lnTo>
                  <a:cubicBezTo>
                    <a:pt x="643965" y="1569816"/>
                    <a:pt x="658844" y="1525442"/>
                    <a:pt x="668291" y="1481069"/>
                  </a:cubicBezTo>
                  <a:cubicBezTo>
                    <a:pt x="669944" y="1472572"/>
                    <a:pt x="670652" y="1463839"/>
                    <a:pt x="672778" y="1458175"/>
                  </a:cubicBezTo>
                  <a:cubicBezTo>
                    <a:pt x="678446" y="1444485"/>
                    <a:pt x="673486" y="1449206"/>
                    <a:pt x="686004" y="1444249"/>
                  </a:cubicBezTo>
                  <a:close/>
                  <a:moveTo>
                    <a:pt x="892656" y="1601443"/>
                  </a:moveTo>
                  <a:cubicBezTo>
                    <a:pt x="870692" y="1596959"/>
                    <a:pt x="875652" y="1588698"/>
                    <a:pt x="865496" y="1519306"/>
                  </a:cubicBezTo>
                  <a:cubicBezTo>
                    <a:pt x="879903" y="1528747"/>
                    <a:pt x="871637" y="1516945"/>
                    <a:pt x="881084" y="1537716"/>
                  </a:cubicBezTo>
                  <a:lnTo>
                    <a:pt x="896199" y="1583033"/>
                  </a:lnTo>
                  <a:cubicBezTo>
                    <a:pt x="903756" y="1610648"/>
                    <a:pt x="895726" y="1597195"/>
                    <a:pt x="892656" y="1601443"/>
                  </a:cubicBezTo>
                  <a:close/>
                  <a:moveTo>
                    <a:pt x="1050420" y="1653369"/>
                  </a:moveTo>
                  <a:cubicBezTo>
                    <a:pt x="1062938" y="1672015"/>
                    <a:pt x="1065772" y="1718040"/>
                    <a:pt x="1066244" y="1738575"/>
                  </a:cubicBezTo>
                  <a:cubicBezTo>
                    <a:pt x="1066717" y="1761469"/>
                    <a:pt x="1068134" y="1798762"/>
                    <a:pt x="1066008" y="1828973"/>
                  </a:cubicBezTo>
                  <a:cubicBezTo>
                    <a:pt x="1038612" y="1830389"/>
                    <a:pt x="1030582" y="1827557"/>
                    <a:pt x="1007909" y="1824253"/>
                  </a:cubicBezTo>
                  <a:cubicBezTo>
                    <a:pt x="987126" y="1820948"/>
                    <a:pt x="678918" y="1848563"/>
                    <a:pt x="605232" y="1808911"/>
                  </a:cubicBezTo>
                  <a:lnTo>
                    <a:pt x="647980" y="1807023"/>
                  </a:lnTo>
                  <a:cubicBezTo>
                    <a:pt x="641367" y="1804898"/>
                    <a:pt x="625307" y="1801122"/>
                    <a:pt x="614915" y="1799942"/>
                  </a:cubicBezTo>
                  <a:cubicBezTo>
                    <a:pt x="605468" y="1798762"/>
                    <a:pt x="600508" y="1799470"/>
                    <a:pt x="584212" y="1796165"/>
                  </a:cubicBezTo>
                  <a:cubicBezTo>
                    <a:pt x="487853" y="1776339"/>
                    <a:pt x="603579" y="1829917"/>
                    <a:pt x="429518" y="1787432"/>
                  </a:cubicBezTo>
                  <a:cubicBezTo>
                    <a:pt x="395745" y="1779407"/>
                    <a:pt x="346149" y="1778935"/>
                    <a:pt x="345204" y="1739991"/>
                  </a:cubicBezTo>
                  <a:lnTo>
                    <a:pt x="369294" y="1614425"/>
                  </a:lnTo>
                  <a:lnTo>
                    <a:pt x="517375" y="1628586"/>
                  </a:lnTo>
                  <a:cubicBezTo>
                    <a:pt x="516194" y="1629530"/>
                    <a:pt x="514069" y="1629766"/>
                    <a:pt x="513360" y="1630002"/>
                  </a:cubicBezTo>
                  <a:lnTo>
                    <a:pt x="502024" y="1634959"/>
                  </a:lnTo>
                  <a:cubicBezTo>
                    <a:pt x="489270" y="1642276"/>
                    <a:pt x="496592" y="1630238"/>
                    <a:pt x="490924" y="1644872"/>
                  </a:cubicBezTo>
                  <a:cubicBezTo>
                    <a:pt x="512652" y="1654785"/>
                    <a:pt x="534616" y="1642040"/>
                    <a:pt x="556580" y="1640860"/>
                  </a:cubicBezTo>
                  <a:cubicBezTo>
                    <a:pt x="579017" y="1639443"/>
                    <a:pt x="606885" y="1649121"/>
                    <a:pt x="626488" y="1649121"/>
                  </a:cubicBezTo>
                  <a:lnTo>
                    <a:pt x="853215" y="1656909"/>
                  </a:lnTo>
                  <a:cubicBezTo>
                    <a:pt x="965162" y="1664226"/>
                    <a:pt x="891239" y="1660214"/>
                    <a:pt x="946740" y="1653369"/>
                  </a:cubicBezTo>
                  <a:cubicBezTo>
                    <a:pt x="963508" y="1651245"/>
                    <a:pt x="970121" y="1654785"/>
                    <a:pt x="982875" y="1656437"/>
                  </a:cubicBezTo>
                  <a:cubicBezTo>
                    <a:pt x="1000824" y="1658798"/>
                    <a:pt x="1027275" y="1653841"/>
                    <a:pt x="1050420" y="1653369"/>
                  </a:cubicBezTo>
                  <a:close/>
                  <a:moveTo>
                    <a:pt x="324185" y="1768314"/>
                  </a:moveTo>
                  <a:cubicBezTo>
                    <a:pt x="381103" y="1816228"/>
                    <a:pt x="526586" y="1814339"/>
                    <a:pt x="549731" y="1819060"/>
                  </a:cubicBezTo>
                  <a:lnTo>
                    <a:pt x="677265" y="1843135"/>
                  </a:lnTo>
                  <a:cubicBezTo>
                    <a:pt x="731113" y="1855408"/>
                    <a:pt x="1035069" y="1845731"/>
                    <a:pt x="1072149" y="1860129"/>
                  </a:cubicBezTo>
                  <a:cubicBezTo>
                    <a:pt x="1096002" y="1838178"/>
                    <a:pt x="1086319" y="1843135"/>
                    <a:pt x="1083249" y="1819060"/>
                  </a:cubicBezTo>
                  <a:cubicBezTo>
                    <a:pt x="1080178" y="1792389"/>
                    <a:pt x="1090806" y="1780352"/>
                    <a:pt x="1085847" y="1750612"/>
                  </a:cubicBezTo>
                  <a:cubicBezTo>
                    <a:pt x="1076636" y="1696798"/>
                    <a:pt x="1097892" y="1684761"/>
                    <a:pt x="1076163" y="1624574"/>
                  </a:cubicBezTo>
                  <a:cubicBezTo>
                    <a:pt x="1028456" y="1627642"/>
                    <a:pt x="982638" y="1636139"/>
                    <a:pt x="930680" y="1628586"/>
                  </a:cubicBezTo>
                  <a:cubicBezTo>
                    <a:pt x="922178" y="1596487"/>
                    <a:pt x="917454" y="1567691"/>
                    <a:pt x="903048" y="1542200"/>
                  </a:cubicBezTo>
                  <a:lnTo>
                    <a:pt x="870692" y="1460063"/>
                  </a:lnTo>
                  <a:cubicBezTo>
                    <a:pt x="877069" y="1461479"/>
                    <a:pt x="896435" y="1465492"/>
                    <a:pt x="901158" y="1468088"/>
                  </a:cubicBezTo>
                  <a:cubicBezTo>
                    <a:pt x="919344" y="1478001"/>
                    <a:pt x="903284" y="1464075"/>
                    <a:pt x="914620" y="1484610"/>
                  </a:cubicBezTo>
                  <a:cubicBezTo>
                    <a:pt x="1009090" y="1479181"/>
                    <a:pt x="990905" y="1385006"/>
                    <a:pt x="993739" y="1344410"/>
                  </a:cubicBezTo>
                  <a:cubicBezTo>
                    <a:pt x="1027748" y="1345118"/>
                    <a:pt x="1078289" y="1336385"/>
                    <a:pt x="1148433" y="1338037"/>
                  </a:cubicBezTo>
                  <a:cubicBezTo>
                    <a:pt x="1196376" y="1339453"/>
                    <a:pt x="1259671" y="1343702"/>
                    <a:pt x="1306197" y="1339925"/>
                  </a:cubicBezTo>
                  <a:lnTo>
                    <a:pt x="1453098" y="1327888"/>
                  </a:lnTo>
                  <a:cubicBezTo>
                    <a:pt x="1493483" y="1328360"/>
                    <a:pt x="1552291" y="1338981"/>
                    <a:pt x="1593621" y="1324111"/>
                  </a:cubicBezTo>
                  <a:cubicBezTo>
                    <a:pt x="1594330" y="1288235"/>
                    <a:pt x="1595511" y="1316795"/>
                    <a:pt x="1581813" y="1298857"/>
                  </a:cubicBezTo>
                  <a:cubicBezTo>
                    <a:pt x="1569059" y="1282571"/>
                    <a:pt x="1584411" y="1260620"/>
                    <a:pt x="1582285" y="1161253"/>
                  </a:cubicBezTo>
                  <a:cubicBezTo>
                    <a:pt x="1581104" y="1096817"/>
                    <a:pt x="1587245" y="1041587"/>
                    <a:pt x="1592204" y="981636"/>
                  </a:cubicBezTo>
                  <a:cubicBezTo>
                    <a:pt x="1599762" y="884629"/>
                    <a:pt x="1598345" y="894306"/>
                    <a:pt x="1597400" y="796827"/>
                  </a:cubicBezTo>
                  <a:cubicBezTo>
                    <a:pt x="1596928" y="762131"/>
                    <a:pt x="1598581" y="746081"/>
                    <a:pt x="1599289" y="709969"/>
                  </a:cubicBezTo>
                  <a:cubicBezTo>
                    <a:pt x="1600707" y="645062"/>
                    <a:pt x="1583230" y="637509"/>
                    <a:pt x="1582993" y="637745"/>
                  </a:cubicBezTo>
                  <a:cubicBezTo>
                    <a:pt x="1578742" y="646242"/>
                    <a:pt x="1588425" y="504626"/>
                    <a:pt x="1583466" y="474414"/>
                  </a:cubicBezTo>
                  <a:cubicBezTo>
                    <a:pt x="1567170" y="373395"/>
                    <a:pt x="1610626" y="85442"/>
                    <a:pt x="1589606" y="24783"/>
                  </a:cubicBezTo>
                  <a:lnTo>
                    <a:pt x="1208421" y="0"/>
                  </a:lnTo>
                  <a:lnTo>
                    <a:pt x="506511" y="17938"/>
                  </a:lnTo>
                  <a:cubicBezTo>
                    <a:pt x="441327" y="15814"/>
                    <a:pt x="285216" y="-4485"/>
                    <a:pt x="227825" y="2832"/>
                  </a:cubicBezTo>
                  <a:cubicBezTo>
                    <a:pt x="191927" y="7317"/>
                    <a:pt x="83051" y="15342"/>
                    <a:pt x="68880" y="46733"/>
                  </a:cubicBezTo>
                  <a:lnTo>
                    <a:pt x="20937" y="734516"/>
                  </a:lnTo>
                  <a:cubicBezTo>
                    <a:pt x="17867" y="760479"/>
                    <a:pt x="18575" y="787150"/>
                    <a:pt x="17158" y="813349"/>
                  </a:cubicBezTo>
                  <a:cubicBezTo>
                    <a:pt x="15977" y="836008"/>
                    <a:pt x="10309" y="864331"/>
                    <a:pt x="8420" y="885101"/>
                  </a:cubicBezTo>
                  <a:cubicBezTo>
                    <a:pt x="2515" y="950245"/>
                    <a:pt x="-3153" y="1229937"/>
                    <a:pt x="2043" y="1275254"/>
                  </a:cubicBezTo>
                  <a:lnTo>
                    <a:pt x="31092" y="1293428"/>
                  </a:lnTo>
                  <a:cubicBezTo>
                    <a:pt x="32037" y="1293900"/>
                    <a:pt x="33454" y="1295080"/>
                    <a:pt x="34163" y="1295788"/>
                  </a:cubicBezTo>
                  <a:cubicBezTo>
                    <a:pt x="42901" y="1302397"/>
                    <a:pt x="28967" y="1294608"/>
                    <a:pt x="44318" y="1303105"/>
                  </a:cubicBezTo>
                  <a:cubicBezTo>
                    <a:pt x="127215" y="1295552"/>
                    <a:pt x="211529" y="1300509"/>
                    <a:pt x="294663" y="1301689"/>
                  </a:cubicBezTo>
                  <a:lnTo>
                    <a:pt x="397635" y="1312782"/>
                  </a:lnTo>
                  <a:cubicBezTo>
                    <a:pt x="445106" y="1318447"/>
                    <a:pt x="504622" y="1305229"/>
                    <a:pt x="512888" y="1335441"/>
                  </a:cubicBezTo>
                  <a:lnTo>
                    <a:pt x="514069" y="1367776"/>
                  </a:lnTo>
                  <a:cubicBezTo>
                    <a:pt x="509581" y="1456051"/>
                    <a:pt x="533435" y="1433628"/>
                    <a:pt x="615860" y="1442361"/>
                  </a:cubicBezTo>
                  <a:cubicBezTo>
                    <a:pt x="619402" y="1481069"/>
                    <a:pt x="597674" y="1550225"/>
                    <a:pt x="584449" y="1585865"/>
                  </a:cubicBezTo>
                  <a:cubicBezTo>
                    <a:pt x="580670" y="1596251"/>
                    <a:pt x="580906" y="1595306"/>
                    <a:pt x="576183" y="1605220"/>
                  </a:cubicBezTo>
                  <a:cubicBezTo>
                    <a:pt x="575946" y="1606164"/>
                    <a:pt x="571459" y="1615369"/>
                    <a:pt x="570751" y="1616549"/>
                  </a:cubicBezTo>
                  <a:lnTo>
                    <a:pt x="566499" y="1624102"/>
                  </a:lnTo>
                  <a:cubicBezTo>
                    <a:pt x="565319" y="1623158"/>
                    <a:pt x="564374" y="1621505"/>
                    <a:pt x="563665" y="1621033"/>
                  </a:cubicBezTo>
                  <a:cubicBezTo>
                    <a:pt x="543827" y="1605928"/>
                    <a:pt x="493758" y="1609232"/>
                    <a:pt x="468487" y="1607108"/>
                  </a:cubicBezTo>
                  <a:cubicBezTo>
                    <a:pt x="438965" y="1604984"/>
                    <a:pt x="403775" y="1587990"/>
                    <a:pt x="372836" y="1599319"/>
                  </a:cubicBezTo>
                  <a:cubicBezTo>
                    <a:pt x="318989" y="1619145"/>
                    <a:pt x="344968" y="1715916"/>
                    <a:pt x="324185" y="176831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4" name="Forma libre 75">
              <a:extLst>
                <a:ext uri="{FF2B5EF4-FFF2-40B4-BE49-F238E27FC236}">
                  <a16:creationId xmlns:a16="http://schemas.microsoft.com/office/drawing/2014/main" id="{76ABA99F-FD98-E890-5751-E74EB68C1937}"/>
                </a:ext>
              </a:extLst>
            </p:cNvPr>
            <p:cNvSpPr/>
            <p:nvPr/>
          </p:nvSpPr>
          <p:spPr>
            <a:xfrm>
              <a:off x="4612353" y="165557"/>
              <a:ext cx="1342769" cy="904116"/>
            </a:xfrm>
            <a:custGeom>
              <a:avLst/>
              <a:gdLst>
                <a:gd name="connsiteX0" fmla="*/ 0 w 1342769"/>
                <a:gd name="connsiteY0" fmla="*/ 15947 h 904116"/>
                <a:gd name="connsiteX1" fmla="*/ 22909 w 1342769"/>
                <a:gd name="connsiteY1" fmla="*/ 32233 h 904116"/>
                <a:gd name="connsiteX2" fmla="*/ 18658 w 1342769"/>
                <a:gd name="connsiteY2" fmla="*/ 273217 h 904116"/>
                <a:gd name="connsiteX3" fmla="*/ 44873 w 1342769"/>
                <a:gd name="connsiteY3" fmla="*/ 29401 h 904116"/>
                <a:gd name="connsiteX4" fmla="*/ 281520 w 1342769"/>
                <a:gd name="connsiteY4" fmla="*/ 45451 h 904116"/>
                <a:gd name="connsiteX5" fmla="*/ 515805 w 1342769"/>
                <a:gd name="connsiteY5" fmla="*/ 57960 h 904116"/>
                <a:gd name="connsiteX6" fmla="*/ 635073 w 1342769"/>
                <a:gd name="connsiteY6" fmla="*/ 69053 h 904116"/>
                <a:gd name="connsiteX7" fmla="*/ 869594 w 1342769"/>
                <a:gd name="connsiteY7" fmla="*/ 65513 h 904116"/>
                <a:gd name="connsiteX8" fmla="*/ 987681 w 1342769"/>
                <a:gd name="connsiteY8" fmla="*/ 68345 h 904116"/>
                <a:gd name="connsiteX9" fmla="*/ 965717 w 1342769"/>
                <a:gd name="connsiteY9" fmla="*/ 57960 h 904116"/>
                <a:gd name="connsiteX10" fmla="*/ 1304391 w 1342769"/>
                <a:gd name="connsiteY10" fmla="*/ 62917 h 904116"/>
                <a:gd name="connsiteX11" fmla="*/ 1312420 w 1342769"/>
                <a:gd name="connsiteY11" fmla="*/ 112010 h 904116"/>
                <a:gd name="connsiteX12" fmla="*/ 1317616 w 1342769"/>
                <a:gd name="connsiteY12" fmla="*/ 276993 h 904116"/>
                <a:gd name="connsiteX13" fmla="*/ 1320687 w 1342769"/>
                <a:gd name="connsiteY13" fmla="*/ 384858 h 904116"/>
                <a:gd name="connsiteX14" fmla="*/ 1316199 w 1342769"/>
                <a:gd name="connsiteY14" fmla="*/ 706562 h 904116"/>
                <a:gd name="connsiteX15" fmla="*/ 1320687 w 1342769"/>
                <a:gd name="connsiteY15" fmla="*/ 755656 h 904116"/>
                <a:gd name="connsiteX16" fmla="*/ 1323757 w 1342769"/>
                <a:gd name="connsiteY16" fmla="*/ 904117 h 904116"/>
                <a:gd name="connsiteX17" fmla="*/ 1338400 w 1342769"/>
                <a:gd name="connsiteY17" fmla="*/ 791060 h 904116"/>
                <a:gd name="connsiteX18" fmla="*/ 1335802 w 1342769"/>
                <a:gd name="connsiteY18" fmla="*/ 222707 h 904116"/>
                <a:gd name="connsiteX19" fmla="*/ 1330606 w 1342769"/>
                <a:gd name="connsiteY19" fmla="*/ 80855 h 904116"/>
                <a:gd name="connsiteX20" fmla="*/ 1230704 w 1342769"/>
                <a:gd name="connsiteY20" fmla="*/ 36246 h 904116"/>
                <a:gd name="connsiteX21" fmla="*/ 525015 w 1342769"/>
                <a:gd name="connsiteY21" fmla="*/ 35538 h 904116"/>
                <a:gd name="connsiteX22" fmla="*/ 254832 w 1342769"/>
                <a:gd name="connsiteY22" fmla="*/ 23028 h 904116"/>
                <a:gd name="connsiteX23" fmla="*/ 0 w 1342769"/>
                <a:gd name="connsiteY23" fmla="*/ 15947 h 90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2769" h="904116">
                  <a:moveTo>
                    <a:pt x="0" y="15947"/>
                  </a:moveTo>
                  <a:cubicBezTo>
                    <a:pt x="7794" y="32469"/>
                    <a:pt x="-4251" y="14531"/>
                    <a:pt x="22909" y="32233"/>
                  </a:cubicBezTo>
                  <a:cubicBezTo>
                    <a:pt x="18185" y="72594"/>
                    <a:pt x="2126" y="249614"/>
                    <a:pt x="18658" y="273217"/>
                  </a:cubicBezTo>
                  <a:cubicBezTo>
                    <a:pt x="35662" y="207365"/>
                    <a:pt x="13226" y="98557"/>
                    <a:pt x="44873" y="29401"/>
                  </a:cubicBezTo>
                  <a:cubicBezTo>
                    <a:pt x="104389" y="10519"/>
                    <a:pt x="214210" y="44507"/>
                    <a:pt x="281520" y="45451"/>
                  </a:cubicBezTo>
                  <a:cubicBezTo>
                    <a:pt x="344342" y="46631"/>
                    <a:pt x="437395" y="49227"/>
                    <a:pt x="515805" y="57960"/>
                  </a:cubicBezTo>
                  <a:cubicBezTo>
                    <a:pt x="556427" y="62445"/>
                    <a:pt x="592325" y="69289"/>
                    <a:pt x="635073" y="69053"/>
                  </a:cubicBezTo>
                  <a:lnTo>
                    <a:pt x="869594" y="65513"/>
                  </a:lnTo>
                  <a:cubicBezTo>
                    <a:pt x="917773" y="61973"/>
                    <a:pt x="954380" y="73774"/>
                    <a:pt x="987681" y="68345"/>
                  </a:cubicBezTo>
                  <a:lnTo>
                    <a:pt x="965717" y="57960"/>
                  </a:lnTo>
                  <a:cubicBezTo>
                    <a:pt x="1031845" y="57960"/>
                    <a:pt x="1249834" y="44743"/>
                    <a:pt x="1304391" y="62917"/>
                  </a:cubicBezTo>
                  <a:cubicBezTo>
                    <a:pt x="1310059" y="67401"/>
                    <a:pt x="1311712" y="104694"/>
                    <a:pt x="1312420" y="112010"/>
                  </a:cubicBezTo>
                  <a:cubicBezTo>
                    <a:pt x="1319742" y="174085"/>
                    <a:pt x="1317380" y="213266"/>
                    <a:pt x="1317616" y="276993"/>
                  </a:cubicBezTo>
                  <a:cubicBezTo>
                    <a:pt x="1317616" y="313813"/>
                    <a:pt x="1323048" y="346149"/>
                    <a:pt x="1320687" y="384858"/>
                  </a:cubicBezTo>
                  <a:lnTo>
                    <a:pt x="1316199" y="706562"/>
                  </a:lnTo>
                  <a:cubicBezTo>
                    <a:pt x="1316908" y="725917"/>
                    <a:pt x="1320214" y="738662"/>
                    <a:pt x="1320687" y="755656"/>
                  </a:cubicBezTo>
                  <a:cubicBezTo>
                    <a:pt x="1321395" y="776898"/>
                    <a:pt x="1300139" y="824340"/>
                    <a:pt x="1323757" y="904117"/>
                  </a:cubicBezTo>
                  <a:cubicBezTo>
                    <a:pt x="1348319" y="890427"/>
                    <a:pt x="1344068" y="827172"/>
                    <a:pt x="1338400" y="791060"/>
                  </a:cubicBezTo>
                  <a:cubicBezTo>
                    <a:pt x="1331787" y="751171"/>
                    <a:pt x="1334621" y="326323"/>
                    <a:pt x="1335802" y="222707"/>
                  </a:cubicBezTo>
                  <a:cubicBezTo>
                    <a:pt x="1336274" y="179514"/>
                    <a:pt x="1336983" y="116495"/>
                    <a:pt x="1330606" y="80855"/>
                  </a:cubicBezTo>
                  <a:cubicBezTo>
                    <a:pt x="1322104" y="34121"/>
                    <a:pt x="1294235" y="41202"/>
                    <a:pt x="1230704" y="36246"/>
                  </a:cubicBezTo>
                  <a:cubicBezTo>
                    <a:pt x="1028303" y="20668"/>
                    <a:pt x="746311" y="68581"/>
                    <a:pt x="525015" y="35538"/>
                  </a:cubicBezTo>
                  <a:cubicBezTo>
                    <a:pt x="458414" y="25624"/>
                    <a:pt x="325212" y="27513"/>
                    <a:pt x="254832" y="23028"/>
                  </a:cubicBezTo>
                  <a:cubicBezTo>
                    <a:pt x="192246" y="18780"/>
                    <a:pt x="21492" y="-21817"/>
                    <a:pt x="0" y="159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5" name="Forma libre 76">
              <a:extLst>
                <a:ext uri="{FF2B5EF4-FFF2-40B4-BE49-F238E27FC236}">
                  <a16:creationId xmlns:a16="http://schemas.microsoft.com/office/drawing/2014/main" id="{EF55D3B5-67B5-80C7-4A7A-4D832AB5A1A9}"/>
                </a:ext>
              </a:extLst>
            </p:cNvPr>
            <p:cNvSpPr/>
            <p:nvPr/>
          </p:nvSpPr>
          <p:spPr>
            <a:xfrm>
              <a:off x="4575896" y="999574"/>
              <a:ext cx="1340138" cy="68049"/>
            </a:xfrm>
            <a:custGeom>
              <a:avLst/>
              <a:gdLst>
                <a:gd name="connsiteX0" fmla="*/ 1340138 w 1340138"/>
                <a:gd name="connsiteY0" fmla="*/ 60659 h 68049"/>
                <a:gd name="connsiteX1" fmla="*/ 1223468 w 1340138"/>
                <a:gd name="connsiteY1" fmla="*/ 23367 h 68049"/>
                <a:gd name="connsiteX2" fmla="*/ 1013273 w 1340138"/>
                <a:gd name="connsiteY2" fmla="*/ 40833 h 68049"/>
                <a:gd name="connsiteX3" fmla="*/ 932738 w 1340138"/>
                <a:gd name="connsiteY3" fmla="*/ 42957 h 68049"/>
                <a:gd name="connsiteX4" fmla="*/ 776154 w 1340138"/>
                <a:gd name="connsiteY4" fmla="*/ 37528 h 68049"/>
                <a:gd name="connsiteX5" fmla="*/ 465113 w 1340138"/>
                <a:gd name="connsiteY5" fmla="*/ 36820 h 68049"/>
                <a:gd name="connsiteX6" fmla="*/ 318212 w 1340138"/>
                <a:gd name="connsiteY6" fmla="*/ 25255 h 68049"/>
                <a:gd name="connsiteX7" fmla="*/ 236024 w 1340138"/>
                <a:gd name="connsiteY7" fmla="*/ 27615 h 68049"/>
                <a:gd name="connsiteX8" fmla="*/ 185010 w 1340138"/>
                <a:gd name="connsiteY8" fmla="*/ 0 h 68049"/>
                <a:gd name="connsiteX9" fmla="*/ 200361 w 1340138"/>
                <a:gd name="connsiteY9" fmla="*/ 24783 h 68049"/>
                <a:gd name="connsiteX10" fmla="*/ 86 w 1340138"/>
                <a:gd name="connsiteY10" fmla="*/ 42957 h 68049"/>
                <a:gd name="connsiteX11" fmla="*/ 301916 w 1340138"/>
                <a:gd name="connsiteY11" fmla="*/ 45553 h 68049"/>
                <a:gd name="connsiteX12" fmla="*/ 470781 w 1340138"/>
                <a:gd name="connsiteY12" fmla="*/ 61131 h 68049"/>
                <a:gd name="connsiteX13" fmla="*/ 742617 w 1340138"/>
                <a:gd name="connsiteY13" fmla="*/ 65852 h 68049"/>
                <a:gd name="connsiteX14" fmla="*/ 829530 w 1340138"/>
                <a:gd name="connsiteY14" fmla="*/ 62075 h 68049"/>
                <a:gd name="connsiteX15" fmla="*/ 1008786 w 1340138"/>
                <a:gd name="connsiteY15" fmla="*/ 66324 h 68049"/>
                <a:gd name="connsiteX16" fmla="*/ 1172218 w 1340138"/>
                <a:gd name="connsiteY16" fmla="*/ 46025 h 68049"/>
                <a:gd name="connsiteX17" fmla="*/ 1340138 w 1340138"/>
                <a:gd name="connsiteY17" fmla="*/ 60659 h 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0138" h="68049">
                  <a:moveTo>
                    <a:pt x="1340138" y="60659"/>
                  </a:moveTo>
                  <a:cubicBezTo>
                    <a:pt x="1339430" y="19590"/>
                    <a:pt x="1303531" y="31628"/>
                    <a:pt x="1223468" y="23367"/>
                  </a:cubicBezTo>
                  <a:cubicBezTo>
                    <a:pt x="1146712" y="15342"/>
                    <a:pt x="1082945" y="30211"/>
                    <a:pt x="1013273" y="40833"/>
                  </a:cubicBezTo>
                  <a:cubicBezTo>
                    <a:pt x="991309" y="44137"/>
                    <a:pt x="957536" y="42013"/>
                    <a:pt x="932738" y="42957"/>
                  </a:cubicBezTo>
                  <a:cubicBezTo>
                    <a:pt x="884322" y="45081"/>
                    <a:pt x="832128" y="31392"/>
                    <a:pt x="776154" y="37528"/>
                  </a:cubicBezTo>
                  <a:lnTo>
                    <a:pt x="465113" y="36820"/>
                  </a:lnTo>
                  <a:cubicBezTo>
                    <a:pt x="410320" y="34696"/>
                    <a:pt x="371824" y="24075"/>
                    <a:pt x="318212" y="25255"/>
                  </a:cubicBezTo>
                  <a:cubicBezTo>
                    <a:pt x="294359" y="25963"/>
                    <a:pt x="258933" y="29031"/>
                    <a:pt x="236024" y="27615"/>
                  </a:cubicBezTo>
                  <a:cubicBezTo>
                    <a:pt x="194929" y="25255"/>
                    <a:pt x="212879" y="10621"/>
                    <a:pt x="185010" y="0"/>
                  </a:cubicBezTo>
                  <a:cubicBezTo>
                    <a:pt x="188789" y="12745"/>
                    <a:pt x="191859" y="8733"/>
                    <a:pt x="200361" y="24783"/>
                  </a:cubicBezTo>
                  <a:cubicBezTo>
                    <a:pt x="151237" y="22659"/>
                    <a:pt x="-4166" y="-15342"/>
                    <a:pt x="86" y="42957"/>
                  </a:cubicBezTo>
                  <a:cubicBezTo>
                    <a:pt x="141554" y="19354"/>
                    <a:pt x="152418" y="51690"/>
                    <a:pt x="301916" y="45553"/>
                  </a:cubicBezTo>
                  <a:cubicBezTo>
                    <a:pt x="350096" y="43665"/>
                    <a:pt x="420712" y="56646"/>
                    <a:pt x="470781" y="61131"/>
                  </a:cubicBezTo>
                  <a:lnTo>
                    <a:pt x="742617" y="65852"/>
                  </a:lnTo>
                  <a:cubicBezTo>
                    <a:pt x="774973" y="66560"/>
                    <a:pt x="794576" y="60895"/>
                    <a:pt x="829530" y="62075"/>
                  </a:cubicBezTo>
                  <a:cubicBezTo>
                    <a:pt x="888337" y="64199"/>
                    <a:pt x="945255" y="71280"/>
                    <a:pt x="1008786" y="66324"/>
                  </a:cubicBezTo>
                  <a:cubicBezTo>
                    <a:pt x="1063106" y="61839"/>
                    <a:pt x="1117190" y="43665"/>
                    <a:pt x="1172218" y="46025"/>
                  </a:cubicBezTo>
                  <a:cubicBezTo>
                    <a:pt x="1227483" y="48622"/>
                    <a:pt x="1287472" y="53342"/>
                    <a:pt x="1340138" y="6065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 name="Forma libre 77">
              <a:extLst>
                <a:ext uri="{FF2B5EF4-FFF2-40B4-BE49-F238E27FC236}">
                  <a16:creationId xmlns:a16="http://schemas.microsoft.com/office/drawing/2014/main" id="{CB558DF8-AAAE-FA66-E180-FA9DC5F0F70F}"/>
                </a:ext>
              </a:extLst>
            </p:cNvPr>
            <p:cNvSpPr/>
            <p:nvPr/>
          </p:nvSpPr>
          <p:spPr>
            <a:xfrm>
              <a:off x="5746020" y="1092568"/>
              <a:ext cx="159055" cy="140846"/>
            </a:xfrm>
            <a:custGeom>
              <a:avLst/>
              <a:gdLst>
                <a:gd name="connsiteX0" fmla="*/ 83575 w 159055"/>
                <a:gd name="connsiteY0" fmla="*/ 54994 h 140846"/>
                <a:gd name="connsiteX1" fmla="*/ 89007 w 159055"/>
                <a:gd name="connsiteY1" fmla="*/ 113057 h 140846"/>
                <a:gd name="connsiteX2" fmla="*/ 78143 w 159055"/>
                <a:gd name="connsiteY2" fmla="*/ 112349 h 140846"/>
                <a:gd name="connsiteX3" fmla="*/ 76962 w 159055"/>
                <a:gd name="connsiteY3" fmla="*/ 109517 h 140846"/>
                <a:gd name="connsiteX4" fmla="*/ 76017 w 159055"/>
                <a:gd name="connsiteY4" fmla="*/ 106448 h 140846"/>
                <a:gd name="connsiteX5" fmla="*/ 77198 w 159055"/>
                <a:gd name="connsiteY5" fmla="*/ 83790 h 140846"/>
                <a:gd name="connsiteX6" fmla="*/ 83575 w 159055"/>
                <a:gd name="connsiteY6" fmla="*/ 54994 h 140846"/>
                <a:gd name="connsiteX7" fmla="*/ 116167 w 159055"/>
                <a:gd name="connsiteY7" fmla="*/ 54994 h 140846"/>
                <a:gd name="connsiteX8" fmla="*/ 124669 w 159055"/>
                <a:gd name="connsiteY8" fmla="*/ 72932 h 140846"/>
                <a:gd name="connsiteX9" fmla="*/ 126559 w 159055"/>
                <a:gd name="connsiteY9" fmla="*/ 92051 h 140846"/>
                <a:gd name="connsiteX10" fmla="*/ 131282 w 159055"/>
                <a:gd name="connsiteY10" fmla="*/ 106212 h 140846"/>
                <a:gd name="connsiteX11" fmla="*/ 124197 w 159055"/>
                <a:gd name="connsiteY11" fmla="*/ 119194 h 140846"/>
                <a:gd name="connsiteX12" fmla="*/ 108609 w 159055"/>
                <a:gd name="connsiteY12" fmla="*/ 89454 h 140846"/>
                <a:gd name="connsiteX13" fmla="*/ 116167 w 159055"/>
                <a:gd name="connsiteY13" fmla="*/ 54994 h 140846"/>
                <a:gd name="connsiteX14" fmla="*/ 151829 w 159055"/>
                <a:gd name="connsiteY14" fmla="*/ 108808 h 140846"/>
                <a:gd name="connsiteX15" fmla="*/ 158442 w 159055"/>
                <a:gd name="connsiteY15" fmla="*/ 41069 h 140846"/>
                <a:gd name="connsiteX16" fmla="*/ 40119 w 159055"/>
                <a:gd name="connsiteY16" fmla="*/ 35404 h 140846"/>
                <a:gd name="connsiteX17" fmla="*/ 38466 w 159055"/>
                <a:gd name="connsiteY17" fmla="*/ 31392 h 140846"/>
                <a:gd name="connsiteX18" fmla="*/ 26421 w 159055"/>
                <a:gd name="connsiteY18" fmla="*/ 0 h 140846"/>
                <a:gd name="connsiteX19" fmla="*/ 5165 w 159055"/>
                <a:gd name="connsiteY19" fmla="*/ 62075 h 140846"/>
                <a:gd name="connsiteX20" fmla="*/ 89715 w 159055"/>
                <a:gd name="connsiteY20" fmla="*/ 138312 h 140846"/>
                <a:gd name="connsiteX21" fmla="*/ 151829 w 159055"/>
                <a:gd name="connsiteY21" fmla="*/ 108808 h 1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055" h="140846">
                  <a:moveTo>
                    <a:pt x="83575" y="54994"/>
                  </a:moveTo>
                  <a:cubicBezTo>
                    <a:pt x="105775" y="67740"/>
                    <a:pt x="96801" y="98895"/>
                    <a:pt x="89007" y="113057"/>
                  </a:cubicBezTo>
                  <a:lnTo>
                    <a:pt x="78143" y="112349"/>
                  </a:lnTo>
                  <a:cubicBezTo>
                    <a:pt x="77671" y="111405"/>
                    <a:pt x="76962" y="110225"/>
                    <a:pt x="76962" y="109517"/>
                  </a:cubicBezTo>
                  <a:cubicBezTo>
                    <a:pt x="76726" y="109044"/>
                    <a:pt x="76017" y="107156"/>
                    <a:pt x="76017" y="106448"/>
                  </a:cubicBezTo>
                  <a:lnTo>
                    <a:pt x="77198" y="83790"/>
                  </a:lnTo>
                  <a:cubicBezTo>
                    <a:pt x="78851" y="62311"/>
                    <a:pt x="75781" y="67740"/>
                    <a:pt x="83575" y="54994"/>
                  </a:cubicBezTo>
                  <a:close/>
                  <a:moveTo>
                    <a:pt x="116167" y="54994"/>
                  </a:moveTo>
                  <a:cubicBezTo>
                    <a:pt x="124197" y="64907"/>
                    <a:pt x="120418" y="53578"/>
                    <a:pt x="124669" y="72932"/>
                  </a:cubicBezTo>
                  <a:cubicBezTo>
                    <a:pt x="126086" y="79777"/>
                    <a:pt x="124433" y="83318"/>
                    <a:pt x="126559" y="92051"/>
                  </a:cubicBezTo>
                  <a:cubicBezTo>
                    <a:pt x="129629" y="105032"/>
                    <a:pt x="132227" y="87330"/>
                    <a:pt x="131282" y="106212"/>
                  </a:cubicBezTo>
                  <a:cubicBezTo>
                    <a:pt x="130574" y="124386"/>
                    <a:pt x="133408" y="107628"/>
                    <a:pt x="124197" y="119194"/>
                  </a:cubicBezTo>
                  <a:cubicBezTo>
                    <a:pt x="104831" y="99367"/>
                    <a:pt x="110263" y="131703"/>
                    <a:pt x="108609" y="89454"/>
                  </a:cubicBezTo>
                  <a:lnTo>
                    <a:pt x="116167" y="54994"/>
                  </a:lnTo>
                  <a:close/>
                  <a:moveTo>
                    <a:pt x="151829" y="108808"/>
                  </a:moveTo>
                  <a:cubicBezTo>
                    <a:pt x="152065" y="42249"/>
                    <a:pt x="161512" y="65852"/>
                    <a:pt x="158442" y="41069"/>
                  </a:cubicBezTo>
                  <a:cubicBezTo>
                    <a:pt x="154191" y="9441"/>
                    <a:pt x="88535" y="31864"/>
                    <a:pt x="40119" y="35404"/>
                  </a:cubicBezTo>
                  <a:cubicBezTo>
                    <a:pt x="39174" y="34224"/>
                    <a:pt x="38702" y="33516"/>
                    <a:pt x="38466" y="31392"/>
                  </a:cubicBezTo>
                  <a:lnTo>
                    <a:pt x="26421" y="0"/>
                  </a:lnTo>
                  <a:cubicBezTo>
                    <a:pt x="442" y="12273"/>
                    <a:pt x="6110" y="27143"/>
                    <a:pt x="5165" y="62075"/>
                  </a:cubicBezTo>
                  <a:cubicBezTo>
                    <a:pt x="3039" y="127927"/>
                    <a:pt x="-27663" y="148697"/>
                    <a:pt x="89715" y="138312"/>
                  </a:cubicBezTo>
                  <a:cubicBezTo>
                    <a:pt x="119237" y="135716"/>
                    <a:pt x="114750" y="134771"/>
                    <a:pt x="151829" y="108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7" name="Forma libre 78">
              <a:extLst>
                <a:ext uri="{FF2B5EF4-FFF2-40B4-BE49-F238E27FC236}">
                  <a16:creationId xmlns:a16="http://schemas.microsoft.com/office/drawing/2014/main" id="{37CF0436-03E0-4232-CD24-5C065C4C9F20}"/>
                </a:ext>
              </a:extLst>
            </p:cNvPr>
            <p:cNvSpPr/>
            <p:nvPr/>
          </p:nvSpPr>
          <p:spPr>
            <a:xfrm>
              <a:off x="4549716" y="183392"/>
              <a:ext cx="53103" cy="849225"/>
            </a:xfrm>
            <a:custGeom>
              <a:avLst/>
              <a:gdLst>
                <a:gd name="connsiteX0" fmla="*/ 49647 w 53103"/>
                <a:gd name="connsiteY0" fmla="*/ 0 h 849225"/>
                <a:gd name="connsiteX1" fmla="*/ 30989 w 53103"/>
                <a:gd name="connsiteY1" fmla="*/ 204635 h 849225"/>
                <a:gd name="connsiteX2" fmla="*/ 14457 w 53103"/>
                <a:gd name="connsiteY2" fmla="*/ 849225 h 849225"/>
                <a:gd name="connsiteX3" fmla="*/ 11859 w 53103"/>
                <a:gd name="connsiteY3" fmla="*/ 639397 h 849225"/>
                <a:gd name="connsiteX4" fmla="*/ 29572 w 53103"/>
                <a:gd name="connsiteY4" fmla="*/ 435470 h 849225"/>
                <a:gd name="connsiteX5" fmla="*/ 49647 w 53103"/>
                <a:gd name="connsiteY5" fmla="*/ 0 h 8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 h="849225">
                  <a:moveTo>
                    <a:pt x="49647" y="0"/>
                  </a:moveTo>
                  <a:cubicBezTo>
                    <a:pt x="25321" y="18174"/>
                    <a:pt x="31226" y="166635"/>
                    <a:pt x="30989" y="204635"/>
                  </a:cubicBezTo>
                  <a:cubicBezTo>
                    <a:pt x="29809" y="347904"/>
                    <a:pt x="-25456" y="777709"/>
                    <a:pt x="14457" y="849225"/>
                  </a:cubicBezTo>
                  <a:cubicBezTo>
                    <a:pt x="22015" y="821138"/>
                    <a:pt x="11151" y="683534"/>
                    <a:pt x="11859" y="639397"/>
                  </a:cubicBezTo>
                  <a:cubicBezTo>
                    <a:pt x="13040" y="574254"/>
                    <a:pt x="23432" y="490464"/>
                    <a:pt x="29572" y="435470"/>
                  </a:cubicBezTo>
                  <a:cubicBezTo>
                    <a:pt x="35241" y="385196"/>
                    <a:pt x="62637" y="19590"/>
                    <a:pt x="4964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8" name="Forma libre 79">
              <a:extLst>
                <a:ext uri="{FF2B5EF4-FFF2-40B4-BE49-F238E27FC236}">
                  <a16:creationId xmlns:a16="http://schemas.microsoft.com/office/drawing/2014/main" id="{E99FAD1C-6A52-BA55-F844-A9E3F70759B8}"/>
                </a:ext>
              </a:extLst>
            </p:cNvPr>
            <p:cNvSpPr/>
            <p:nvPr/>
          </p:nvSpPr>
          <p:spPr>
            <a:xfrm>
              <a:off x="5513273" y="1100121"/>
              <a:ext cx="176011" cy="123442"/>
            </a:xfrm>
            <a:custGeom>
              <a:avLst/>
              <a:gdLst>
                <a:gd name="connsiteX0" fmla="*/ 129508 w 176011"/>
                <a:gd name="connsiteY0" fmla="*/ 108336 h 123442"/>
                <a:gd name="connsiteX1" fmla="*/ 82510 w 176011"/>
                <a:gd name="connsiteY1" fmla="*/ 93467 h 123442"/>
                <a:gd name="connsiteX2" fmla="*/ 21813 w 176011"/>
                <a:gd name="connsiteY2" fmla="*/ 98895 h 123442"/>
                <a:gd name="connsiteX3" fmla="*/ 25592 w 176011"/>
                <a:gd name="connsiteY3" fmla="*/ 32100 h 123442"/>
                <a:gd name="connsiteX4" fmla="*/ 116283 w 176011"/>
                <a:gd name="connsiteY4" fmla="*/ 24075 h 123442"/>
                <a:gd name="connsiteX5" fmla="*/ 143207 w 176011"/>
                <a:gd name="connsiteY5" fmla="*/ 32572 h 123442"/>
                <a:gd name="connsiteX6" fmla="*/ 140609 w 176011"/>
                <a:gd name="connsiteY6" fmla="*/ 75293 h 123442"/>
                <a:gd name="connsiteX7" fmla="*/ 147694 w 176011"/>
                <a:gd name="connsiteY7" fmla="*/ 106920 h 123442"/>
                <a:gd name="connsiteX8" fmla="*/ 166588 w 176011"/>
                <a:gd name="connsiteY8" fmla="*/ 50746 h 123442"/>
                <a:gd name="connsiteX9" fmla="*/ 172492 w 176011"/>
                <a:gd name="connsiteY9" fmla="*/ 25019 h 123442"/>
                <a:gd name="connsiteX10" fmla="*/ 87942 w 176011"/>
                <a:gd name="connsiteY10" fmla="*/ 7317 h 123442"/>
                <a:gd name="connsiteX11" fmla="*/ 11657 w 176011"/>
                <a:gd name="connsiteY11" fmla="*/ 0 h 123442"/>
                <a:gd name="connsiteX12" fmla="*/ 2683 w 176011"/>
                <a:gd name="connsiteY12" fmla="*/ 123442 h 123442"/>
                <a:gd name="connsiteX13" fmla="*/ 129508 w 176011"/>
                <a:gd name="connsiteY13" fmla="*/ 108336 h 1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011" h="123442">
                  <a:moveTo>
                    <a:pt x="129508" y="108336"/>
                  </a:moveTo>
                  <a:cubicBezTo>
                    <a:pt x="127619" y="103144"/>
                    <a:pt x="138955" y="92759"/>
                    <a:pt x="82510" y="93467"/>
                  </a:cubicBezTo>
                  <a:cubicBezTo>
                    <a:pt x="57711" y="93703"/>
                    <a:pt x="44722" y="98659"/>
                    <a:pt x="21813" y="98895"/>
                  </a:cubicBezTo>
                  <a:lnTo>
                    <a:pt x="25592" y="32100"/>
                  </a:lnTo>
                  <a:lnTo>
                    <a:pt x="116283" y="24075"/>
                  </a:lnTo>
                  <a:cubicBezTo>
                    <a:pt x="139900" y="22895"/>
                    <a:pt x="143207" y="32572"/>
                    <a:pt x="143207" y="32572"/>
                  </a:cubicBezTo>
                  <a:cubicBezTo>
                    <a:pt x="144387" y="51690"/>
                    <a:pt x="143443" y="56646"/>
                    <a:pt x="140609" y="75293"/>
                  </a:cubicBezTo>
                  <a:cubicBezTo>
                    <a:pt x="137302" y="95355"/>
                    <a:pt x="129036" y="100784"/>
                    <a:pt x="147694" y="106920"/>
                  </a:cubicBezTo>
                  <a:cubicBezTo>
                    <a:pt x="163281" y="80249"/>
                    <a:pt x="139664" y="89690"/>
                    <a:pt x="166588" y="50746"/>
                  </a:cubicBezTo>
                  <a:cubicBezTo>
                    <a:pt x="175562" y="37764"/>
                    <a:pt x="179341" y="45553"/>
                    <a:pt x="172492" y="25019"/>
                  </a:cubicBezTo>
                  <a:cubicBezTo>
                    <a:pt x="159975" y="-12509"/>
                    <a:pt x="108489" y="5193"/>
                    <a:pt x="87942" y="7317"/>
                  </a:cubicBezTo>
                  <a:cubicBezTo>
                    <a:pt x="45667" y="11801"/>
                    <a:pt x="40943" y="3540"/>
                    <a:pt x="11657" y="0"/>
                  </a:cubicBezTo>
                  <a:cubicBezTo>
                    <a:pt x="2683" y="21478"/>
                    <a:pt x="-3930" y="93231"/>
                    <a:pt x="2683" y="123442"/>
                  </a:cubicBezTo>
                  <a:lnTo>
                    <a:pt x="129508" y="10833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9" name="Forma libre 80">
              <a:extLst>
                <a:ext uri="{FF2B5EF4-FFF2-40B4-BE49-F238E27FC236}">
                  <a16:creationId xmlns:a16="http://schemas.microsoft.com/office/drawing/2014/main" id="{29CCDB0E-1AEC-EBD9-B7D5-28D76107EAA8}"/>
                </a:ext>
              </a:extLst>
            </p:cNvPr>
            <p:cNvSpPr/>
            <p:nvPr/>
          </p:nvSpPr>
          <p:spPr>
            <a:xfrm>
              <a:off x="4528917" y="1117115"/>
              <a:ext cx="107053" cy="194958"/>
            </a:xfrm>
            <a:custGeom>
              <a:avLst/>
              <a:gdLst>
                <a:gd name="connsiteX0" fmla="*/ 52734 w 107053"/>
                <a:gd name="connsiteY0" fmla="*/ 88274 h 194958"/>
                <a:gd name="connsiteX1" fmla="*/ 65959 w 107053"/>
                <a:gd name="connsiteY1" fmla="*/ 164747 h 194958"/>
                <a:gd name="connsiteX2" fmla="*/ 107054 w 107053"/>
                <a:gd name="connsiteY2" fmla="*/ 120138 h 194958"/>
                <a:gd name="connsiteX3" fmla="*/ 72336 w 107053"/>
                <a:gd name="connsiteY3" fmla="*/ 134535 h 194958"/>
                <a:gd name="connsiteX4" fmla="*/ 52734 w 107053"/>
                <a:gd name="connsiteY4" fmla="*/ 46025 h 194958"/>
                <a:gd name="connsiteX5" fmla="*/ 11639 w 107053"/>
                <a:gd name="connsiteY5" fmla="*/ 162623 h 194958"/>
                <a:gd name="connsiteX6" fmla="*/ 17071 w 107053"/>
                <a:gd name="connsiteY6" fmla="*/ 0 h 194958"/>
                <a:gd name="connsiteX7" fmla="*/ 4554 w 107053"/>
                <a:gd name="connsiteY7" fmla="*/ 88274 h 194958"/>
                <a:gd name="connsiteX8" fmla="*/ 775 w 107053"/>
                <a:gd name="connsiteY8" fmla="*/ 140672 h 194958"/>
                <a:gd name="connsiteX9" fmla="*/ 6207 w 107053"/>
                <a:gd name="connsiteY9" fmla="*/ 194958 h 194958"/>
                <a:gd name="connsiteX10" fmla="*/ 29825 w 107053"/>
                <a:gd name="connsiteY10" fmla="*/ 148225 h 194958"/>
                <a:gd name="connsiteX11" fmla="*/ 37382 w 107053"/>
                <a:gd name="connsiteY11" fmla="*/ 118958 h 194958"/>
                <a:gd name="connsiteX12" fmla="*/ 52734 w 107053"/>
                <a:gd name="connsiteY12" fmla="*/ 88274 h 1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053" h="194958">
                  <a:moveTo>
                    <a:pt x="52734" y="88274"/>
                  </a:moveTo>
                  <a:cubicBezTo>
                    <a:pt x="57693" y="111877"/>
                    <a:pt x="54623" y="144449"/>
                    <a:pt x="65959" y="164747"/>
                  </a:cubicBezTo>
                  <a:cubicBezTo>
                    <a:pt x="85089" y="158138"/>
                    <a:pt x="106109" y="142796"/>
                    <a:pt x="107054" y="120138"/>
                  </a:cubicBezTo>
                  <a:cubicBezTo>
                    <a:pt x="83672" y="124150"/>
                    <a:pt x="100677" y="130759"/>
                    <a:pt x="72336" y="134535"/>
                  </a:cubicBezTo>
                  <a:cubicBezTo>
                    <a:pt x="64542" y="90634"/>
                    <a:pt x="69266" y="80721"/>
                    <a:pt x="52734" y="46025"/>
                  </a:cubicBezTo>
                  <a:cubicBezTo>
                    <a:pt x="26518" y="70572"/>
                    <a:pt x="35257" y="135479"/>
                    <a:pt x="11639" y="162623"/>
                  </a:cubicBezTo>
                  <a:cubicBezTo>
                    <a:pt x="9041" y="120138"/>
                    <a:pt x="26991" y="26907"/>
                    <a:pt x="17071" y="0"/>
                  </a:cubicBezTo>
                  <a:cubicBezTo>
                    <a:pt x="-17883" y="8261"/>
                    <a:pt x="16599" y="-708"/>
                    <a:pt x="4554" y="88274"/>
                  </a:cubicBezTo>
                  <a:cubicBezTo>
                    <a:pt x="2192" y="105740"/>
                    <a:pt x="1484" y="123206"/>
                    <a:pt x="775" y="140672"/>
                  </a:cubicBezTo>
                  <a:cubicBezTo>
                    <a:pt x="67" y="160262"/>
                    <a:pt x="-2059" y="181033"/>
                    <a:pt x="6207" y="194958"/>
                  </a:cubicBezTo>
                  <a:cubicBezTo>
                    <a:pt x="19433" y="188822"/>
                    <a:pt x="13292" y="204399"/>
                    <a:pt x="29825" y="148225"/>
                  </a:cubicBezTo>
                  <a:cubicBezTo>
                    <a:pt x="33603" y="135479"/>
                    <a:pt x="34312" y="131939"/>
                    <a:pt x="37382" y="118958"/>
                  </a:cubicBezTo>
                  <a:lnTo>
                    <a:pt x="52734" y="8827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0" name="Forma libre 81">
              <a:extLst>
                <a:ext uri="{FF2B5EF4-FFF2-40B4-BE49-F238E27FC236}">
                  <a16:creationId xmlns:a16="http://schemas.microsoft.com/office/drawing/2014/main" id="{178CA235-D60E-0CD0-F63C-B5B09DB746AD}"/>
                </a:ext>
              </a:extLst>
            </p:cNvPr>
            <p:cNvSpPr/>
            <p:nvPr/>
          </p:nvSpPr>
          <p:spPr>
            <a:xfrm>
              <a:off x="4676016" y="210300"/>
              <a:ext cx="21404" cy="214784"/>
            </a:xfrm>
            <a:custGeom>
              <a:avLst/>
              <a:gdLst>
                <a:gd name="connsiteX0" fmla="*/ 20887 w 21404"/>
                <a:gd name="connsiteY0" fmla="*/ 0 h 214784"/>
                <a:gd name="connsiteX1" fmla="*/ 5064 w 21404"/>
                <a:gd name="connsiteY1" fmla="*/ 96299 h 214784"/>
                <a:gd name="connsiteX2" fmla="*/ 6008 w 21404"/>
                <a:gd name="connsiteY2" fmla="*/ 214785 h 214784"/>
                <a:gd name="connsiteX3" fmla="*/ 20887 w 21404"/>
                <a:gd name="connsiteY3" fmla="*/ 0 h 214784"/>
              </a:gdLst>
              <a:ahLst/>
              <a:cxnLst>
                <a:cxn ang="0">
                  <a:pos x="connsiteX0" y="connsiteY0"/>
                </a:cxn>
                <a:cxn ang="0">
                  <a:pos x="connsiteX1" y="connsiteY1"/>
                </a:cxn>
                <a:cxn ang="0">
                  <a:pos x="connsiteX2" y="connsiteY2"/>
                </a:cxn>
                <a:cxn ang="0">
                  <a:pos x="connsiteX3" y="connsiteY3"/>
                </a:cxn>
              </a:cxnLst>
              <a:rect l="l" t="t" r="r" b="b"/>
              <a:pathLst>
                <a:path w="21404" h="214784">
                  <a:moveTo>
                    <a:pt x="20887" y="0"/>
                  </a:moveTo>
                  <a:cubicBezTo>
                    <a:pt x="-8634" y="6845"/>
                    <a:pt x="9079" y="16994"/>
                    <a:pt x="5064" y="96299"/>
                  </a:cubicBezTo>
                  <a:cubicBezTo>
                    <a:pt x="3883" y="116597"/>
                    <a:pt x="-6273" y="196610"/>
                    <a:pt x="6008" y="214785"/>
                  </a:cubicBezTo>
                  <a:cubicBezTo>
                    <a:pt x="10732" y="200151"/>
                    <a:pt x="24194" y="21951"/>
                    <a:pt x="2088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1" name="Forma libre 82">
              <a:extLst>
                <a:ext uri="{FF2B5EF4-FFF2-40B4-BE49-F238E27FC236}">
                  <a16:creationId xmlns:a16="http://schemas.microsoft.com/office/drawing/2014/main" id="{6938CAA1-1280-530D-1800-D9F2BD197420}"/>
                </a:ext>
              </a:extLst>
            </p:cNvPr>
            <p:cNvSpPr/>
            <p:nvPr/>
          </p:nvSpPr>
          <p:spPr>
            <a:xfrm>
              <a:off x="4968580" y="568825"/>
              <a:ext cx="53770" cy="108710"/>
            </a:xfrm>
            <a:custGeom>
              <a:avLst/>
              <a:gdLst>
                <a:gd name="connsiteX0" fmla="*/ 53771 w 53770"/>
                <a:gd name="connsiteY0" fmla="*/ 97715 h 108710"/>
                <a:gd name="connsiteX1" fmla="*/ 32043 w 53770"/>
                <a:gd name="connsiteY1" fmla="*/ 28795 h 108710"/>
                <a:gd name="connsiteX2" fmla="*/ 34405 w 53770"/>
                <a:gd name="connsiteY2" fmla="*/ 0 h 108710"/>
                <a:gd name="connsiteX3" fmla="*/ 53771 w 53770"/>
                <a:gd name="connsiteY3" fmla="*/ 97715 h 108710"/>
              </a:gdLst>
              <a:ahLst/>
              <a:cxnLst>
                <a:cxn ang="0">
                  <a:pos x="connsiteX0" y="connsiteY0"/>
                </a:cxn>
                <a:cxn ang="0">
                  <a:pos x="connsiteX1" y="connsiteY1"/>
                </a:cxn>
                <a:cxn ang="0">
                  <a:pos x="connsiteX2" y="connsiteY2"/>
                </a:cxn>
                <a:cxn ang="0">
                  <a:pos x="connsiteX3" y="connsiteY3"/>
                </a:cxn>
              </a:cxnLst>
              <a:rect l="l" t="t" r="r" b="b"/>
              <a:pathLst>
                <a:path w="53770" h="108710">
                  <a:moveTo>
                    <a:pt x="53771" y="97715"/>
                  </a:moveTo>
                  <a:cubicBezTo>
                    <a:pt x="32515" y="86858"/>
                    <a:pt x="-5981" y="74112"/>
                    <a:pt x="32043" y="28795"/>
                  </a:cubicBezTo>
                  <a:cubicBezTo>
                    <a:pt x="44088" y="14398"/>
                    <a:pt x="56841" y="9205"/>
                    <a:pt x="34405" y="0"/>
                  </a:cubicBezTo>
                  <a:cubicBezTo>
                    <a:pt x="-51563" y="92287"/>
                    <a:pt x="50228" y="129107"/>
                    <a:pt x="53771" y="9771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2" name="Forma libre 83">
              <a:extLst>
                <a:ext uri="{FF2B5EF4-FFF2-40B4-BE49-F238E27FC236}">
                  <a16:creationId xmlns:a16="http://schemas.microsoft.com/office/drawing/2014/main" id="{4CF3DCC8-FA82-C107-2F0D-36E9405020CE}"/>
                </a:ext>
              </a:extLst>
            </p:cNvPr>
            <p:cNvSpPr/>
            <p:nvPr/>
          </p:nvSpPr>
          <p:spPr>
            <a:xfrm>
              <a:off x="4496470" y="1122308"/>
              <a:ext cx="23302" cy="156721"/>
            </a:xfrm>
            <a:custGeom>
              <a:avLst/>
              <a:gdLst>
                <a:gd name="connsiteX0" fmla="*/ 23302 w 23302"/>
                <a:gd name="connsiteY0" fmla="*/ 0 h 156721"/>
                <a:gd name="connsiteX1" fmla="*/ 4880 w 23302"/>
                <a:gd name="connsiteY1" fmla="*/ 72460 h 156721"/>
                <a:gd name="connsiteX2" fmla="*/ 6061 w 23302"/>
                <a:gd name="connsiteY2" fmla="*/ 156722 h 156721"/>
                <a:gd name="connsiteX3" fmla="*/ 23302 w 23302"/>
                <a:gd name="connsiteY3" fmla="*/ 0 h 156721"/>
              </a:gdLst>
              <a:ahLst/>
              <a:cxnLst>
                <a:cxn ang="0">
                  <a:pos x="connsiteX0" y="connsiteY0"/>
                </a:cxn>
                <a:cxn ang="0">
                  <a:pos x="connsiteX1" y="connsiteY1"/>
                </a:cxn>
                <a:cxn ang="0">
                  <a:pos x="connsiteX2" y="connsiteY2"/>
                </a:cxn>
                <a:cxn ang="0">
                  <a:pos x="connsiteX3" y="connsiteY3"/>
                </a:cxn>
              </a:cxnLst>
              <a:rect l="l" t="t" r="r" b="b"/>
              <a:pathLst>
                <a:path w="23302" h="156721">
                  <a:moveTo>
                    <a:pt x="23302" y="0"/>
                  </a:moveTo>
                  <a:cubicBezTo>
                    <a:pt x="-4567" y="3776"/>
                    <a:pt x="13147" y="-2596"/>
                    <a:pt x="4880" y="72460"/>
                  </a:cubicBezTo>
                  <a:cubicBezTo>
                    <a:pt x="2283" y="97007"/>
                    <a:pt x="-5275" y="139020"/>
                    <a:pt x="6061" y="156722"/>
                  </a:cubicBezTo>
                  <a:lnTo>
                    <a:pt x="23302"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3" name="Forma libre 84">
              <a:extLst>
                <a:ext uri="{FF2B5EF4-FFF2-40B4-BE49-F238E27FC236}">
                  <a16:creationId xmlns:a16="http://schemas.microsoft.com/office/drawing/2014/main" id="{2E3184CC-8FF7-A97D-49C8-BB7DFAF5E782}"/>
                </a:ext>
              </a:extLst>
            </p:cNvPr>
            <p:cNvSpPr/>
            <p:nvPr/>
          </p:nvSpPr>
          <p:spPr>
            <a:xfrm>
              <a:off x="5572168" y="274735"/>
              <a:ext cx="76517" cy="124150"/>
            </a:xfrm>
            <a:custGeom>
              <a:avLst/>
              <a:gdLst>
                <a:gd name="connsiteX0" fmla="*/ 76517 w 76517"/>
                <a:gd name="connsiteY0" fmla="*/ 0 h 124150"/>
                <a:gd name="connsiteX1" fmla="*/ 44634 w 76517"/>
                <a:gd name="connsiteY1" fmla="*/ 10621 h 124150"/>
                <a:gd name="connsiteX2" fmla="*/ 55262 w 76517"/>
                <a:gd name="connsiteY2" fmla="*/ 31156 h 124150"/>
                <a:gd name="connsiteX3" fmla="*/ 9680 w 76517"/>
                <a:gd name="connsiteY3" fmla="*/ 99603 h 124150"/>
                <a:gd name="connsiteX4" fmla="*/ 1886 w 76517"/>
                <a:gd name="connsiteY4" fmla="*/ 124150 h 124150"/>
                <a:gd name="connsiteX5" fmla="*/ 41800 w 76517"/>
                <a:gd name="connsiteY5" fmla="*/ 66324 h 124150"/>
                <a:gd name="connsiteX6" fmla="*/ 76517 w 76517"/>
                <a:gd name="connsiteY6" fmla="*/ 0 h 1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17" h="124150">
                  <a:moveTo>
                    <a:pt x="76517" y="0"/>
                  </a:moveTo>
                  <a:cubicBezTo>
                    <a:pt x="51955" y="1652"/>
                    <a:pt x="70377" y="3068"/>
                    <a:pt x="44634" y="10621"/>
                  </a:cubicBezTo>
                  <a:lnTo>
                    <a:pt x="55262" y="31156"/>
                  </a:lnTo>
                  <a:lnTo>
                    <a:pt x="9680" y="99603"/>
                  </a:lnTo>
                  <a:cubicBezTo>
                    <a:pt x="1886" y="112585"/>
                    <a:pt x="-2837" y="111169"/>
                    <a:pt x="1886" y="124150"/>
                  </a:cubicBezTo>
                  <a:cubicBezTo>
                    <a:pt x="15112" y="105268"/>
                    <a:pt x="26921" y="83554"/>
                    <a:pt x="41800" y="66324"/>
                  </a:cubicBezTo>
                  <a:cubicBezTo>
                    <a:pt x="56679" y="49566"/>
                    <a:pt x="73447" y="29267"/>
                    <a:pt x="7651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4" name="Forma libre 85">
              <a:extLst>
                <a:ext uri="{FF2B5EF4-FFF2-40B4-BE49-F238E27FC236}">
                  <a16:creationId xmlns:a16="http://schemas.microsoft.com/office/drawing/2014/main" id="{01BF781B-3CFB-9BCD-AA37-6E0EEDA57B0C}"/>
                </a:ext>
              </a:extLst>
            </p:cNvPr>
            <p:cNvSpPr/>
            <p:nvPr/>
          </p:nvSpPr>
          <p:spPr>
            <a:xfrm>
              <a:off x="4678245" y="1260985"/>
              <a:ext cx="61877" cy="28429"/>
            </a:xfrm>
            <a:custGeom>
              <a:avLst/>
              <a:gdLst>
                <a:gd name="connsiteX0" fmla="*/ 11573 w 61877"/>
                <a:gd name="connsiteY0" fmla="*/ 343 h 28429"/>
                <a:gd name="connsiteX1" fmla="*/ 0 w 61877"/>
                <a:gd name="connsiteY1" fmla="*/ 17573 h 28429"/>
                <a:gd name="connsiteX2" fmla="*/ 61878 w 61877"/>
                <a:gd name="connsiteY2" fmla="*/ 28430 h 28429"/>
                <a:gd name="connsiteX3" fmla="*/ 11573 w 61877"/>
                <a:gd name="connsiteY3" fmla="*/ 343 h 28429"/>
              </a:gdLst>
              <a:ahLst/>
              <a:cxnLst>
                <a:cxn ang="0">
                  <a:pos x="connsiteX0" y="connsiteY0"/>
                </a:cxn>
                <a:cxn ang="0">
                  <a:pos x="connsiteX1" y="connsiteY1"/>
                </a:cxn>
                <a:cxn ang="0">
                  <a:pos x="connsiteX2" y="connsiteY2"/>
                </a:cxn>
                <a:cxn ang="0">
                  <a:pos x="connsiteX3" y="connsiteY3"/>
                </a:cxn>
              </a:cxnLst>
              <a:rect l="l" t="t" r="r" b="b"/>
              <a:pathLst>
                <a:path w="61877" h="28429">
                  <a:moveTo>
                    <a:pt x="11573" y="343"/>
                  </a:moveTo>
                  <a:lnTo>
                    <a:pt x="0" y="17573"/>
                  </a:lnTo>
                  <a:cubicBezTo>
                    <a:pt x="15351" y="29138"/>
                    <a:pt x="41094" y="26778"/>
                    <a:pt x="61878" y="28430"/>
                  </a:cubicBezTo>
                  <a:cubicBezTo>
                    <a:pt x="55265" y="2231"/>
                    <a:pt x="41330" y="-1309"/>
                    <a:pt x="11573" y="3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5" name="Forma libre 86">
              <a:extLst>
                <a:ext uri="{FF2B5EF4-FFF2-40B4-BE49-F238E27FC236}">
                  <a16:creationId xmlns:a16="http://schemas.microsoft.com/office/drawing/2014/main" id="{607931A3-FFC6-5744-3C7C-8666243B8478}"/>
                </a:ext>
              </a:extLst>
            </p:cNvPr>
            <p:cNvSpPr/>
            <p:nvPr/>
          </p:nvSpPr>
          <p:spPr>
            <a:xfrm>
              <a:off x="5807999" y="784081"/>
              <a:ext cx="19558" cy="112112"/>
            </a:xfrm>
            <a:custGeom>
              <a:avLst/>
              <a:gdLst>
                <a:gd name="connsiteX0" fmla="*/ 10732 w 19558"/>
                <a:gd name="connsiteY0" fmla="*/ 0 h 112112"/>
                <a:gd name="connsiteX1" fmla="*/ 7189 w 19558"/>
                <a:gd name="connsiteY1" fmla="*/ 54994 h 112112"/>
                <a:gd name="connsiteX2" fmla="*/ 5300 w 19558"/>
                <a:gd name="connsiteY2" fmla="*/ 112113 h 112112"/>
                <a:gd name="connsiteX3" fmla="*/ 10732 w 19558"/>
                <a:gd name="connsiteY3" fmla="*/ 0 h 112112"/>
              </a:gdLst>
              <a:ahLst/>
              <a:cxnLst>
                <a:cxn ang="0">
                  <a:pos x="connsiteX0" y="connsiteY0"/>
                </a:cxn>
                <a:cxn ang="0">
                  <a:pos x="connsiteX1" y="connsiteY1"/>
                </a:cxn>
                <a:cxn ang="0">
                  <a:pos x="connsiteX2" y="connsiteY2"/>
                </a:cxn>
                <a:cxn ang="0">
                  <a:pos x="connsiteX3" y="connsiteY3"/>
                </a:cxn>
              </a:cxnLst>
              <a:rect l="l" t="t" r="r" b="b"/>
              <a:pathLst>
                <a:path w="19558" h="112112">
                  <a:moveTo>
                    <a:pt x="10732" y="0"/>
                  </a:moveTo>
                  <a:cubicBezTo>
                    <a:pt x="-10996" y="16522"/>
                    <a:pt x="6953" y="12037"/>
                    <a:pt x="7189" y="54994"/>
                  </a:cubicBezTo>
                  <a:cubicBezTo>
                    <a:pt x="7189" y="72932"/>
                    <a:pt x="-368" y="101728"/>
                    <a:pt x="5300" y="112113"/>
                  </a:cubicBezTo>
                  <a:cubicBezTo>
                    <a:pt x="12149" y="100075"/>
                    <a:pt x="30334" y="27851"/>
                    <a:pt x="1073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6" name="Forma libre 87">
              <a:extLst>
                <a:ext uri="{FF2B5EF4-FFF2-40B4-BE49-F238E27FC236}">
                  <a16:creationId xmlns:a16="http://schemas.microsoft.com/office/drawing/2014/main" id="{48155157-906F-BE84-953A-C2D802808B87}"/>
                </a:ext>
              </a:extLst>
            </p:cNvPr>
            <p:cNvSpPr/>
            <p:nvPr/>
          </p:nvSpPr>
          <p:spPr>
            <a:xfrm>
              <a:off x="4768700" y="914132"/>
              <a:ext cx="71088" cy="36440"/>
            </a:xfrm>
            <a:custGeom>
              <a:avLst/>
              <a:gdLst>
                <a:gd name="connsiteX0" fmla="*/ 71088 w 71088"/>
                <a:gd name="connsiteY0" fmla="*/ 27379 h 36440"/>
                <a:gd name="connsiteX1" fmla="*/ 0 w 71088"/>
                <a:gd name="connsiteY1" fmla="*/ 0 h 36440"/>
                <a:gd name="connsiteX2" fmla="*/ 51958 w 71088"/>
                <a:gd name="connsiteY2" fmla="*/ 35640 h 36440"/>
                <a:gd name="connsiteX3" fmla="*/ 71088 w 71088"/>
                <a:gd name="connsiteY3" fmla="*/ 27379 h 36440"/>
              </a:gdLst>
              <a:ahLst/>
              <a:cxnLst>
                <a:cxn ang="0">
                  <a:pos x="connsiteX0" y="connsiteY0"/>
                </a:cxn>
                <a:cxn ang="0">
                  <a:pos x="connsiteX1" y="connsiteY1"/>
                </a:cxn>
                <a:cxn ang="0">
                  <a:pos x="connsiteX2" y="connsiteY2"/>
                </a:cxn>
                <a:cxn ang="0">
                  <a:pos x="connsiteX3" y="connsiteY3"/>
                </a:cxn>
              </a:cxnLst>
              <a:rect l="l" t="t" r="r" b="b"/>
              <a:pathLst>
                <a:path w="71088" h="36440">
                  <a:moveTo>
                    <a:pt x="71088" y="27379"/>
                  </a:moveTo>
                  <a:cubicBezTo>
                    <a:pt x="44873" y="20062"/>
                    <a:pt x="28813" y="5665"/>
                    <a:pt x="0" y="0"/>
                  </a:cubicBezTo>
                  <a:cubicBezTo>
                    <a:pt x="3306" y="23367"/>
                    <a:pt x="27869" y="31864"/>
                    <a:pt x="51958" y="35640"/>
                  </a:cubicBezTo>
                  <a:cubicBezTo>
                    <a:pt x="67073" y="37764"/>
                    <a:pt x="65420" y="35876"/>
                    <a:pt x="71088" y="2737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7" name="Forma libre 88">
              <a:extLst>
                <a:ext uri="{FF2B5EF4-FFF2-40B4-BE49-F238E27FC236}">
                  <a16:creationId xmlns:a16="http://schemas.microsoft.com/office/drawing/2014/main" id="{D9358C20-94C8-926F-378A-E9EB6FE8E715}"/>
                </a:ext>
              </a:extLst>
            </p:cNvPr>
            <p:cNvSpPr/>
            <p:nvPr/>
          </p:nvSpPr>
          <p:spPr>
            <a:xfrm>
              <a:off x="4707164" y="833647"/>
              <a:ext cx="18988" cy="88746"/>
            </a:xfrm>
            <a:custGeom>
              <a:avLst/>
              <a:gdLst>
                <a:gd name="connsiteX0" fmla="*/ 1311 w 18988"/>
                <a:gd name="connsiteY0" fmla="*/ 0 h 88746"/>
                <a:gd name="connsiteX1" fmla="*/ 4854 w 18988"/>
                <a:gd name="connsiteY1" fmla="*/ 43193 h 88746"/>
                <a:gd name="connsiteX2" fmla="*/ 10522 w 18988"/>
                <a:gd name="connsiteY2" fmla="*/ 88746 h 88746"/>
                <a:gd name="connsiteX3" fmla="*/ 1311 w 18988"/>
                <a:gd name="connsiteY3" fmla="*/ 0 h 88746"/>
              </a:gdLst>
              <a:ahLst/>
              <a:cxnLst>
                <a:cxn ang="0">
                  <a:pos x="connsiteX0" y="connsiteY0"/>
                </a:cxn>
                <a:cxn ang="0">
                  <a:pos x="connsiteX1" y="connsiteY1"/>
                </a:cxn>
                <a:cxn ang="0">
                  <a:pos x="connsiteX2" y="connsiteY2"/>
                </a:cxn>
                <a:cxn ang="0">
                  <a:pos x="connsiteX3" y="connsiteY3"/>
                </a:cxn>
              </a:cxnLst>
              <a:rect l="l" t="t" r="r" b="b"/>
              <a:pathLst>
                <a:path w="18988" h="88746">
                  <a:moveTo>
                    <a:pt x="1311" y="0"/>
                  </a:moveTo>
                  <a:cubicBezTo>
                    <a:pt x="-2704" y="15814"/>
                    <a:pt x="3673" y="25255"/>
                    <a:pt x="4854" y="43193"/>
                  </a:cubicBezTo>
                  <a:cubicBezTo>
                    <a:pt x="6743" y="67976"/>
                    <a:pt x="-1759" y="73640"/>
                    <a:pt x="10522" y="88746"/>
                  </a:cubicBezTo>
                  <a:cubicBezTo>
                    <a:pt x="16426" y="73876"/>
                    <a:pt x="30124" y="13690"/>
                    <a:pt x="131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8" name="Forma libre 89">
              <a:extLst>
                <a:ext uri="{FF2B5EF4-FFF2-40B4-BE49-F238E27FC236}">
                  <a16:creationId xmlns:a16="http://schemas.microsoft.com/office/drawing/2014/main" id="{646B1DF1-70A7-B217-3695-FD6006926437}"/>
                </a:ext>
              </a:extLst>
            </p:cNvPr>
            <p:cNvSpPr/>
            <p:nvPr/>
          </p:nvSpPr>
          <p:spPr>
            <a:xfrm>
              <a:off x="5689307" y="318309"/>
              <a:ext cx="53491" cy="96153"/>
            </a:xfrm>
            <a:custGeom>
              <a:avLst/>
              <a:gdLst>
                <a:gd name="connsiteX0" fmla="*/ 47943 w 53491"/>
                <a:gd name="connsiteY0" fmla="*/ 327 h 96153"/>
                <a:gd name="connsiteX1" fmla="*/ 26215 w 53491"/>
                <a:gd name="connsiteY1" fmla="*/ 48004 h 96153"/>
                <a:gd name="connsiteX2" fmla="*/ 0 w 53491"/>
                <a:gd name="connsiteY2" fmla="*/ 96154 h 96153"/>
                <a:gd name="connsiteX3" fmla="*/ 53139 w 53491"/>
                <a:gd name="connsiteY3" fmla="*/ 14961 h 96153"/>
                <a:gd name="connsiteX4" fmla="*/ 47943 w 53491"/>
                <a:gd name="connsiteY4" fmla="*/ 327 h 9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91" h="96153">
                  <a:moveTo>
                    <a:pt x="47943" y="327"/>
                  </a:moveTo>
                  <a:cubicBezTo>
                    <a:pt x="24326" y="16141"/>
                    <a:pt x="52903" y="-2741"/>
                    <a:pt x="26215" y="48004"/>
                  </a:cubicBezTo>
                  <a:cubicBezTo>
                    <a:pt x="16532" y="66179"/>
                    <a:pt x="3306" y="79868"/>
                    <a:pt x="0" y="96154"/>
                  </a:cubicBezTo>
                  <a:cubicBezTo>
                    <a:pt x="11336" y="85533"/>
                    <a:pt x="52667" y="33371"/>
                    <a:pt x="53139" y="14961"/>
                  </a:cubicBezTo>
                  <a:cubicBezTo>
                    <a:pt x="54084" y="-12418"/>
                    <a:pt x="53375" y="7644"/>
                    <a:pt x="47943" y="3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9" name="Forma libre 90">
              <a:extLst>
                <a:ext uri="{FF2B5EF4-FFF2-40B4-BE49-F238E27FC236}">
                  <a16:creationId xmlns:a16="http://schemas.microsoft.com/office/drawing/2014/main" id="{3CA19289-5CD3-73D8-1DB5-D0AFC2B3995B}"/>
                </a:ext>
              </a:extLst>
            </p:cNvPr>
            <p:cNvSpPr/>
            <p:nvPr/>
          </p:nvSpPr>
          <p:spPr>
            <a:xfrm>
              <a:off x="5520876" y="292437"/>
              <a:ext cx="51052" cy="61130"/>
            </a:xfrm>
            <a:custGeom>
              <a:avLst/>
              <a:gdLst>
                <a:gd name="connsiteX0" fmla="*/ 51053 w 51052"/>
                <a:gd name="connsiteY0" fmla="*/ 0 h 61130"/>
                <a:gd name="connsiteX1" fmla="*/ 19642 w 51052"/>
                <a:gd name="connsiteY1" fmla="*/ 24311 h 61130"/>
                <a:gd name="connsiteX2" fmla="*/ 39 w 51052"/>
                <a:gd name="connsiteY2" fmla="*/ 61131 h 61130"/>
                <a:gd name="connsiteX3" fmla="*/ 27908 w 51052"/>
                <a:gd name="connsiteY3" fmla="*/ 32336 h 61130"/>
                <a:gd name="connsiteX4" fmla="*/ 51053 w 51052"/>
                <a:gd name="connsiteY4" fmla="*/ 0 h 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 h="61130">
                  <a:moveTo>
                    <a:pt x="51053" y="0"/>
                  </a:moveTo>
                  <a:cubicBezTo>
                    <a:pt x="32631" y="2360"/>
                    <a:pt x="29797" y="13454"/>
                    <a:pt x="19642" y="24311"/>
                  </a:cubicBezTo>
                  <a:cubicBezTo>
                    <a:pt x="8305" y="36348"/>
                    <a:pt x="-669" y="38472"/>
                    <a:pt x="39" y="61131"/>
                  </a:cubicBezTo>
                  <a:cubicBezTo>
                    <a:pt x="23421" y="55938"/>
                    <a:pt x="11848" y="50274"/>
                    <a:pt x="27908" y="32336"/>
                  </a:cubicBezTo>
                  <a:cubicBezTo>
                    <a:pt x="39717" y="19118"/>
                    <a:pt x="47038" y="21951"/>
                    <a:pt x="510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0" name="Forma libre 91">
              <a:extLst>
                <a:ext uri="{FF2B5EF4-FFF2-40B4-BE49-F238E27FC236}">
                  <a16:creationId xmlns:a16="http://schemas.microsoft.com/office/drawing/2014/main" id="{F277D22D-DD4A-7306-C7A6-AA840F3085D8}"/>
                </a:ext>
              </a:extLst>
            </p:cNvPr>
            <p:cNvSpPr/>
            <p:nvPr/>
          </p:nvSpPr>
          <p:spPr>
            <a:xfrm>
              <a:off x="4654156" y="801783"/>
              <a:ext cx="26142" cy="67739"/>
            </a:xfrm>
            <a:custGeom>
              <a:avLst/>
              <a:gdLst>
                <a:gd name="connsiteX0" fmla="*/ 8738 w 26142"/>
                <a:gd name="connsiteY0" fmla="*/ 47205 h 67739"/>
                <a:gd name="connsiteX1" fmla="*/ 24798 w 26142"/>
                <a:gd name="connsiteY1" fmla="*/ 67740 h 67739"/>
                <a:gd name="connsiteX2" fmla="*/ 0 w 26142"/>
                <a:gd name="connsiteY2" fmla="*/ 0 h 67739"/>
                <a:gd name="connsiteX3" fmla="*/ 8738 w 26142"/>
                <a:gd name="connsiteY3" fmla="*/ 47205 h 67739"/>
              </a:gdLst>
              <a:ahLst/>
              <a:cxnLst>
                <a:cxn ang="0">
                  <a:pos x="connsiteX0" y="connsiteY0"/>
                </a:cxn>
                <a:cxn ang="0">
                  <a:pos x="connsiteX1" y="connsiteY1"/>
                </a:cxn>
                <a:cxn ang="0">
                  <a:pos x="connsiteX2" y="connsiteY2"/>
                </a:cxn>
                <a:cxn ang="0">
                  <a:pos x="connsiteX3" y="connsiteY3"/>
                </a:cxn>
              </a:cxnLst>
              <a:rect l="l" t="t" r="r" b="b"/>
              <a:pathLst>
                <a:path w="26142" h="67739">
                  <a:moveTo>
                    <a:pt x="8738" y="47205"/>
                  </a:moveTo>
                  <a:lnTo>
                    <a:pt x="24798" y="67740"/>
                  </a:lnTo>
                  <a:cubicBezTo>
                    <a:pt x="29286" y="39889"/>
                    <a:pt x="22909" y="8025"/>
                    <a:pt x="0" y="0"/>
                  </a:cubicBezTo>
                  <a:lnTo>
                    <a:pt x="8738" y="4720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1" name="Forma libre 92">
              <a:extLst>
                <a:ext uri="{FF2B5EF4-FFF2-40B4-BE49-F238E27FC236}">
                  <a16:creationId xmlns:a16="http://schemas.microsoft.com/office/drawing/2014/main" id="{901CC03C-0567-BA32-1198-56C1136CC7B0}"/>
                </a:ext>
              </a:extLst>
            </p:cNvPr>
            <p:cNvSpPr/>
            <p:nvPr/>
          </p:nvSpPr>
          <p:spPr>
            <a:xfrm>
              <a:off x="5863604" y="335135"/>
              <a:ext cx="17924" cy="69887"/>
            </a:xfrm>
            <a:custGeom>
              <a:avLst/>
              <a:gdLst>
                <a:gd name="connsiteX0" fmla="*/ 472 w 17924"/>
                <a:gd name="connsiteY0" fmla="*/ 23 h 69887"/>
                <a:gd name="connsiteX1" fmla="*/ 0 w 17924"/>
                <a:gd name="connsiteY1" fmla="*/ 69887 h 69887"/>
                <a:gd name="connsiteX2" fmla="*/ 13934 w 17924"/>
                <a:gd name="connsiteY2" fmla="*/ 31179 h 69887"/>
                <a:gd name="connsiteX3" fmla="*/ 472 w 17924"/>
                <a:gd name="connsiteY3" fmla="*/ 23 h 69887"/>
              </a:gdLst>
              <a:ahLst/>
              <a:cxnLst>
                <a:cxn ang="0">
                  <a:pos x="connsiteX0" y="connsiteY0"/>
                </a:cxn>
                <a:cxn ang="0">
                  <a:pos x="connsiteX1" y="connsiteY1"/>
                </a:cxn>
                <a:cxn ang="0">
                  <a:pos x="connsiteX2" y="connsiteY2"/>
                </a:cxn>
                <a:cxn ang="0">
                  <a:pos x="connsiteX3" y="connsiteY3"/>
                </a:cxn>
              </a:cxnLst>
              <a:rect l="l" t="t" r="r" b="b"/>
              <a:pathLst>
                <a:path w="17924" h="69887">
                  <a:moveTo>
                    <a:pt x="472" y="23"/>
                  </a:moveTo>
                  <a:lnTo>
                    <a:pt x="0" y="69887"/>
                  </a:lnTo>
                  <a:cubicBezTo>
                    <a:pt x="13698" y="59266"/>
                    <a:pt x="11336" y="51713"/>
                    <a:pt x="13934" y="31179"/>
                  </a:cubicBezTo>
                  <a:cubicBezTo>
                    <a:pt x="17241" y="6160"/>
                    <a:pt x="25507" y="-449"/>
                    <a:pt x="472" y="2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2" name="Forma libre 93">
              <a:extLst>
                <a:ext uri="{FF2B5EF4-FFF2-40B4-BE49-F238E27FC236}">
                  <a16:creationId xmlns:a16="http://schemas.microsoft.com/office/drawing/2014/main" id="{60DAF9DF-0FEE-4B13-B053-95DBE75C8BF3}"/>
                </a:ext>
              </a:extLst>
            </p:cNvPr>
            <p:cNvSpPr/>
            <p:nvPr/>
          </p:nvSpPr>
          <p:spPr>
            <a:xfrm>
              <a:off x="5179171" y="675438"/>
              <a:ext cx="61405" cy="17887"/>
            </a:xfrm>
            <a:custGeom>
              <a:avLst/>
              <a:gdLst>
                <a:gd name="connsiteX0" fmla="*/ 61405 w 61405"/>
                <a:gd name="connsiteY0" fmla="*/ 6444 h 17887"/>
                <a:gd name="connsiteX1" fmla="*/ 0 w 61405"/>
                <a:gd name="connsiteY1" fmla="*/ 15177 h 17887"/>
                <a:gd name="connsiteX2" fmla="*/ 61405 w 61405"/>
                <a:gd name="connsiteY2" fmla="*/ 6444 h 17887"/>
              </a:gdLst>
              <a:ahLst/>
              <a:cxnLst>
                <a:cxn ang="0">
                  <a:pos x="connsiteX0" y="connsiteY0"/>
                </a:cxn>
                <a:cxn ang="0">
                  <a:pos x="connsiteX1" y="connsiteY1"/>
                </a:cxn>
                <a:cxn ang="0">
                  <a:pos x="connsiteX2" y="connsiteY2"/>
                </a:cxn>
              </a:cxnLst>
              <a:rect l="l" t="t" r="r" b="b"/>
              <a:pathLst>
                <a:path w="61405" h="17887">
                  <a:moveTo>
                    <a:pt x="61405" y="6444"/>
                  </a:moveTo>
                  <a:cubicBezTo>
                    <a:pt x="35898" y="-3941"/>
                    <a:pt x="15351" y="-2289"/>
                    <a:pt x="0" y="15177"/>
                  </a:cubicBezTo>
                  <a:cubicBezTo>
                    <a:pt x="17241" y="17773"/>
                    <a:pt x="58335" y="22494"/>
                    <a:pt x="61405" y="64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3" name="Forma libre 94">
              <a:extLst>
                <a:ext uri="{FF2B5EF4-FFF2-40B4-BE49-F238E27FC236}">
                  <a16:creationId xmlns:a16="http://schemas.microsoft.com/office/drawing/2014/main" id="{2B752AA3-9D1C-2AA0-0113-7EB107D28E8A}"/>
                </a:ext>
              </a:extLst>
            </p:cNvPr>
            <p:cNvSpPr/>
            <p:nvPr/>
          </p:nvSpPr>
          <p:spPr>
            <a:xfrm>
              <a:off x="5075727" y="664230"/>
              <a:ext cx="21019" cy="21427"/>
            </a:xfrm>
            <a:custGeom>
              <a:avLst/>
              <a:gdLst>
                <a:gd name="connsiteX0" fmla="*/ 21020 w 21019"/>
                <a:gd name="connsiteY0" fmla="*/ 8918 h 21427"/>
                <a:gd name="connsiteX1" fmla="*/ 0 w 21019"/>
                <a:gd name="connsiteY1" fmla="*/ 7738 h 21427"/>
                <a:gd name="connsiteX2" fmla="*/ 7794 w 21019"/>
                <a:gd name="connsiteY2" fmla="*/ 21428 h 21427"/>
                <a:gd name="connsiteX3" fmla="*/ 21020 w 21019"/>
                <a:gd name="connsiteY3" fmla="*/ 8918 h 21427"/>
              </a:gdLst>
              <a:ahLst/>
              <a:cxnLst>
                <a:cxn ang="0">
                  <a:pos x="connsiteX0" y="connsiteY0"/>
                </a:cxn>
                <a:cxn ang="0">
                  <a:pos x="connsiteX1" y="connsiteY1"/>
                </a:cxn>
                <a:cxn ang="0">
                  <a:pos x="connsiteX2" y="connsiteY2"/>
                </a:cxn>
                <a:cxn ang="0">
                  <a:pos x="connsiteX3" y="connsiteY3"/>
                </a:cxn>
              </a:cxnLst>
              <a:rect l="l" t="t" r="r" b="b"/>
              <a:pathLst>
                <a:path w="21019" h="21427">
                  <a:moveTo>
                    <a:pt x="21020" y="8918"/>
                  </a:moveTo>
                  <a:cubicBezTo>
                    <a:pt x="7085" y="-2647"/>
                    <a:pt x="15588" y="-2883"/>
                    <a:pt x="0" y="7738"/>
                  </a:cubicBezTo>
                  <a:lnTo>
                    <a:pt x="7794" y="21428"/>
                  </a:lnTo>
                  <a:lnTo>
                    <a:pt x="21020" y="891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24" name="Gráfico 626">
            <a:extLst>
              <a:ext uri="{FF2B5EF4-FFF2-40B4-BE49-F238E27FC236}">
                <a16:creationId xmlns:a16="http://schemas.microsoft.com/office/drawing/2014/main" id="{6909AE8C-D7A5-1F18-7B7A-5ABFD0EEE5FC}"/>
              </a:ext>
            </a:extLst>
          </p:cNvPr>
          <p:cNvGrpSpPr/>
          <p:nvPr/>
        </p:nvGrpSpPr>
        <p:grpSpPr>
          <a:xfrm rot="1096731">
            <a:off x="9035595" y="5248171"/>
            <a:ext cx="916329" cy="903310"/>
            <a:chOff x="2172909" y="158846"/>
            <a:chExt cx="1772014" cy="1746835"/>
          </a:xfrm>
          <a:solidFill>
            <a:srgbClr val="262626"/>
          </a:solidFill>
        </p:grpSpPr>
        <p:sp>
          <p:nvSpPr>
            <p:cNvPr id="225" name="Forma libre 96">
              <a:extLst>
                <a:ext uri="{FF2B5EF4-FFF2-40B4-BE49-F238E27FC236}">
                  <a16:creationId xmlns:a16="http://schemas.microsoft.com/office/drawing/2014/main" id="{ED0C1EBE-B3AE-9425-11B7-F9A6BDF06E9E}"/>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6" name="Forma libre 97">
              <a:extLst>
                <a:ext uri="{FF2B5EF4-FFF2-40B4-BE49-F238E27FC236}">
                  <a16:creationId xmlns:a16="http://schemas.microsoft.com/office/drawing/2014/main" id="{B03E0FF3-837E-1E05-95F7-C5A2555858C1}"/>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7" name="Forma libre 98">
              <a:extLst>
                <a:ext uri="{FF2B5EF4-FFF2-40B4-BE49-F238E27FC236}">
                  <a16:creationId xmlns:a16="http://schemas.microsoft.com/office/drawing/2014/main" id="{E93A7ADB-F640-8CF1-8250-A567E062C557}"/>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8" name="Forma libre 99">
              <a:extLst>
                <a:ext uri="{FF2B5EF4-FFF2-40B4-BE49-F238E27FC236}">
                  <a16:creationId xmlns:a16="http://schemas.microsoft.com/office/drawing/2014/main" id="{4AC2ECBF-A369-EC42-1F60-94A4921173AF}"/>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9" name="Forma libre 100">
              <a:extLst>
                <a:ext uri="{FF2B5EF4-FFF2-40B4-BE49-F238E27FC236}">
                  <a16:creationId xmlns:a16="http://schemas.microsoft.com/office/drawing/2014/main" id="{92D796E8-F752-B0A4-9C42-03A76AF9E380}"/>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0" name="Forma libre 101">
              <a:extLst>
                <a:ext uri="{FF2B5EF4-FFF2-40B4-BE49-F238E27FC236}">
                  <a16:creationId xmlns:a16="http://schemas.microsoft.com/office/drawing/2014/main" id="{0907CB4A-A47D-A68D-E4F1-BFEBFFF2FE05}"/>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1" name="Forma libre 102">
              <a:extLst>
                <a:ext uri="{FF2B5EF4-FFF2-40B4-BE49-F238E27FC236}">
                  <a16:creationId xmlns:a16="http://schemas.microsoft.com/office/drawing/2014/main" id="{6ED9730E-10E0-6838-7A09-6D0B85666FF6}"/>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2" name="Forma libre 103">
              <a:extLst>
                <a:ext uri="{FF2B5EF4-FFF2-40B4-BE49-F238E27FC236}">
                  <a16:creationId xmlns:a16="http://schemas.microsoft.com/office/drawing/2014/main" id="{C2FEA5AF-4FE5-3CBD-D73E-88DD983D8DA4}"/>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3" name="Forma libre 104">
              <a:extLst>
                <a:ext uri="{FF2B5EF4-FFF2-40B4-BE49-F238E27FC236}">
                  <a16:creationId xmlns:a16="http://schemas.microsoft.com/office/drawing/2014/main" id="{9C25E24E-4BCC-CA3B-55FB-7D5C6A637DBD}"/>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4" name="Forma libre 105">
              <a:extLst>
                <a:ext uri="{FF2B5EF4-FFF2-40B4-BE49-F238E27FC236}">
                  <a16:creationId xmlns:a16="http://schemas.microsoft.com/office/drawing/2014/main" id="{5479607D-29E7-26B3-B762-767CCEAFAA54}"/>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 name="Forma libre 106">
              <a:extLst>
                <a:ext uri="{FF2B5EF4-FFF2-40B4-BE49-F238E27FC236}">
                  <a16:creationId xmlns:a16="http://schemas.microsoft.com/office/drawing/2014/main" id="{5748203D-3097-8F02-A287-6C8F3CEA8D3A}"/>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6" name="Forma libre 107">
              <a:extLst>
                <a:ext uri="{FF2B5EF4-FFF2-40B4-BE49-F238E27FC236}">
                  <a16:creationId xmlns:a16="http://schemas.microsoft.com/office/drawing/2014/main" id="{5BDF530A-44BB-F686-61C5-A6BA132A42FE}"/>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7" name="Forma libre 108">
              <a:extLst>
                <a:ext uri="{FF2B5EF4-FFF2-40B4-BE49-F238E27FC236}">
                  <a16:creationId xmlns:a16="http://schemas.microsoft.com/office/drawing/2014/main" id="{475812CA-EBB3-2065-1295-D968ABAFBBC0}"/>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8" name="Forma libre 109">
              <a:extLst>
                <a:ext uri="{FF2B5EF4-FFF2-40B4-BE49-F238E27FC236}">
                  <a16:creationId xmlns:a16="http://schemas.microsoft.com/office/drawing/2014/main" id="{8004A42A-0DB9-7336-562F-6BDB3BE734B7}"/>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9" name="Forma libre 110">
              <a:extLst>
                <a:ext uri="{FF2B5EF4-FFF2-40B4-BE49-F238E27FC236}">
                  <a16:creationId xmlns:a16="http://schemas.microsoft.com/office/drawing/2014/main" id="{215AC291-1CB4-0DDF-7018-020283BE188C}"/>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0" name="Forma libre 111">
              <a:extLst>
                <a:ext uri="{FF2B5EF4-FFF2-40B4-BE49-F238E27FC236}">
                  <a16:creationId xmlns:a16="http://schemas.microsoft.com/office/drawing/2014/main" id="{29E5C560-9CA4-E5B5-1D49-D99CBB80700F}"/>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1" name="Forma libre 112">
              <a:extLst>
                <a:ext uri="{FF2B5EF4-FFF2-40B4-BE49-F238E27FC236}">
                  <a16:creationId xmlns:a16="http://schemas.microsoft.com/office/drawing/2014/main" id="{6A55B34F-06E5-64A7-B215-2605562A49D6}"/>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2" name="Forma libre 113">
              <a:extLst>
                <a:ext uri="{FF2B5EF4-FFF2-40B4-BE49-F238E27FC236}">
                  <a16:creationId xmlns:a16="http://schemas.microsoft.com/office/drawing/2014/main" id="{259F501E-2090-1EB5-DDB1-22AE3F870039}"/>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3" name="Forma libre 114">
              <a:extLst>
                <a:ext uri="{FF2B5EF4-FFF2-40B4-BE49-F238E27FC236}">
                  <a16:creationId xmlns:a16="http://schemas.microsoft.com/office/drawing/2014/main" id="{852C4BBA-FD27-EBA8-2C12-8D61C7A8731E}"/>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4" name="Forma libre 115">
              <a:extLst>
                <a:ext uri="{FF2B5EF4-FFF2-40B4-BE49-F238E27FC236}">
                  <a16:creationId xmlns:a16="http://schemas.microsoft.com/office/drawing/2014/main" id="{D7D2FF60-BA95-7839-29C6-C855A82FB3D2}"/>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 name="Forma libre 116">
              <a:extLst>
                <a:ext uri="{FF2B5EF4-FFF2-40B4-BE49-F238E27FC236}">
                  <a16:creationId xmlns:a16="http://schemas.microsoft.com/office/drawing/2014/main" id="{CF774BA7-5CD6-A64C-CFDD-2134286D605D}"/>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6" name="Forma libre 117">
              <a:extLst>
                <a:ext uri="{FF2B5EF4-FFF2-40B4-BE49-F238E27FC236}">
                  <a16:creationId xmlns:a16="http://schemas.microsoft.com/office/drawing/2014/main" id="{A464D6AC-4942-1C68-7741-901A48BA75C9}"/>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7" name="Forma libre 118">
              <a:extLst>
                <a:ext uri="{FF2B5EF4-FFF2-40B4-BE49-F238E27FC236}">
                  <a16:creationId xmlns:a16="http://schemas.microsoft.com/office/drawing/2014/main" id="{47BB8662-0D55-30E7-0F34-806F82E61F02}"/>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8" name="Forma libre 119">
              <a:extLst>
                <a:ext uri="{FF2B5EF4-FFF2-40B4-BE49-F238E27FC236}">
                  <a16:creationId xmlns:a16="http://schemas.microsoft.com/office/drawing/2014/main" id="{CA9B64F0-AAE6-F694-D323-CCEF4D9AD06F}"/>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9" name="Forma libre 120">
              <a:extLst>
                <a:ext uri="{FF2B5EF4-FFF2-40B4-BE49-F238E27FC236}">
                  <a16:creationId xmlns:a16="http://schemas.microsoft.com/office/drawing/2014/main" id="{6A934E5A-22EE-4423-09CF-7BC4A443682B}"/>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0" name="Forma libre 121">
              <a:extLst>
                <a:ext uri="{FF2B5EF4-FFF2-40B4-BE49-F238E27FC236}">
                  <a16:creationId xmlns:a16="http://schemas.microsoft.com/office/drawing/2014/main" id="{57ED40BA-3665-4D28-50F7-3A38A06E046A}"/>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1" name="Forma libre 122">
              <a:extLst>
                <a:ext uri="{FF2B5EF4-FFF2-40B4-BE49-F238E27FC236}">
                  <a16:creationId xmlns:a16="http://schemas.microsoft.com/office/drawing/2014/main" id="{7AD6CB5F-B21A-11E7-8ED3-3098C17069CF}"/>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2" name="Forma libre 123">
              <a:extLst>
                <a:ext uri="{FF2B5EF4-FFF2-40B4-BE49-F238E27FC236}">
                  <a16:creationId xmlns:a16="http://schemas.microsoft.com/office/drawing/2014/main" id="{5461F9DF-25A1-9161-2A79-32094308DA89}"/>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3" name="Forma libre 124">
              <a:extLst>
                <a:ext uri="{FF2B5EF4-FFF2-40B4-BE49-F238E27FC236}">
                  <a16:creationId xmlns:a16="http://schemas.microsoft.com/office/drawing/2014/main" id="{A493882A-9341-F2E6-1FE8-FEEDAA32C094}"/>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4" name="Forma libre 125">
              <a:extLst>
                <a:ext uri="{FF2B5EF4-FFF2-40B4-BE49-F238E27FC236}">
                  <a16:creationId xmlns:a16="http://schemas.microsoft.com/office/drawing/2014/main" id="{C4FE13B6-E86A-FE1E-F5D7-1DFE5850C889}"/>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55" name="Grupo 129">
            <a:extLst>
              <a:ext uri="{FF2B5EF4-FFF2-40B4-BE49-F238E27FC236}">
                <a16:creationId xmlns:a16="http://schemas.microsoft.com/office/drawing/2014/main" id="{C1B9CD7B-F3DE-3D8E-32AC-6A1AFCE02687}"/>
              </a:ext>
            </a:extLst>
          </p:cNvPr>
          <p:cNvGrpSpPr/>
          <p:nvPr/>
        </p:nvGrpSpPr>
        <p:grpSpPr>
          <a:xfrm rot="2628111">
            <a:off x="5920640" y="5738530"/>
            <a:ext cx="374072" cy="334446"/>
            <a:chOff x="10850460" y="2559056"/>
            <a:chExt cx="216374" cy="193453"/>
          </a:xfrm>
        </p:grpSpPr>
        <p:sp>
          <p:nvSpPr>
            <p:cNvPr id="256" name="Forma libre 127">
              <a:extLst>
                <a:ext uri="{FF2B5EF4-FFF2-40B4-BE49-F238E27FC236}">
                  <a16:creationId xmlns:a16="http://schemas.microsoft.com/office/drawing/2014/main" id="{98F514E3-F18D-43AA-28E1-F3BF9ED3BA14}"/>
                </a:ext>
              </a:extLst>
            </p:cNvPr>
            <p:cNvSpPr/>
            <p:nvPr/>
          </p:nvSpPr>
          <p:spPr>
            <a:xfrm>
              <a:off x="10902618" y="2571874"/>
              <a:ext cx="164216" cy="180635"/>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7" name="Forma libre 128">
              <a:extLst>
                <a:ext uri="{FF2B5EF4-FFF2-40B4-BE49-F238E27FC236}">
                  <a16:creationId xmlns:a16="http://schemas.microsoft.com/office/drawing/2014/main" id="{14E41A1B-CB90-43D5-47D9-9A1589F0F9C0}"/>
                </a:ext>
              </a:extLst>
            </p:cNvPr>
            <p:cNvSpPr/>
            <p:nvPr/>
          </p:nvSpPr>
          <p:spPr>
            <a:xfrm>
              <a:off x="10850460" y="2559056"/>
              <a:ext cx="126591" cy="96932"/>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317646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áfico 626">
            <a:extLst>
              <a:ext uri="{FF2B5EF4-FFF2-40B4-BE49-F238E27FC236}">
                <a16:creationId xmlns:a16="http://schemas.microsoft.com/office/drawing/2014/main" id="{252E7910-FFBA-9918-D5C7-1EE937355DED}"/>
              </a:ext>
            </a:extLst>
          </p:cNvPr>
          <p:cNvGrpSpPr/>
          <p:nvPr/>
        </p:nvGrpSpPr>
        <p:grpSpPr>
          <a:xfrm>
            <a:off x="4036273" y="127383"/>
            <a:ext cx="1315450" cy="1296757"/>
            <a:chOff x="2172909" y="158846"/>
            <a:chExt cx="1772015" cy="1746835"/>
          </a:xfrm>
          <a:solidFill>
            <a:srgbClr val="262626"/>
          </a:solidFill>
        </p:grpSpPr>
        <p:sp>
          <p:nvSpPr>
            <p:cNvPr id="63" name="Forma libre 908">
              <a:extLst>
                <a:ext uri="{FF2B5EF4-FFF2-40B4-BE49-F238E27FC236}">
                  <a16:creationId xmlns:a16="http://schemas.microsoft.com/office/drawing/2014/main" id="{062D6365-2CC5-8BD8-6A3C-2124998D8E5D}"/>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8" name="Forma libre 909">
              <a:extLst>
                <a:ext uri="{FF2B5EF4-FFF2-40B4-BE49-F238E27FC236}">
                  <a16:creationId xmlns:a16="http://schemas.microsoft.com/office/drawing/2014/main" id="{6C4DCA3D-E159-1AE9-55D2-CFAA3BAD3ECE}"/>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9" name="Forma libre 910">
              <a:extLst>
                <a:ext uri="{FF2B5EF4-FFF2-40B4-BE49-F238E27FC236}">
                  <a16:creationId xmlns:a16="http://schemas.microsoft.com/office/drawing/2014/main" id="{0C057F27-E38C-4B62-220F-D7AC462B7FB3}"/>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0" name="Forma libre 911">
              <a:extLst>
                <a:ext uri="{FF2B5EF4-FFF2-40B4-BE49-F238E27FC236}">
                  <a16:creationId xmlns:a16="http://schemas.microsoft.com/office/drawing/2014/main" id="{E6C86EE6-E22E-EFB0-4E01-74EC25DC4B4F}"/>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1" name="Forma libre 912">
              <a:extLst>
                <a:ext uri="{FF2B5EF4-FFF2-40B4-BE49-F238E27FC236}">
                  <a16:creationId xmlns:a16="http://schemas.microsoft.com/office/drawing/2014/main" id="{1E5B9C28-CA7F-360B-8B5C-93740E2CE9DE}"/>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2" name="Forma libre 913">
              <a:extLst>
                <a:ext uri="{FF2B5EF4-FFF2-40B4-BE49-F238E27FC236}">
                  <a16:creationId xmlns:a16="http://schemas.microsoft.com/office/drawing/2014/main" id="{2FFEDDDB-3E62-4DC4-1B1E-A208A7657250}"/>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3" name="Forma libre 914">
              <a:extLst>
                <a:ext uri="{FF2B5EF4-FFF2-40B4-BE49-F238E27FC236}">
                  <a16:creationId xmlns:a16="http://schemas.microsoft.com/office/drawing/2014/main" id="{49BA04FC-F23A-6365-7E63-B61900E891A1}"/>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4" name="Forma libre 915">
              <a:extLst>
                <a:ext uri="{FF2B5EF4-FFF2-40B4-BE49-F238E27FC236}">
                  <a16:creationId xmlns:a16="http://schemas.microsoft.com/office/drawing/2014/main" id="{DE8C1365-B5EB-94B5-D883-903C879EB25F}"/>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5" name="Forma libre 916">
              <a:extLst>
                <a:ext uri="{FF2B5EF4-FFF2-40B4-BE49-F238E27FC236}">
                  <a16:creationId xmlns:a16="http://schemas.microsoft.com/office/drawing/2014/main" id="{C74F2F49-CC8D-C6A9-15AF-8195A1231E70}"/>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6" name="Forma libre 917">
              <a:extLst>
                <a:ext uri="{FF2B5EF4-FFF2-40B4-BE49-F238E27FC236}">
                  <a16:creationId xmlns:a16="http://schemas.microsoft.com/office/drawing/2014/main" id="{7669FDC9-4AB0-3E6A-93B8-B89576C65331}"/>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7" name="Forma libre 918">
              <a:extLst>
                <a:ext uri="{FF2B5EF4-FFF2-40B4-BE49-F238E27FC236}">
                  <a16:creationId xmlns:a16="http://schemas.microsoft.com/office/drawing/2014/main" id="{D7BACBDF-8610-523B-501D-9347AC0FACEE}"/>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8" name="Forma libre 919">
              <a:extLst>
                <a:ext uri="{FF2B5EF4-FFF2-40B4-BE49-F238E27FC236}">
                  <a16:creationId xmlns:a16="http://schemas.microsoft.com/office/drawing/2014/main" id="{D0C19461-8692-2EEE-31E3-DE82DEF0FB31}"/>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9" name="Forma libre 920">
              <a:extLst>
                <a:ext uri="{FF2B5EF4-FFF2-40B4-BE49-F238E27FC236}">
                  <a16:creationId xmlns:a16="http://schemas.microsoft.com/office/drawing/2014/main" id="{0804A00E-5AA4-B0FE-8373-27B8C166016D}"/>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0" name="Forma libre 921">
              <a:extLst>
                <a:ext uri="{FF2B5EF4-FFF2-40B4-BE49-F238E27FC236}">
                  <a16:creationId xmlns:a16="http://schemas.microsoft.com/office/drawing/2014/main" id="{90F3BB5F-1C74-6F38-2485-5C5F43F4114F}"/>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1" name="Forma libre 922">
              <a:extLst>
                <a:ext uri="{FF2B5EF4-FFF2-40B4-BE49-F238E27FC236}">
                  <a16:creationId xmlns:a16="http://schemas.microsoft.com/office/drawing/2014/main" id="{2D02D342-53D9-8791-B45A-522FA2F6CF17}"/>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2" name="Forma libre 923">
              <a:extLst>
                <a:ext uri="{FF2B5EF4-FFF2-40B4-BE49-F238E27FC236}">
                  <a16:creationId xmlns:a16="http://schemas.microsoft.com/office/drawing/2014/main" id="{9AB5F5F6-37E4-CC5F-91B1-69A429AA3204}"/>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3" name="Forma libre 924">
              <a:extLst>
                <a:ext uri="{FF2B5EF4-FFF2-40B4-BE49-F238E27FC236}">
                  <a16:creationId xmlns:a16="http://schemas.microsoft.com/office/drawing/2014/main" id="{61DD07DE-2C58-1B84-E34F-71F76587452A}"/>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4" name="Forma libre 925">
              <a:extLst>
                <a:ext uri="{FF2B5EF4-FFF2-40B4-BE49-F238E27FC236}">
                  <a16:creationId xmlns:a16="http://schemas.microsoft.com/office/drawing/2014/main" id="{B1A8BF8E-5FD2-15EC-748F-1257D6F3F377}"/>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5" name="Forma libre 926">
              <a:extLst>
                <a:ext uri="{FF2B5EF4-FFF2-40B4-BE49-F238E27FC236}">
                  <a16:creationId xmlns:a16="http://schemas.microsoft.com/office/drawing/2014/main" id="{A6F1BC81-1952-5BEC-7C18-E0AB52BE1428}"/>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6" name="Forma libre 927">
              <a:extLst>
                <a:ext uri="{FF2B5EF4-FFF2-40B4-BE49-F238E27FC236}">
                  <a16:creationId xmlns:a16="http://schemas.microsoft.com/office/drawing/2014/main" id="{FF3EFBAB-FBD4-8B8D-92BC-0E30A5E6D72D}"/>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7" name="Forma libre 928">
              <a:extLst>
                <a:ext uri="{FF2B5EF4-FFF2-40B4-BE49-F238E27FC236}">
                  <a16:creationId xmlns:a16="http://schemas.microsoft.com/office/drawing/2014/main" id="{97CB6FC1-DEA6-73A0-5F22-EF28A4C3AB2F}"/>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8" name="Forma libre 929">
              <a:extLst>
                <a:ext uri="{FF2B5EF4-FFF2-40B4-BE49-F238E27FC236}">
                  <a16:creationId xmlns:a16="http://schemas.microsoft.com/office/drawing/2014/main" id="{8876CF9B-3DFE-6285-AD32-B4F00C3971B5}"/>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9" name="Forma libre 930">
              <a:extLst>
                <a:ext uri="{FF2B5EF4-FFF2-40B4-BE49-F238E27FC236}">
                  <a16:creationId xmlns:a16="http://schemas.microsoft.com/office/drawing/2014/main" id="{DFE126B0-844F-5C62-279D-EDBA282C665D}"/>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0" name="Forma libre 931">
              <a:extLst>
                <a:ext uri="{FF2B5EF4-FFF2-40B4-BE49-F238E27FC236}">
                  <a16:creationId xmlns:a16="http://schemas.microsoft.com/office/drawing/2014/main" id="{9077DED8-0509-E310-62F5-B8052EB08022}"/>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1" name="Forma libre 932">
              <a:extLst>
                <a:ext uri="{FF2B5EF4-FFF2-40B4-BE49-F238E27FC236}">
                  <a16:creationId xmlns:a16="http://schemas.microsoft.com/office/drawing/2014/main" id="{0CC83498-A90C-30B5-4DFA-605F21CCD7E2}"/>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2" name="Forma libre 933">
              <a:extLst>
                <a:ext uri="{FF2B5EF4-FFF2-40B4-BE49-F238E27FC236}">
                  <a16:creationId xmlns:a16="http://schemas.microsoft.com/office/drawing/2014/main" id="{7B379F3A-9DEC-C4A3-46A0-31C235E34B1E}"/>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3" name="Forma libre 934">
              <a:extLst>
                <a:ext uri="{FF2B5EF4-FFF2-40B4-BE49-F238E27FC236}">
                  <a16:creationId xmlns:a16="http://schemas.microsoft.com/office/drawing/2014/main" id="{DB15022F-6190-CB8D-B0B2-2D33539F8F5B}"/>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4" name="Forma libre 935">
              <a:extLst>
                <a:ext uri="{FF2B5EF4-FFF2-40B4-BE49-F238E27FC236}">
                  <a16:creationId xmlns:a16="http://schemas.microsoft.com/office/drawing/2014/main" id="{A366EA82-58BF-0EE7-4887-B7F091AC0FF4}"/>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5" name="Forma libre 936">
              <a:extLst>
                <a:ext uri="{FF2B5EF4-FFF2-40B4-BE49-F238E27FC236}">
                  <a16:creationId xmlns:a16="http://schemas.microsoft.com/office/drawing/2014/main" id="{B7811691-9081-6B9A-9ECD-B0E129D1A633}"/>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6" name="Forma libre 937">
              <a:extLst>
                <a:ext uri="{FF2B5EF4-FFF2-40B4-BE49-F238E27FC236}">
                  <a16:creationId xmlns:a16="http://schemas.microsoft.com/office/drawing/2014/main" id="{05E5C86C-25D7-ADF9-C913-16C1B1E64246}"/>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35" name="Título 1">
            <a:extLst>
              <a:ext uri="{FF2B5EF4-FFF2-40B4-BE49-F238E27FC236}">
                <a16:creationId xmlns:a16="http://schemas.microsoft.com/office/drawing/2014/main" id="{898671FB-1791-80D9-3572-16B04DB234C4}"/>
              </a:ext>
            </a:extLst>
          </p:cNvPr>
          <p:cNvSpPr>
            <a:spLocks noGrp="1"/>
          </p:cNvSpPr>
          <p:nvPr>
            <p:ph type="title"/>
          </p:nvPr>
        </p:nvSpPr>
        <p:spPr>
          <a:xfrm>
            <a:off x="-3727" y="100528"/>
            <a:ext cx="4307679" cy="901880"/>
          </a:xfrm>
        </p:spPr>
        <p:txBody>
          <a:bodyPr>
            <a:normAutofit/>
          </a:bodyPr>
          <a:lstStyle/>
          <a:p>
            <a:r>
              <a:rPr lang="es-ES"/>
              <a:t>Các hướng tiếp cận</a:t>
            </a:r>
          </a:p>
        </p:txBody>
      </p:sp>
      <p:sp>
        <p:nvSpPr>
          <p:cNvPr id="336" name="TextBox 9">
            <a:extLst>
              <a:ext uri="{FF2B5EF4-FFF2-40B4-BE49-F238E27FC236}">
                <a16:creationId xmlns:a16="http://schemas.microsoft.com/office/drawing/2014/main" id="{397B999F-1BA0-BAA9-26AC-074B305CB243}"/>
              </a:ext>
            </a:extLst>
          </p:cNvPr>
          <p:cNvSpPr txBox="1"/>
          <p:nvPr/>
        </p:nvSpPr>
        <p:spPr>
          <a:xfrm>
            <a:off x="4258366" y="1393312"/>
            <a:ext cx="4433850" cy="50629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n-US" sz="2000" b="1">
                <a:solidFill>
                  <a:srgbClr val="44546A"/>
                </a:solidFill>
                <a:effectLst/>
                <a:latin typeface="Quicksand"/>
                <a:ea typeface="Calibri" panose="020F0502020204030204" pitchFamily="34" charset="0"/>
              </a:rPr>
              <a:t>Unsupervised Machine Translation</a:t>
            </a:r>
            <a:endParaRPr lang="es-ES" sz="2000" b="1" kern="0">
              <a:solidFill>
                <a:srgbClr val="44546A"/>
              </a:solidFill>
              <a:latin typeface="Quicksand"/>
              <a:ea typeface="Roboto Th" pitchFamily="2" charset="0"/>
            </a:endParaRPr>
          </a:p>
        </p:txBody>
      </p:sp>
      <p:sp>
        <p:nvSpPr>
          <p:cNvPr id="342" name="Google Shape;1824;p38">
            <a:extLst>
              <a:ext uri="{FF2B5EF4-FFF2-40B4-BE49-F238E27FC236}">
                <a16:creationId xmlns:a16="http://schemas.microsoft.com/office/drawing/2014/main" id="{B219738E-C606-AB92-7141-67510DD16A76}"/>
              </a:ext>
            </a:extLst>
          </p:cNvPr>
          <p:cNvSpPr/>
          <p:nvPr/>
        </p:nvSpPr>
        <p:spPr>
          <a:xfrm>
            <a:off x="1195409" y="6546512"/>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2" name="Rectangle: Rounded Corners 1">
            <a:extLst>
              <a:ext uri="{FF2B5EF4-FFF2-40B4-BE49-F238E27FC236}">
                <a16:creationId xmlns:a16="http://schemas.microsoft.com/office/drawing/2014/main" id="{F41296E4-98D6-BB8F-59E6-DE1D5C8641EB}"/>
              </a:ext>
            </a:extLst>
          </p:cNvPr>
          <p:cNvSpPr/>
          <p:nvPr/>
        </p:nvSpPr>
        <p:spPr>
          <a:xfrm>
            <a:off x="3627949" y="1953852"/>
            <a:ext cx="5103591" cy="2177470"/>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Times New Roman" panose="02020603050405020304" pitchFamily="18" charset="0"/>
                <a:ea typeface="Calibri" panose="020F0502020204030204" pitchFamily="34" charset="0"/>
              </a:rPr>
              <a:t>Phương pháp này nhằm xây dựng hệ thống dịch máy mà không cần dữ liệu song ngữ được gán nhãn. Thay vì sử dụng cặp dữ liệu dịch song ngữ, phương pháp này tập trung vào việc học từ dữ liệu không đánh nhãn như các văn bản song ngữ hoặc văn bản một ngôn ngữ đích đã được dịch máy từ một ngôn ngữ khác. </a:t>
            </a:r>
            <a:endParaRPr lang="en-US"/>
          </a:p>
        </p:txBody>
      </p:sp>
      <p:sp>
        <p:nvSpPr>
          <p:cNvPr id="3" name="Google Shape;1824;p38">
            <a:extLst>
              <a:ext uri="{FF2B5EF4-FFF2-40B4-BE49-F238E27FC236}">
                <a16:creationId xmlns:a16="http://schemas.microsoft.com/office/drawing/2014/main" id="{106C276A-348B-CD8C-6484-01E547FA674F}"/>
              </a:ext>
            </a:extLst>
          </p:cNvPr>
          <p:cNvSpPr/>
          <p:nvPr/>
        </p:nvSpPr>
        <p:spPr>
          <a:xfrm>
            <a:off x="3593921" y="6537170"/>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4" name="Google Shape;1824;p38">
            <a:extLst>
              <a:ext uri="{FF2B5EF4-FFF2-40B4-BE49-F238E27FC236}">
                <a16:creationId xmlns:a16="http://schemas.microsoft.com/office/drawing/2014/main" id="{69CD86C2-1922-E2C1-61DD-4C9D3259209C}"/>
              </a:ext>
            </a:extLst>
          </p:cNvPr>
          <p:cNvSpPr/>
          <p:nvPr/>
        </p:nvSpPr>
        <p:spPr>
          <a:xfrm>
            <a:off x="6179745" y="6536350"/>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5" name="Google Shape;1824;p38">
            <a:extLst>
              <a:ext uri="{FF2B5EF4-FFF2-40B4-BE49-F238E27FC236}">
                <a16:creationId xmlns:a16="http://schemas.microsoft.com/office/drawing/2014/main" id="{29031B87-49C0-16E6-8DFF-1BB77D9C9190}"/>
              </a:ext>
            </a:extLst>
          </p:cNvPr>
          <p:cNvSpPr/>
          <p:nvPr/>
        </p:nvSpPr>
        <p:spPr>
          <a:xfrm>
            <a:off x="8765569" y="6536349"/>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6" name="Google Shape;1824;p38">
            <a:extLst>
              <a:ext uri="{FF2B5EF4-FFF2-40B4-BE49-F238E27FC236}">
                <a16:creationId xmlns:a16="http://schemas.microsoft.com/office/drawing/2014/main" id="{ACAAD44F-FECC-68EA-A4A6-041AAC4E74C2}"/>
              </a:ext>
            </a:extLst>
          </p:cNvPr>
          <p:cNvSpPr/>
          <p:nvPr/>
        </p:nvSpPr>
        <p:spPr>
          <a:xfrm>
            <a:off x="11237297" y="6536348"/>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pic>
        <p:nvPicPr>
          <p:cNvPr id="6150" name="Picture 6" descr="Supervised, Unsupervised and Semi-supervised Learning">
            <a:extLst>
              <a:ext uri="{FF2B5EF4-FFF2-40B4-BE49-F238E27FC236}">
                <a16:creationId xmlns:a16="http://schemas.microsoft.com/office/drawing/2014/main" id="{F2462B24-1BBA-55E8-C038-F4A282BBD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616"/>
          <a:stretch/>
        </p:blipFill>
        <p:spPr bwMode="auto">
          <a:xfrm>
            <a:off x="3104815" y="4304632"/>
            <a:ext cx="6196613" cy="208624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áfico 626">
            <a:extLst>
              <a:ext uri="{FF2B5EF4-FFF2-40B4-BE49-F238E27FC236}">
                <a16:creationId xmlns:a16="http://schemas.microsoft.com/office/drawing/2014/main" id="{7514ADA7-4863-DCE0-9793-E3FF9833D965}"/>
              </a:ext>
            </a:extLst>
          </p:cNvPr>
          <p:cNvGrpSpPr/>
          <p:nvPr/>
        </p:nvGrpSpPr>
        <p:grpSpPr>
          <a:xfrm rot="406440">
            <a:off x="9422997" y="2304818"/>
            <a:ext cx="975639" cy="978938"/>
            <a:chOff x="3873014" y="5223495"/>
            <a:chExt cx="1314265" cy="1318708"/>
          </a:xfrm>
          <a:solidFill>
            <a:srgbClr val="262626"/>
          </a:solidFill>
        </p:grpSpPr>
        <p:sp>
          <p:nvSpPr>
            <p:cNvPr id="8" name="Forma libre 895">
              <a:extLst>
                <a:ext uri="{FF2B5EF4-FFF2-40B4-BE49-F238E27FC236}">
                  <a16:creationId xmlns:a16="http://schemas.microsoft.com/office/drawing/2014/main" id="{5776112A-6B6A-9B3D-3FF3-0888E6929791}"/>
                </a:ext>
              </a:extLst>
            </p:cNvPr>
            <p:cNvSpPr/>
            <p:nvPr/>
          </p:nvSpPr>
          <p:spPr>
            <a:xfrm>
              <a:off x="3873014" y="5223495"/>
              <a:ext cx="1314265" cy="1318708"/>
            </a:xfrm>
            <a:custGeom>
              <a:avLst/>
              <a:gdLst>
                <a:gd name="connsiteX0" fmla="*/ 790825 w 1314265"/>
                <a:gd name="connsiteY0" fmla="*/ 634458 h 1318708"/>
                <a:gd name="connsiteX1" fmla="*/ 783268 w 1314265"/>
                <a:gd name="connsiteY1" fmla="*/ 603303 h 1318708"/>
                <a:gd name="connsiteX2" fmla="*/ 753510 w 1314265"/>
                <a:gd name="connsiteY2" fmla="*/ 691105 h 1318708"/>
                <a:gd name="connsiteX3" fmla="*/ 735560 w 1314265"/>
                <a:gd name="connsiteY3" fmla="*/ 719428 h 1318708"/>
                <a:gd name="connsiteX4" fmla="*/ 746661 w 1314265"/>
                <a:gd name="connsiteY4" fmla="*/ 680247 h 1318708"/>
                <a:gd name="connsiteX5" fmla="*/ 723043 w 1314265"/>
                <a:gd name="connsiteY5" fmla="*/ 705266 h 1318708"/>
                <a:gd name="connsiteX6" fmla="*/ 711471 w 1314265"/>
                <a:gd name="connsiteY6" fmla="*/ 744683 h 1318708"/>
                <a:gd name="connsiteX7" fmla="*/ 736741 w 1314265"/>
                <a:gd name="connsiteY7" fmla="*/ 723204 h 1318708"/>
                <a:gd name="connsiteX8" fmla="*/ 747369 w 1314265"/>
                <a:gd name="connsiteY8" fmla="*/ 732645 h 1318708"/>
                <a:gd name="connsiteX9" fmla="*/ 678170 w 1314265"/>
                <a:gd name="connsiteY9" fmla="*/ 815727 h 1318708"/>
                <a:gd name="connsiteX10" fmla="*/ 656206 w 1314265"/>
                <a:gd name="connsiteY10" fmla="*/ 839330 h 1318708"/>
                <a:gd name="connsiteX11" fmla="*/ 589369 w 1314265"/>
                <a:gd name="connsiteY11" fmla="*/ 870957 h 1318708"/>
                <a:gd name="connsiteX12" fmla="*/ 512612 w 1314265"/>
                <a:gd name="connsiteY12" fmla="*/ 890783 h 1318708"/>
                <a:gd name="connsiteX13" fmla="*/ 343983 w 1314265"/>
                <a:gd name="connsiteY13" fmla="*/ 902821 h 1318708"/>
                <a:gd name="connsiteX14" fmla="*/ 195902 w 1314265"/>
                <a:gd name="connsiteY14" fmla="*/ 846646 h 1318708"/>
                <a:gd name="connsiteX15" fmla="*/ 175591 w 1314265"/>
                <a:gd name="connsiteY15" fmla="*/ 832249 h 1318708"/>
                <a:gd name="connsiteX16" fmla="*/ 167797 w 1314265"/>
                <a:gd name="connsiteY16" fmla="*/ 824932 h 1318708"/>
                <a:gd name="connsiteX17" fmla="*/ 117729 w 1314265"/>
                <a:gd name="connsiteY17" fmla="*/ 775366 h 1318708"/>
                <a:gd name="connsiteX18" fmla="*/ 28218 w 1314265"/>
                <a:gd name="connsiteY18" fmla="*/ 524942 h 1318708"/>
                <a:gd name="connsiteX19" fmla="*/ 132844 w 1314265"/>
                <a:gd name="connsiteY19" fmla="*/ 220467 h 1318708"/>
                <a:gd name="connsiteX20" fmla="*/ 137095 w 1314265"/>
                <a:gd name="connsiteY20" fmla="*/ 214802 h 1318708"/>
                <a:gd name="connsiteX21" fmla="*/ 141110 w 1314265"/>
                <a:gd name="connsiteY21" fmla="*/ 208901 h 1318708"/>
                <a:gd name="connsiteX22" fmla="*/ 296512 w 1314265"/>
                <a:gd name="connsiteY22" fmla="*/ 75310 h 1318708"/>
                <a:gd name="connsiteX23" fmla="*/ 447664 w 1314265"/>
                <a:gd name="connsiteY23" fmla="*/ 21496 h 1318708"/>
                <a:gd name="connsiteX24" fmla="*/ 804051 w 1314265"/>
                <a:gd name="connsiteY24" fmla="*/ 279710 h 1318708"/>
                <a:gd name="connsiteX25" fmla="*/ 790825 w 1314265"/>
                <a:gd name="connsiteY25" fmla="*/ 634458 h 1318708"/>
                <a:gd name="connsiteX26" fmla="*/ 120090 w 1314265"/>
                <a:gd name="connsiteY26" fmla="*/ 261063 h 1318708"/>
                <a:gd name="connsiteX27" fmla="*/ 157878 w 1314265"/>
                <a:gd name="connsiteY27" fmla="*/ 215746 h 1318708"/>
                <a:gd name="connsiteX28" fmla="*/ 243846 w 1314265"/>
                <a:gd name="connsiteY28" fmla="*/ 132429 h 1318708"/>
                <a:gd name="connsiteX29" fmla="*/ 267463 w 1314265"/>
                <a:gd name="connsiteY29" fmla="*/ 115907 h 1318708"/>
                <a:gd name="connsiteX30" fmla="*/ 292261 w 1314265"/>
                <a:gd name="connsiteY30" fmla="*/ 97261 h 1318708"/>
                <a:gd name="connsiteX31" fmla="*/ 154336 w 1314265"/>
                <a:gd name="connsiteY31" fmla="*/ 207249 h 1318708"/>
                <a:gd name="connsiteX32" fmla="*/ 151974 w 1314265"/>
                <a:gd name="connsiteY32" fmla="*/ 209846 h 1318708"/>
                <a:gd name="connsiteX33" fmla="*/ 135442 w 1314265"/>
                <a:gd name="connsiteY33" fmla="*/ 232976 h 1318708"/>
                <a:gd name="connsiteX34" fmla="*/ 120090 w 1314265"/>
                <a:gd name="connsiteY34" fmla="*/ 261063 h 1318708"/>
                <a:gd name="connsiteX35" fmla="*/ 810428 w 1314265"/>
                <a:gd name="connsiteY35" fmla="*/ 759316 h 1318708"/>
                <a:gd name="connsiteX36" fmla="*/ 784685 w 1314265"/>
                <a:gd name="connsiteY36" fmla="*/ 816907 h 1318708"/>
                <a:gd name="connsiteX37" fmla="*/ 768861 w 1314265"/>
                <a:gd name="connsiteY37" fmla="*/ 840746 h 1318708"/>
                <a:gd name="connsiteX38" fmla="*/ 748078 w 1314265"/>
                <a:gd name="connsiteY38" fmla="*/ 866237 h 1318708"/>
                <a:gd name="connsiteX39" fmla="*/ 771695 w 1314265"/>
                <a:gd name="connsiteY39" fmla="*/ 804162 h 1318708"/>
                <a:gd name="connsiteX40" fmla="*/ 810428 w 1314265"/>
                <a:gd name="connsiteY40" fmla="*/ 759316 h 1318708"/>
                <a:gd name="connsiteX41" fmla="*/ 1185000 w 1314265"/>
                <a:gd name="connsiteY41" fmla="*/ 1027679 h 1318708"/>
                <a:gd name="connsiteX42" fmla="*/ 1287027 w 1314265"/>
                <a:gd name="connsiteY42" fmla="*/ 1214376 h 1318708"/>
                <a:gd name="connsiteX43" fmla="*/ 1094073 w 1314265"/>
                <a:gd name="connsiteY43" fmla="*/ 1267483 h 1318708"/>
                <a:gd name="connsiteX44" fmla="*/ 950715 w 1314265"/>
                <a:gd name="connsiteY44" fmla="*/ 1106748 h 1318708"/>
                <a:gd name="connsiteX45" fmla="*/ 854120 w 1314265"/>
                <a:gd name="connsiteY45" fmla="*/ 972449 h 1318708"/>
                <a:gd name="connsiteX46" fmla="*/ 862858 w 1314265"/>
                <a:gd name="connsiteY46" fmla="*/ 915566 h 1318708"/>
                <a:gd name="connsiteX47" fmla="*/ 848452 w 1314265"/>
                <a:gd name="connsiteY47" fmla="*/ 950262 h 1318708"/>
                <a:gd name="connsiteX48" fmla="*/ 841130 w 1314265"/>
                <a:gd name="connsiteY48" fmla="*/ 959467 h 1318708"/>
                <a:gd name="connsiteX49" fmla="*/ 839005 w 1314265"/>
                <a:gd name="connsiteY49" fmla="*/ 955691 h 1318708"/>
                <a:gd name="connsiteX50" fmla="*/ 837352 w 1314265"/>
                <a:gd name="connsiteY50" fmla="*/ 951442 h 1318708"/>
                <a:gd name="connsiteX51" fmla="*/ 834754 w 1314265"/>
                <a:gd name="connsiteY51" fmla="*/ 942709 h 1318708"/>
                <a:gd name="connsiteX52" fmla="*/ 840186 w 1314265"/>
                <a:gd name="connsiteY52" fmla="*/ 888895 h 1318708"/>
                <a:gd name="connsiteX53" fmla="*/ 808774 w 1314265"/>
                <a:gd name="connsiteY53" fmla="*/ 926187 h 1318708"/>
                <a:gd name="connsiteX54" fmla="*/ 803106 w 1314265"/>
                <a:gd name="connsiteY54" fmla="*/ 870485 h 1318708"/>
                <a:gd name="connsiteX55" fmla="*/ 827905 w 1314265"/>
                <a:gd name="connsiteY55" fmla="*/ 821864 h 1318708"/>
                <a:gd name="connsiteX56" fmla="*/ 799564 w 1314265"/>
                <a:gd name="connsiteY56" fmla="*/ 851367 h 1318708"/>
                <a:gd name="connsiteX57" fmla="*/ 771459 w 1314265"/>
                <a:gd name="connsiteY57" fmla="*/ 888659 h 1318708"/>
                <a:gd name="connsiteX58" fmla="*/ 826015 w 1314265"/>
                <a:gd name="connsiteY58" fmla="*/ 776310 h 1318708"/>
                <a:gd name="connsiteX59" fmla="*/ 870652 w 1314265"/>
                <a:gd name="connsiteY59" fmla="*/ 808882 h 1318708"/>
                <a:gd name="connsiteX60" fmla="*/ 994407 w 1314265"/>
                <a:gd name="connsiteY60" fmla="*/ 903293 h 1318708"/>
                <a:gd name="connsiteX61" fmla="*/ 1169885 w 1314265"/>
                <a:gd name="connsiteY61" fmla="*/ 1017058 h 1318708"/>
                <a:gd name="connsiteX62" fmla="*/ 1164217 w 1314265"/>
                <a:gd name="connsiteY62" fmla="*/ 1022250 h 1318708"/>
                <a:gd name="connsiteX63" fmla="*/ 1148393 w 1314265"/>
                <a:gd name="connsiteY63" fmla="*/ 1065207 h 1318708"/>
                <a:gd name="connsiteX64" fmla="*/ 1125484 w 1314265"/>
                <a:gd name="connsiteY64" fmla="*/ 1112649 h 1318708"/>
                <a:gd name="connsiteX65" fmla="*/ 1070692 w 1314265"/>
                <a:gd name="connsiteY65" fmla="*/ 1181569 h 1318708"/>
                <a:gd name="connsiteX66" fmla="*/ 1185000 w 1314265"/>
                <a:gd name="connsiteY66" fmla="*/ 1027679 h 1318708"/>
                <a:gd name="connsiteX67" fmla="*/ 784921 w 1314265"/>
                <a:gd name="connsiteY67" fmla="*/ 714235 h 1318708"/>
                <a:gd name="connsiteX68" fmla="*/ 798855 w 1314265"/>
                <a:gd name="connsiteY68" fmla="*/ 677651 h 1318708"/>
                <a:gd name="connsiteX69" fmla="*/ 846326 w 1314265"/>
                <a:gd name="connsiteY69" fmla="*/ 369636 h 1318708"/>
                <a:gd name="connsiteX70" fmla="*/ 751384 w 1314265"/>
                <a:gd name="connsiteY70" fmla="*/ 151783 h 1318708"/>
                <a:gd name="connsiteX71" fmla="*/ 387440 w 1314265"/>
                <a:gd name="connsiteY71" fmla="*/ 7806 h 1318708"/>
                <a:gd name="connsiteX72" fmla="*/ 352958 w 1314265"/>
                <a:gd name="connsiteY72" fmla="*/ 23384 h 1318708"/>
                <a:gd name="connsiteX73" fmla="*/ 242429 w 1314265"/>
                <a:gd name="connsiteY73" fmla="*/ 71534 h 1318708"/>
                <a:gd name="connsiteX74" fmla="*/ 218575 w 1314265"/>
                <a:gd name="connsiteY74" fmla="*/ 97025 h 1318708"/>
                <a:gd name="connsiteX75" fmla="*/ 60574 w 1314265"/>
                <a:gd name="connsiteY75" fmla="*/ 302132 h 1318708"/>
                <a:gd name="connsiteX76" fmla="*/ 19244 w 1314265"/>
                <a:gd name="connsiteY76" fmla="*/ 414953 h 1318708"/>
                <a:gd name="connsiteX77" fmla="*/ 13576 w 1314265"/>
                <a:gd name="connsiteY77" fmla="*/ 646495 h 1318708"/>
                <a:gd name="connsiteX78" fmla="*/ 140401 w 1314265"/>
                <a:gd name="connsiteY78" fmla="*/ 832249 h 1318708"/>
                <a:gd name="connsiteX79" fmla="*/ 357209 w 1314265"/>
                <a:gd name="connsiteY79" fmla="*/ 928312 h 1318708"/>
                <a:gd name="connsiteX80" fmla="*/ 491829 w 1314265"/>
                <a:gd name="connsiteY80" fmla="*/ 916982 h 1318708"/>
                <a:gd name="connsiteX81" fmla="*/ 536229 w 1314265"/>
                <a:gd name="connsiteY81" fmla="*/ 904945 h 1318708"/>
                <a:gd name="connsiteX82" fmla="*/ 715013 w 1314265"/>
                <a:gd name="connsiteY82" fmla="*/ 865293 h 1318708"/>
                <a:gd name="connsiteX83" fmla="*/ 735797 w 1314265"/>
                <a:gd name="connsiteY83" fmla="*/ 883467 h 1318708"/>
                <a:gd name="connsiteX84" fmla="*/ 739812 w 1314265"/>
                <a:gd name="connsiteY84" fmla="*/ 885119 h 1318708"/>
                <a:gd name="connsiteX85" fmla="*/ 746188 w 1314265"/>
                <a:gd name="connsiteY85" fmla="*/ 913442 h 1318708"/>
                <a:gd name="connsiteX86" fmla="*/ 765791 w 1314265"/>
                <a:gd name="connsiteY86" fmla="*/ 904001 h 1318708"/>
                <a:gd name="connsiteX87" fmla="*/ 766972 w 1314265"/>
                <a:gd name="connsiteY87" fmla="*/ 942709 h 1318708"/>
                <a:gd name="connsiteX88" fmla="*/ 785393 w 1314265"/>
                <a:gd name="connsiteY88" fmla="*/ 929020 h 1318708"/>
                <a:gd name="connsiteX89" fmla="*/ 812317 w 1314265"/>
                <a:gd name="connsiteY89" fmla="*/ 961828 h 1318708"/>
                <a:gd name="connsiteX90" fmla="*/ 952368 w 1314265"/>
                <a:gd name="connsiteY90" fmla="*/ 1145221 h 1318708"/>
                <a:gd name="connsiteX91" fmla="*/ 1008578 w 1314265"/>
                <a:gd name="connsiteY91" fmla="*/ 1218389 h 1318708"/>
                <a:gd name="connsiteX92" fmla="*/ 1308283 w 1314265"/>
                <a:gd name="connsiteY92" fmla="*/ 1211544 h 1318708"/>
                <a:gd name="connsiteX93" fmla="*/ 1299308 w 1314265"/>
                <a:gd name="connsiteY93" fmla="*/ 1106512 h 1318708"/>
                <a:gd name="connsiteX94" fmla="*/ 1043532 w 1314265"/>
                <a:gd name="connsiteY94" fmla="*/ 909902 h 1318708"/>
                <a:gd name="connsiteX95" fmla="*/ 895687 w 1314265"/>
                <a:gd name="connsiteY95" fmla="*/ 798733 h 1318708"/>
                <a:gd name="connsiteX96" fmla="*/ 860969 w 1314265"/>
                <a:gd name="connsiteY96" fmla="*/ 768757 h 1318708"/>
                <a:gd name="connsiteX97" fmla="*/ 784921 w 1314265"/>
                <a:gd name="connsiteY97" fmla="*/ 714235 h 131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314265" h="1318708">
                  <a:moveTo>
                    <a:pt x="790825" y="634458"/>
                  </a:moveTo>
                  <a:lnTo>
                    <a:pt x="783268" y="603303"/>
                  </a:lnTo>
                  <a:cubicBezTo>
                    <a:pt x="743827" y="616992"/>
                    <a:pt x="785157" y="610147"/>
                    <a:pt x="753510" y="691105"/>
                  </a:cubicBezTo>
                  <a:cubicBezTo>
                    <a:pt x="746661" y="708571"/>
                    <a:pt x="747605" y="709515"/>
                    <a:pt x="735560" y="719428"/>
                  </a:cubicBezTo>
                  <a:lnTo>
                    <a:pt x="746661" y="680247"/>
                  </a:lnTo>
                  <a:cubicBezTo>
                    <a:pt x="724933" y="683788"/>
                    <a:pt x="730128" y="684968"/>
                    <a:pt x="723043" y="705266"/>
                  </a:cubicBezTo>
                  <a:cubicBezTo>
                    <a:pt x="718320" y="719428"/>
                    <a:pt x="713832" y="729341"/>
                    <a:pt x="711471" y="744683"/>
                  </a:cubicBezTo>
                  <a:cubicBezTo>
                    <a:pt x="740048" y="735242"/>
                    <a:pt x="713360" y="738310"/>
                    <a:pt x="736741" y="723204"/>
                  </a:cubicBezTo>
                  <a:cubicBezTo>
                    <a:pt x="741937" y="731229"/>
                    <a:pt x="735560" y="726037"/>
                    <a:pt x="747369" y="732645"/>
                  </a:cubicBezTo>
                  <a:cubicBezTo>
                    <a:pt x="732726" y="764273"/>
                    <a:pt x="707692" y="796845"/>
                    <a:pt x="678170" y="815727"/>
                  </a:cubicBezTo>
                  <a:cubicBezTo>
                    <a:pt x="647231" y="835789"/>
                    <a:pt x="668723" y="824696"/>
                    <a:pt x="656206" y="839330"/>
                  </a:cubicBezTo>
                  <a:cubicBezTo>
                    <a:pt x="645578" y="851603"/>
                    <a:pt x="608262" y="862224"/>
                    <a:pt x="589369" y="870957"/>
                  </a:cubicBezTo>
                  <a:cubicBezTo>
                    <a:pt x="554179" y="887243"/>
                    <a:pt x="545440" y="888423"/>
                    <a:pt x="512612" y="890783"/>
                  </a:cubicBezTo>
                  <a:cubicBezTo>
                    <a:pt x="441996" y="895740"/>
                    <a:pt x="425227" y="915330"/>
                    <a:pt x="343983" y="902821"/>
                  </a:cubicBezTo>
                  <a:cubicBezTo>
                    <a:pt x="288483" y="894324"/>
                    <a:pt x="235816" y="873553"/>
                    <a:pt x="195902" y="846646"/>
                  </a:cubicBezTo>
                  <a:lnTo>
                    <a:pt x="175591" y="832249"/>
                  </a:lnTo>
                  <a:cubicBezTo>
                    <a:pt x="175355" y="831777"/>
                    <a:pt x="167797" y="824932"/>
                    <a:pt x="167797" y="824932"/>
                  </a:cubicBezTo>
                  <a:lnTo>
                    <a:pt x="117729" y="775366"/>
                  </a:lnTo>
                  <a:cubicBezTo>
                    <a:pt x="59866" y="716596"/>
                    <a:pt x="1295" y="615340"/>
                    <a:pt x="28218" y="524942"/>
                  </a:cubicBezTo>
                  <a:cubicBezTo>
                    <a:pt x="48766" y="456966"/>
                    <a:pt x="8852" y="384506"/>
                    <a:pt x="132844" y="220467"/>
                  </a:cubicBezTo>
                  <a:cubicBezTo>
                    <a:pt x="133552" y="219287"/>
                    <a:pt x="136150" y="215982"/>
                    <a:pt x="137095" y="214802"/>
                  </a:cubicBezTo>
                  <a:lnTo>
                    <a:pt x="141110" y="208901"/>
                  </a:lnTo>
                  <a:cubicBezTo>
                    <a:pt x="203460" y="113074"/>
                    <a:pt x="237941" y="114727"/>
                    <a:pt x="296512" y="75310"/>
                  </a:cubicBezTo>
                  <a:cubicBezTo>
                    <a:pt x="348471" y="40378"/>
                    <a:pt x="369254" y="21732"/>
                    <a:pt x="447664" y="21496"/>
                  </a:cubicBezTo>
                  <a:cubicBezTo>
                    <a:pt x="590313" y="21024"/>
                    <a:pt x="770750" y="159336"/>
                    <a:pt x="804051" y="279710"/>
                  </a:cubicBezTo>
                  <a:cubicBezTo>
                    <a:pt x="831920" y="380965"/>
                    <a:pt x="838060" y="531078"/>
                    <a:pt x="790825" y="634458"/>
                  </a:cubicBezTo>
                  <a:close/>
                  <a:moveTo>
                    <a:pt x="120090" y="261063"/>
                  </a:moveTo>
                  <a:cubicBezTo>
                    <a:pt x="137567" y="252566"/>
                    <a:pt x="145597" y="230616"/>
                    <a:pt x="157878" y="215746"/>
                  </a:cubicBezTo>
                  <a:cubicBezTo>
                    <a:pt x="232509" y="127236"/>
                    <a:pt x="193777" y="177746"/>
                    <a:pt x="243846" y="132429"/>
                  </a:cubicBezTo>
                  <a:cubicBezTo>
                    <a:pt x="252584" y="124404"/>
                    <a:pt x="254473" y="120863"/>
                    <a:pt x="267463" y="115907"/>
                  </a:cubicBezTo>
                  <a:cubicBezTo>
                    <a:pt x="290608" y="106938"/>
                    <a:pt x="288483" y="121099"/>
                    <a:pt x="292261" y="97261"/>
                  </a:cubicBezTo>
                  <a:cubicBezTo>
                    <a:pt x="258488" y="81447"/>
                    <a:pt x="173702" y="184591"/>
                    <a:pt x="154336" y="207249"/>
                  </a:cubicBezTo>
                  <a:cubicBezTo>
                    <a:pt x="153627" y="207957"/>
                    <a:pt x="152682" y="208901"/>
                    <a:pt x="151974" y="209846"/>
                  </a:cubicBezTo>
                  <a:lnTo>
                    <a:pt x="135442" y="232976"/>
                  </a:lnTo>
                  <a:cubicBezTo>
                    <a:pt x="128829" y="243833"/>
                    <a:pt x="125522" y="249970"/>
                    <a:pt x="120090" y="261063"/>
                  </a:cubicBezTo>
                  <a:close/>
                  <a:moveTo>
                    <a:pt x="810428" y="759316"/>
                  </a:moveTo>
                  <a:cubicBezTo>
                    <a:pt x="807357" y="775130"/>
                    <a:pt x="792478" y="806286"/>
                    <a:pt x="784685" y="816907"/>
                  </a:cubicBezTo>
                  <a:cubicBezTo>
                    <a:pt x="779016" y="824932"/>
                    <a:pt x="774057" y="830361"/>
                    <a:pt x="768861" y="840746"/>
                  </a:cubicBezTo>
                  <a:cubicBezTo>
                    <a:pt x="757052" y="863168"/>
                    <a:pt x="766263" y="854199"/>
                    <a:pt x="748078" y="866237"/>
                  </a:cubicBezTo>
                  <a:cubicBezTo>
                    <a:pt x="741229" y="841690"/>
                    <a:pt x="758469" y="825168"/>
                    <a:pt x="771695" y="804162"/>
                  </a:cubicBezTo>
                  <a:cubicBezTo>
                    <a:pt x="793659" y="769230"/>
                    <a:pt x="791061" y="763093"/>
                    <a:pt x="810428" y="759316"/>
                  </a:cubicBezTo>
                  <a:close/>
                  <a:moveTo>
                    <a:pt x="1185000" y="1027679"/>
                  </a:moveTo>
                  <a:cubicBezTo>
                    <a:pt x="1221607" y="1060959"/>
                    <a:pt x="1321273" y="1106512"/>
                    <a:pt x="1287027" y="1214376"/>
                  </a:cubicBezTo>
                  <a:cubicBezTo>
                    <a:pt x="1254435" y="1316812"/>
                    <a:pt x="1162091" y="1311384"/>
                    <a:pt x="1094073" y="1267483"/>
                  </a:cubicBezTo>
                  <a:cubicBezTo>
                    <a:pt x="1039044" y="1232078"/>
                    <a:pt x="992990" y="1162451"/>
                    <a:pt x="950715" y="1106748"/>
                  </a:cubicBezTo>
                  <a:cubicBezTo>
                    <a:pt x="937253" y="1088810"/>
                    <a:pt x="855773" y="983778"/>
                    <a:pt x="854120" y="972449"/>
                  </a:cubicBezTo>
                  <a:cubicBezTo>
                    <a:pt x="849869" y="941529"/>
                    <a:pt x="874431" y="946014"/>
                    <a:pt x="862858" y="915566"/>
                  </a:cubicBezTo>
                  <a:cubicBezTo>
                    <a:pt x="852467" y="930672"/>
                    <a:pt x="861205" y="929256"/>
                    <a:pt x="848452" y="950262"/>
                  </a:cubicBezTo>
                  <a:cubicBezTo>
                    <a:pt x="844201" y="957107"/>
                    <a:pt x="844437" y="955927"/>
                    <a:pt x="841130" y="959467"/>
                  </a:cubicBezTo>
                  <a:cubicBezTo>
                    <a:pt x="840186" y="958287"/>
                    <a:pt x="839477" y="956635"/>
                    <a:pt x="839005" y="955691"/>
                  </a:cubicBezTo>
                  <a:cubicBezTo>
                    <a:pt x="838769" y="954511"/>
                    <a:pt x="837824" y="952859"/>
                    <a:pt x="837352" y="951442"/>
                  </a:cubicBezTo>
                  <a:cubicBezTo>
                    <a:pt x="829794" y="927368"/>
                    <a:pt x="839477" y="971505"/>
                    <a:pt x="834754" y="942709"/>
                  </a:cubicBezTo>
                  <a:cubicBezTo>
                    <a:pt x="831683" y="922647"/>
                    <a:pt x="840658" y="913442"/>
                    <a:pt x="840186" y="888895"/>
                  </a:cubicBezTo>
                  <a:cubicBezTo>
                    <a:pt x="826724" y="899988"/>
                    <a:pt x="824362" y="915330"/>
                    <a:pt x="808774" y="926187"/>
                  </a:cubicBezTo>
                  <a:cubicBezTo>
                    <a:pt x="790825" y="900224"/>
                    <a:pt x="782323" y="903057"/>
                    <a:pt x="803106" y="870485"/>
                  </a:cubicBezTo>
                  <a:cubicBezTo>
                    <a:pt x="810664" y="858684"/>
                    <a:pt x="826015" y="834845"/>
                    <a:pt x="827905" y="821864"/>
                  </a:cubicBezTo>
                  <a:cubicBezTo>
                    <a:pt x="811845" y="822336"/>
                    <a:pt x="807357" y="834845"/>
                    <a:pt x="799564" y="851367"/>
                  </a:cubicBezTo>
                  <a:cubicBezTo>
                    <a:pt x="781614" y="889367"/>
                    <a:pt x="785393" y="884883"/>
                    <a:pt x="771459" y="888659"/>
                  </a:cubicBezTo>
                  <a:cubicBezTo>
                    <a:pt x="759178" y="862460"/>
                    <a:pt x="815151" y="785751"/>
                    <a:pt x="826015" y="776310"/>
                  </a:cubicBezTo>
                  <a:cubicBezTo>
                    <a:pt x="846326" y="781739"/>
                    <a:pt x="857190" y="796373"/>
                    <a:pt x="870652" y="808882"/>
                  </a:cubicBezTo>
                  <a:lnTo>
                    <a:pt x="994407" y="903293"/>
                  </a:lnTo>
                  <a:cubicBezTo>
                    <a:pt x="1058647" y="946250"/>
                    <a:pt x="1078485" y="975989"/>
                    <a:pt x="1169885" y="1017058"/>
                  </a:cubicBezTo>
                  <a:lnTo>
                    <a:pt x="1164217" y="1022250"/>
                  </a:lnTo>
                  <a:cubicBezTo>
                    <a:pt x="1145559" y="1040188"/>
                    <a:pt x="1156423" y="1026735"/>
                    <a:pt x="1148393" y="1065207"/>
                  </a:cubicBezTo>
                  <a:cubicBezTo>
                    <a:pt x="1144378" y="1084326"/>
                    <a:pt x="1134459" y="1096599"/>
                    <a:pt x="1125484" y="1112649"/>
                  </a:cubicBezTo>
                  <a:cubicBezTo>
                    <a:pt x="1072581" y="1208240"/>
                    <a:pt x="1069983" y="1135307"/>
                    <a:pt x="1070692" y="1181569"/>
                  </a:cubicBezTo>
                  <a:cubicBezTo>
                    <a:pt x="1120288" y="1180861"/>
                    <a:pt x="1170830" y="1043493"/>
                    <a:pt x="1185000" y="1027679"/>
                  </a:cubicBezTo>
                  <a:close/>
                  <a:moveTo>
                    <a:pt x="784921" y="714235"/>
                  </a:moveTo>
                  <a:cubicBezTo>
                    <a:pt x="788227" y="697005"/>
                    <a:pt x="793423" y="690869"/>
                    <a:pt x="798855" y="677651"/>
                  </a:cubicBezTo>
                  <a:cubicBezTo>
                    <a:pt x="830739" y="601886"/>
                    <a:pt x="856954" y="455550"/>
                    <a:pt x="846326" y="369636"/>
                  </a:cubicBezTo>
                  <a:cubicBezTo>
                    <a:pt x="830739" y="247138"/>
                    <a:pt x="811845" y="224007"/>
                    <a:pt x="751384" y="151783"/>
                  </a:cubicBezTo>
                  <a:cubicBezTo>
                    <a:pt x="679823" y="66577"/>
                    <a:pt x="500567" y="-28070"/>
                    <a:pt x="387440" y="7806"/>
                  </a:cubicBezTo>
                  <a:cubicBezTo>
                    <a:pt x="366184" y="14651"/>
                    <a:pt x="377048" y="19372"/>
                    <a:pt x="352958" y="23384"/>
                  </a:cubicBezTo>
                  <a:cubicBezTo>
                    <a:pt x="283287" y="34714"/>
                    <a:pt x="292497" y="45335"/>
                    <a:pt x="242429" y="71534"/>
                  </a:cubicBezTo>
                  <a:cubicBezTo>
                    <a:pt x="211254" y="87820"/>
                    <a:pt x="235343" y="73658"/>
                    <a:pt x="218575" y="97025"/>
                  </a:cubicBezTo>
                  <a:cubicBezTo>
                    <a:pt x="200626" y="122516"/>
                    <a:pt x="144652" y="150603"/>
                    <a:pt x="60574" y="302132"/>
                  </a:cubicBezTo>
                  <a:lnTo>
                    <a:pt x="19244" y="414953"/>
                  </a:lnTo>
                  <a:cubicBezTo>
                    <a:pt x="-3193" y="492134"/>
                    <a:pt x="-7208" y="566010"/>
                    <a:pt x="13576" y="646495"/>
                  </a:cubicBezTo>
                  <a:cubicBezTo>
                    <a:pt x="32470" y="718484"/>
                    <a:pt x="91041" y="785279"/>
                    <a:pt x="140401" y="832249"/>
                  </a:cubicBezTo>
                  <a:cubicBezTo>
                    <a:pt x="198264" y="887007"/>
                    <a:pt x="272895" y="913206"/>
                    <a:pt x="357209" y="928312"/>
                  </a:cubicBezTo>
                  <a:cubicBezTo>
                    <a:pt x="386731" y="933740"/>
                    <a:pt x="466558" y="924299"/>
                    <a:pt x="491829" y="916982"/>
                  </a:cubicBezTo>
                  <a:cubicBezTo>
                    <a:pt x="516391" y="909902"/>
                    <a:pt x="494899" y="909666"/>
                    <a:pt x="536229" y="904945"/>
                  </a:cubicBezTo>
                  <a:cubicBezTo>
                    <a:pt x="651955" y="892436"/>
                    <a:pt x="673447" y="812895"/>
                    <a:pt x="715013" y="865293"/>
                  </a:cubicBezTo>
                  <a:lnTo>
                    <a:pt x="735797" y="883467"/>
                  </a:lnTo>
                  <a:cubicBezTo>
                    <a:pt x="736741" y="883939"/>
                    <a:pt x="738631" y="884647"/>
                    <a:pt x="739812" y="885119"/>
                  </a:cubicBezTo>
                  <a:cubicBezTo>
                    <a:pt x="743118" y="898808"/>
                    <a:pt x="738631" y="905181"/>
                    <a:pt x="746188" y="913442"/>
                  </a:cubicBezTo>
                  <a:cubicBezTo>
                    <a:pt x="756108" y="924063"/>
                    <a:pt x="745007" y="909902"/>
                    <a:pt x="765791" y="904001"/>
                  </a:cubicBezTo>
                  <a:lnTo>
                    <a:pt x="766972" y="942709"/>
                  </a:lnTo>
                  <a:cubicBezTo>
                    <a:pt x="792242" y="941293"/>
                    <a:pt x="772876" y="950498"/>
                    <a:pt x="785393" y="929020"/>
                  </a:cubicBezTo>
                  <a:cubicBezTo>
                    <a:pt x="793423" y="941293"/>
                    <a:pt x="801925" y="949082"/>
                    <a:pt x="812317" y="961828"/>
                  </a:cubicBezTo>
                  <a:lnTo>
                    <a:pt x="952368" y="1145221"/>
                  </a:lnTo>
                  <a:cubicBezTo>
                    <a:pt x="973860" y="1171656"/>
                    <a:pt x="986377" y="1192898"/>
                    <a:pt x="1008578" y="1218389"/>
                  </a:cubicBezTo>
                  <a:cubicBezTo>
                    <a:pt x="1091003" y="1313036"/>
                    <a:pt x="1241682" y="1389272"/>
                    <a:pt x="1308283" y="1211544"/>
                  </a:cubicBezTo>
                  <a:cubicBezTo>
                    <a:pt x="1320092" y="1180153"/>
                    <a:pt x="1313007" y="1129643"/>
                    <a:pt x="1299308" y="1106512"/>
                  </a:cubicBezTo>
                  <a:cubicBezTo>
                    <a:pt x="1249239" y="1021778"/>
                    <a:pt x="1140835" y="987791"/>
                    <a:pt x="1043532" y="909902"/>
                  </a:cubicBezTo>
                  <a:cubicBezTo>
                    <a:pt x="1017789" y="889131"/>
                    <a:pt x="924972" y="829416"/>
                    <a:pt x="895687" y="798733"/>
                  </a:cubicBezTo>
                  <a:cubicBezTo>
                    <a:pt x="883169" y="785515"/>
                    <a:pt x="874195" y="780087"/>
                    <a:pt x="860969" y="768757"/>
                  </a:cubicBezTo>
                  <a:cubicBezTo>
                    <a:pt x="806413" y="721788"/>
                    <a:pt x="837352" y="747751"/>
                    <a:pt x="784921" y="714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96">
              <a:extLst>
                <a:ext uri="{FF2B5EF4-FFF2-40B4-BE49-F238E27FC236}">
                  <a16:creationId xmlns:a16="http://schemas.microsoft.com/office/drawing/2014/main" id="{39D810C9-F120-5AD7-6BC1-0A3856CAF1AC}"/>
                </a:ext>
              </a:extLst>
            </p:cNvPr>
            <p:cNvSpPr/>
            <p:nvPr/>
          </p:nvSpPr>
          <p:spPr>
            <a:xfrm>
              <a:off x="3990132" y="5336637"/>
              <a:ext cx="638115" cy="720935"/>
            </a:xfrm>
            <a:custGeom>
              <a:avLst/>
              <a:gdLst>
                <a:gd name="connsiteX0" fmla="*/ 526334 w 638115"/>
                <a:gd name="connsiteY0" fmla="*/ 77586 h 720935"/>
                <a:gd name="connsiteX1" fmla="*/ 591281 w 638115"/>
                <a:gd name="connsiteY1" fmla="*/ 177189 h 720935"/>
                <a:gd name="connsiteX2" fmla="*/ 619622 w 638115"/>
                <a:gd name="connsiteY2" fmla="*/ 307240 h 720935"/>
                <a:gd name="connsiteX3" fmla="*/ 596713 w 638115"/>
                <a:gd name="connsiteY3" fmla="*/ 448620 h 720935"/>
                <a:gd name="connsiteX4" fmla="*/ 574041 w 638115"/>
                <a:gd name="connsiteY4" fmla="*/ 505739 h 720935"/>
                <a:gd name="connsiteX5" fmla="*/ 546408 w 638115"/>
                <a:gd name="connsiteY5" fmla="*/ 557429 h 720935"/>
                <a:gd name="connsiteX6" fmla="*/ 473667 w 638115"/>
                <a:gd name="connsiteY6" fmla="*/ 649479 h 720935"/>
                <a:gd name="connsiteX7" fmla="*/ 361012 w 638115"/>
                <a:gd name="connsiteY7" fmla="*/ 696921 h 720935"/>
                <a:gd name="connsiteX8" fmla="*/ 121295 w 638115"/>
                <a:gd name="connsiteY8" fmla="*/ 626348 h 720935"/>
                <a:gd name="connsiteX9" fmla="*/ 41468 w 638115"/>
                <a:gd name="connsiteY9" fmla="*/ 541615 h 720935"/>
                <a:gd name="connsiteX10" fmla="*/ 38870 w 638115"/>
                <a:gd name="connsiteY10" fmla="*/ 275612 h 720935"/>
                <a:gd name="connsiteX11" fmla="*/ 93426 w 638115"/>
                <a:gd name="connsiteY11" fmla="*/ 170108 h 720935"/>
                <a:gd name="connsiteX12" fmla="*/ 407302 w 638115"/>
                <a:gd name="connsiteY12" fmla="*/ 25896 h 720935"/>
                <a:gd name="connsiteX13" fmla="*/ 462330 w 638115"/>
                <a:gd name="connsiteY13" fmla="*/ 51151 h 720935"/>
                <a:gd name="connsiteX14" fmla="*/ 505550 w 638115"/>
                <a:gd name="connsiteY14" fmla="*/ 87735 h 720935"/>
                <a:gd name="connsiteX15" fmla="*/ 526334 w 638115"/>
                <a:gd name="connsiteY15" fmla="*/ 77586 h 720935"/>
                <a:gd name="connsiteX16" fmla="*/ 37453 w 638115"/>
                <a:gd name="connsiteY16" fmla="*/ 569938 h 720935"/>
                <a:gd name="connsiteX17" fmla="*/ 34383 w 638115"/>
                <a:gd name="connsiteY17" fmla="*/ 572298 h 720935"/>
                <a:gd name="connsiteX18" fmla="*/ 31312 w 638115"/>
                <a:gd name="connsiteY18" fmla="*/ 574659 h 720935"/>
                <a:gd name="connsiteX19" fmla="*/ 17850 w 638115"/>
                <a:gd name="connsiteY19" fmla="*/ 592125 h 720935"/>
                <a:gd name="connsiteX20" fmla="*/ 68864 w 638115"/>
                <a:gd name="connsiteY20" fmla="*/ 628473 h 720935"/>
                <a:gd name="connsiteX21" fmla="*/ 96496 w 638115"/>
                <a:gd name="connsiteY21" fmla="*/ 635790 h 720935"/>
                <a:gd name="connsiteX22" fmla="*/ 234658 w 638115"/>
                <a:gd name="connsiteY22" fmla="*/ 706126 h 720935"/>
                <a:gd name="connsiteX23" fmla="*/ 445090 w 638115"/>
                <a:gd name="connsiteY23" fmla="*/ 695032 h 720935"/>
                <a:gd name="connsiteX24" fmla="*/ 492561 w 638115"/>
                <a:gd name="connsiteY24" fmla="*/ 658448 h 720935"/>
                <a:gd name="connsiteX25" fmla="*/ 604980 w 638115"/>
                <a:gd name="connsiteY25" fmla="*/ 152406 h 720935"/>
                <a:gd name="connsiteX26" fmla="*/ 527278 w 638115"/>
                <a:gd name="connsiteY26" fmla="*/ 56579 h 720935"/>
                <a:gd name="connsiteX27" fmla="*/ 408955 w 638115"/>
                <a:gd name="connsiteY27" fmla="*/ 5597 h 720935"/>
                <a:gd name="connsiteX28" fmla="*/ 73115 w 638115"/>
                <a:gd name="connsiteY28" fmla="*/ 174121 h 720935"/>
                <a:gd name="connsiteX29" fmla="*/ 17850 w 638115"/>
                <a:gd name="connsiteY29" fmla="*/ 287650 h 720935"/>
                <a:gd name="connsiteX30" fmla="*/ 37453 w 638115"/>
                <a:gd name="connsiteY30" fmla="*/ 569938 h 72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8115" h="720935">
                  <a:moveTo>
                    <a:pt x="526334" y="77586"/>
                  </a:moveTo>
                  <a:cubicBezTo>
                    <a:pt x="558926" y="114878"/>
                    <a:pt x="570262" y="117710"/>
                    <a:pt x="591281" y="177189"/>
                  </a:cubicBezTo>
                  <a:cubicBezTo>
                    <a:pt x="601437" y="205984"/>
                    <a:pt x="619386" y="273960"/>
                    <a:pt x="619622" y="307240"/>
                  </a:cubicBezTo>
                  <a:cubicBezTo>
                    <a:pt x="620331" y="372855"/>
                    <a:pt x="614899" y="397638"/>
                    <a:pt x="596713" y="448620"/>
                  </a:cubicBezTo>
                  <a:cubicBezTo>
                    <a:pt x="589628" y="468210"/>
                    <a:pt x="582307" y="485912"/>
                    <a:pt x="574041" y="505739"/>
                  </a:cubicBezTo>
                  <a:cubicBezTo>
                    <a:pt x="566011" y="525801"/>
                    <a:pt x="556564" y="536658"/>
                    <a:pt x="546408" y="557429"/>
                  </a:cubicBezTo>
                  <a:cubicBezTo>
                    <a:pt x="523027" y="605814"/>
                    <a:pt x="499646" y="621628"/>
                    <a:pt x="473667" y="649479"/>
                  </a:cubicBezTo>
                  <a:cubicBezTo>
                    <a:pt x="442964" y="682287"/>
                    <a:pt x="414623" y="686771"/>
                    <a:pt x="361012" y="696921"/>
                  </a:cubicBezTo>
                  <a:cubicBezTo>
                    <a:pt x="270793" y="713914"/>
                    <a:pt x="176087" y="665765"/>
                    <a:pt x="121295" y="626348"/>
                  </a:cubicBezTo>
                  <a:cubicBezTo>
                    <a:pt x="86341" y="601330"/>
                    <a:pt x="60834" y="585516"/>
                    <a:pt x="41468" y="541615"/>
                  </a:cubicBezTo>
                  <a:cubicBezTo>
                    <a:pt x="9820" y="470099"/>
                    <a:pt x="9112" y="346420"/>
                    <a:pt x="38870" y="275612"/>
                  </a:cubicBezTo>
                  <a:cubicBezTo>
                    <a:pt x="58472" y="229115"/>
                    <a:pt x="68864" y="211177"/>
                    <a:pt x="93426" y="170108"/>
                  </a:cubicBezTo>
                  <a:cubicBezTo>
                    <a:pt x="143731" y="85847"/>
                    <a:pt x="282366" y="-9272"/>
                    <a:pt x="407302" y="25896"/>
                  </a:cubicBezTo>
                  <a:cubicBezTo>
                    <a:pt x="442964" y="36045"/>
                    <a:pt x="405885" y="35101"/>
                    <a:pt x="462330" y="51151"/>
                  </a:cubicBezTo>
                  <a:cubicBezTo>
                    <a:pt x="486656" y="57995"/>
                    <a:pt x="496812" y="67437"/>
                    <a:pt x="505550" y="87735"/>
                  </a:cubicBezTo>
                  <a:cubicBezTo>
                    <a:pt x="519957" y="73809"/>
                    <a:pt x="503897" y="81126"/>
                    <a:pt x="526334" y="77586"/>
                  </a:cubicBezTo>
                  <a:close/>
                  <a:moveTo>
                    <a:pt x="37453" y="569938"/>
                  </a:moveTo>
                  <a:cubicBezTo>
                    <a:pt x="36508" y="570882"/>
                    <a:pt x="34855" y="571826"/>
                    <a:pt x="34383" y="572298"/>
                  </a:cubicBezTo>
                  <a:cubicBezTo>
                    <a:pt x="33674" y="572770"/>
                    <a:pt x="32021" y="573950"/>
                    <a:pt x="31312" y="574659"/>
                  </a:cubicBezTo>
                  <a:lnTo>
                    <a:pt x="17850" y="592125"/>
                  </a:lnTo>
                  <a:cubicBezTo>
                    <a:pt x="35327" y="602746"/>
                    <a:pt x="53749" y="620448"/>
                    <a:pt x="68864" y="628473"/>
                  </a:cubicBezTo>
                  <a:cubicBezTo>
                    <a:pt x="92718" y="641218"/>
                    <a:pt x="70753" y="624460"/>
                    <a:pt x="96496" y="635790"/>
                  </a:cubicBezTo>
                  <a:cubicBezTo>
                    <a:pt x="119405" y="645703"/>
                    <a:pt x="148219" y="678274"/>
                    <a:pt x="234658" y="706126"/>
                  </a:cubicBezTo>
                  <a:cubicBezTo>
                    <a:pt x="304330" y="728784"/>
                    <a:pt x="375891" y="725716"/>
                    <a:pt x="445090" y="695032"/>
                  </a:cubicBezTo>
                  <a:cubicBezTo>
                    <a:pt x="472958" y="682523"/>
                    <a:pt x="474611" y="676858"/>
                    <a:pt x="492561" y="658448"/>
                  </a:cubicBezTo>
                  <a:cubicBezTo>
                    <a:pt x="620567" y="527453"/>
                    <a:pt x="680319" y="336271"/>
                    <a:pt x="604980" y="152406"/>
                  </a:cubicBezTo>
                  <a:cubicBezTo>
                    <a:pt x="586794" y="108033"/>
                    <a:pt x="564121" y="78530"/>
                    <a:pt x="527278" y="56579"/>
                  </a:cubicBezTo>
                  <a:cubicBezTo>
                    <a:pt x="508384" y="45486"/>
                    <a:pt x="426196" y="10082"/>
                    <a:pt x="408955" y="5597"/>
                  </a:cubicBezTo>
                  <a:cubicBezTo>
                    <a:pt x="286144" y="-25558"/>
                    <a:pt x="127435" y="79238"/>
                    <a:pt x="73115" y="174121"/>
                  </a:cubicBezTo>
                  <a:cubicBezTo>
                    <a:pt x="49498" y="215189"/>
                    <a:pt x="33674" y="238556"/>
                    <a:pt x="17850" y="287650"/>
                  </a:cubicBezTo>
                  <a:cubicBezTo>
                    <a:pt x="-5295" y="359402"/>
                    <a:pt x="-12616" y="517068"/>
                    <a:pt x="37453" y="5699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897">
              <a:extLst>
                <a:ext uri="{FF2B5EF4-FFF2-40B4-BE49-F238E27FC236}">
                  <a16:creationId xmlns:a16="http://schemas.microsoft.com/office/drawing/2014/main" id="{E0AD4E3E-EDB4-15A9-0D86-EE81233B5965}"/>
                </a:ext>
              </a:extLst>
            </p:cNvPr>
            <p:cNvSpPr/>
            <p:nvPr/>
          </p:nvSpPr>
          <p:spPr>
            <a:xfrm>
              <a:off x="4131738" y="5713741"/>
              <a:ext cx="148317" cy="175794"/>
            </a:xfrm>
            <a:custGeom>
              <a:avLst/>
              <a:gdLst>
                <a:gd name="connsiteX0" fmla="*/ 0 w 148317"/>
                <a:gd name="connsiteY0" fmla="*/ 74349 h 175794"/>
                <a:gd name="connsiteX1" fmla="*/ 142649 w 148317"/>
                <a:gd name="connsiteY1" fmla="*/ 173480 h 175794"/>
                <a:gd name="connsiteX2" fmla="*/ 81952 w 148317"/>
                <a:gd name="connsiteY2" fmla="*/ 127219 h 175794"/>
                <a:gd name="connsiteX3" fmla="*/ 29758 w 148317"/>
                <a:gd name="connsiteY3" fmla="*/ 74349 h 175794"/>
                <a:gd name="connsiteX4" fmla="*/ 94470 w 148317"/>
                <a:gd name="connsiteY4" fmla="*/ 39653 h 175794"/>
                <a:gd name="connsiteX5" fmla="*/ 148317 w 148317"/>
                <a:gd name="connsiteY5" fmla="*/ 0 h 175794"/>
                <a:gd name="connsiteX6" fmla="*/ 71088 w 148317"/>
                <a:gd name="connsiteY6" fmla="*/ 36820 h 175794"/>
                <a:gd name="connsiteX7" fmla="*/ 0 w 148317"/>
                <a:gd name="connsiteY7" fmla="*/ 74349 h 17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7" h="175794">
                  <a:moveTo>
                    <a:pt x="0" y="74349"/>
                  </a:moveTo>
                  <a:cubicBezTo>
                    <a:pt x="6613" y="102436"/>
                    <a:pt x="110530" y="191182"/>
                    <a:pt x="142649" y="173480"/>
                  </a:cubicBezTo>
                  <a:cubicBezTo>
                    <a:pt x="139343" y="151057"/>
                    <a:pt x="98721" y="140672"/>
                    <a:pt x="81952" y="127219"/>
                  </a:cubicBezTo>
                  <a:cubicBezTo>
                    <a:pt x="58099" y="108100"/>
                    <a:pt x="40150" y="101256"/>
                    <a:pt x="29758" y="74349"/>
                  </a:cubicBezTo>
                  <a:cubicBezTo>
                    <a:pt x="48652" y="64671"/>
                    <a:pt x="75576" y="51926"/>
                    <a:pt x="94470" y="39653"/>
                  </a:cubicBezTo>
                  <a:cubicBezTo>
                    <a:pt x="127770" y="18410"/>
                    <a:pt x="144066" y="35404"/>
                    <a:pt x="148317" y="0"/>
                  </a:cubicBezTo>
                  <a:cubicBezTo>
                    <a:pt x="117379" y="1416"/>
                    <a:pt x="94234" y="23603"/>
                    <a:pt x="71088" y="36820"/>
                  </a:cubicBezTo>
                  <a:cubicBezTo>
                    <a:pt x="49360" y="49330"/>
                    <a:pt x="16296" y="57119"/>
                    <a:pt x="0" y="743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898">
              <a:extLst>
                <a:ext uri="{FF2B5EF4-FFF2-40B4-BE49-F238E27FC236}">
                  <a16:creationId xmlns:a16="http://schemas.microsoft.com/office/drawing/2014/main" id="{F59844A8-A619-07A5-FE5B-D087EB1E3965}"/>
                </a:ext>
              </a:extLst>
            </p:cNvPr>
            <p:cNvSpPr/>
            <p:nvPr/>
          </p:nvSpPr>
          <p:spPr>
            <a:xfrm>
              <a:off x="4337682" y="5482281"/>
              <a:ext cx="156191" cy="162587"/>
            </a:xfrm>
            <a:custGeom>
              <a:avLst/>
              <a:gdLst>
                <a:gd name="connsiteX0" fmla="*/ 129896 w 156191"/>
                <a:gd name="connsiteY0" fmla="*/ 79458 h 162587"/>
                <a:gd name="connsiteX1" fmla="*/ 82661 w 156191"/>
                <a:gd name="connsiteY1" fmla="*/ 127608 h 162587"/>
                <a:gd name="connsiteX2" fmla="*/ 51250 w 156191"/>
                <a:gd name="connsiteY2" fmla="*/ 141061 h 162587"/>
                <a:gd name="connsiteX3" fmla="*/ 27632 w 156191"/>
                <a:gd name="connsiteY3" fmla="*/ 161832 h 162587"/>
                <a:gd name="connsiteX4" fmla="*/ 156111 w 156191"/>
                <a:gd name="connsiteY4" fmla="*/ 62464 h 162587"/>
                <a:gd name="connsiteX5" fmla="*/ 78174 w 156191"/>
                <a:gd name="connsiteY5" fmla="*/ 22576 h 162587"/>
                <a:gd name="connsiteX6" fmla="*/ 0 w 156191"/>
                <a:gd name="connsiteY6" fmla="*/ 8414 h 162587"/>
                <a:gd name="connsiteX7" fmla="*/ 27396 w 156191"/>
                <a:gd name="connsiteY7" fmla="*/ 31073 h 162587"/>
                <a:gd name="connsiteX8" fmla="*/ 129896 w 156191"/>
                <a:gd name="connsiteY8" fmla="*/ 79458 h 1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91" h="162587">
                  <a:moveTo>
                    <a:pt x="129896" y="79458"/>
                  </a:moveTo>
                  <a:cubicBezTo>
                    <a:pt x="125881" y="105185"/>
                    <a:pt x="118796" y="106837"/>
                    <a:pt x="82661" y="127608"/>
                  </a:cubicBezTo>
                  <a:cubicBezTo>
                    <a:pt x="71325" y="134216"/>
                    <a:pt x="64712" y="135869"/>
                    <a:pt x="51250" y="141061"/>
                  </a:cubicBezTo>
                  <a:cubicBezTo>
                    <a:pt x="30230" y="149322"/>
                    <a:pt x="31411" y="143657"/>
                    <a:pt x="27632" y="161832"/>
                  </a:cubicBezTo>
                  <a:cubicBezTo>
                    <a:pt x="44401" y="170093"/>
                    <a:pt x="159654" y="108962"/>
                    <a:pt x="156111" y="62464"/>
                  </a:cubicBezTo>
                  <a:lnTo>
                    <a:pt x="78174" y="22576"/>
                  </a:lnTo>
                  <a:cubicBezTo>
                    <a:pt x="25979" y="1333"/>
                    <a:pt x="19366" y="-8108"/>
                    <a:pt x="0" y="8414"/>
                  </a:cubicBezTo>
                  <a:cubicBezTo>
                    <a:pt x="2834" y="28948"/>
                    <a:pt x="7794" y="26588"/>
                    <a:pt x="27396" y="31073"/>
                  </a:cubicBezTo>
                  <a:cubicBezTo>
                    <a:pt x="70144" y="41222"/>
                    <a:pt x="93053" y="55855"/>
                    <a:pt x="129896" y="7945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899">
              <a:extLst>
                <a:ext uri="{FF2B5EF4-FFF2-40B4-BE49-F238E27FC236}">
                  <a16:creationId xmlns:a16="http://schemas.microsoft.com/office/drawing/2014/main" id="{F4BCE58C-84EE-FE00-5263-551F30BFC2E3}"/>
                </a:ext>
              </a:extLst>
            </p:cNvPr>
            <p:cNvSpPr/>
            <p:nvPr/>
          </p:nvSpPr>
          <p:spPr>
            <a:xfrm>
              <a:off x="4156064" y="5533426"/>
              <a:ext cx="232395" cy="40362"/>
            </a:xfrm>
            <a:custGeom>
              <a:avLst/>
              <a:gdLst>
                <a:gd name="connsiteX0" fmla="*/ 126353 w 232395"/>
                <a:gd name="connsiteY0" fmla="*/ 27369 h 40362"/>
                <a:gd name="connsiteX1" fmla="*/ 192482 w 232395"/>
                <a:gd name="connsiteY1" fmla="*/ 33270 h 40362"/>
                <a:gd name="connsiteX2" fmla="*/ 232395 w 232395"/>
                <a:gd name="connsiteY2" fmla="*/ 26189 h 40362"/>
                <a:gd name="connsiteX3" fmla="*/ 123755 w 232395"/>
                <a:gd name="connsiteY3" fmla="*/ 4238 h 40362"/>
                <a:gd name="connsiteX4" fmla="*/ 5196 w 232395"/>
                <a:gd name="connsiteY4" fmla="*/ 698 h 40362"/>
                <a:gd name="connsiteX5" fmla="*/ 0 w 232395"/>
                <a:gd name="connsiteY5" fmla="*/ 21704 h 40362"/>
                <a:gd name="connsiteX6" fmla="*/ 126353 w 232395"/>
                <a:gd name="connsiteY6" fmla="*/ 27369 h 4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95" h="40362">
                  <a:moveTo>
                    <a:pt x="126353" y="27369"/>
                  </a:moveTo>
                  <a:cubicBezTo>
                    <a:pt x="149262" y="29257"/>
                    <a:pt x="170282" y="27369"/>
                    <a:pt x="192482" y="33270"/>
                  </a:cubicBezTo>
                  <a:cubicBezTo>
                    <a:pt x="221768" y="41295"/>
                    <a:pt x="213502" y="46487"/>
                    <a:pt x="232395" y="26189"/>
                  </a:cubicBezTo>
                  <a:cubicBezTo>
                    <a:pt x="217989" y="-4495"/>
                    <a:pt x="205944" y="10375"/>
                    <a:pt x="123755" y="4238"/>
                  </a:cubicBezTo>
                  <a:cubicBezTo>
                    <a:pt x="100374" y="2586"/>
                    <a:pt x="13226" y="-1662"/>
                    <a:pt x="5196" y="698"/>
                  </a:cubicBezTo>
                  <a:cubicBezTo>
                    <a:pt x="-945" y="12735"/>
                    <a:pt x="1181" y="3766"/>
                    <a:pt x="0" y="21704"/>
                  </a:cubicBezTo>
                  <a:cubicBezTo>
                    <a:pt x="24326" y="29493"/>
                    <a:pt x="94942" y="25009"/>
                    <a:pt x="126353" y="273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900">
              <a:extLst>
                <a:ext uri="{FF2B5EF4-FFF2-40B4-BE49-F238E27FC236}">
                  <a16:creationId xmlns:a16="http://schemas.microsoft.com/office/drawing/2014/main" id="{BB69CF0D-CE22-1AD7-7558-F0363A59BA7C}"/>
                </a:ext>
              </a:extLst>
            </p:cNvPr>
            <p:cNvSpPr/>
            <p:nvPr/>
          </p:nvSpPr>
          <p:spPr>
            <a:xfrm>
              <a:off x="4194019" y="5776278"/>
              <a:ext cx="283950" cy="38308"/>
            </a:xfrm>
            <a:custGeom>
              <a:avLst/>
              <a:gdLst>
                <a:gd name="connsiteX0" fmla="*/ 131854 w 283950"/>
                <a:gd name="connsiteY0" fmla="*/ 482 h 38308"/>
                <a:gd name="connsiteX1" fmla="*/ 6210 w 283950"/>
                <a:gd name="connsiteY1" fmla="*/ 22196 h 38308"/>
                <a:gd name="connsiteX2" fmla="*/ 166808 w 283950"/>
                <a:gd name="connsiteY2" fmla="*/ 17004 h 38308"/>
                <a:gd name="connsiteX3" fmla="*/ 283951 w 283950"/>
                <a:gd name="connsiteY3" fmla="*/ 18420 h 38308"/>
                <a:gd name="connsiteX4" fmla="*/ 131854 w 283950"/>
                <a:gd name="connsiteY4" fmla="*/ 482 h 3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50" h="38308">
                  <a:moveTo>
                    <a:pt x="131854" y="482"/>
                  </a:moveTo>
                  <a:cubicBezTo>
                    <a:pt x="77298" y="3078"/>
                    <a:pt x="-26382" y="-9903"/>
                    <a:pt x="6210" y="22196"/>
                  </a:cubicBezTo>
                  <a:cubicBezTo>
                    <a:pt x="11169" y="27153"/>
                    <a:pt x="148859" y="17240"/>
                    <a:pt x="166808" y="17004"/>
                  </a:cubicBezTo>
                  <a:cubicBezTo>
                    <a:pt x="243801" y="16532"/>
                    <a:pt x="270016" y="64209"/>
                    <a:pt x="283951" y="18420"/>
                  </a:cubicBezTo>
                  <a:cubicBezTo>
                    <a:pt x="268127" y="8507"/>
                    <a:pt x="163502" y="-1170"/>
                    <a:pt x="131854" y="4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901">
              <a:extLst>
                <a:ext uri="{FF2B5EF4-FFF2-40B4-BE49-F238E27FC236}">
                  <a16:creationId xmlns:a16="http://schemas.microsoft.com/office/drawing/2014/main" id="{1E09640A-365F-0543-1EEE-7AD56501AF89}"/>
                </a:ext>
              </a:extLst>
            </p:cNvPr>
            <p:cNvSpPr/>
            <p:nvPr/>
          </p:nvSpPr>
          <p:spPr>
            <a:xfrm>
              <a:off x="5012904" y="6295061"/>
              <a:ext cx="63327" cy="125344"/>
            </a:xfrm>
            <a:custGeom>
              <a:avLst/>
              <a:gdLst>
                <a:gd name="connsiteX0" fmla="*/ 62586 w 63327"/>
                <a:gd name="connsiteY0" fmla="*/ 2138 h 125344"/>
                <a:gd name="connsiteX1" fmla="*/ 24090 w 63327"/>
                <a:gd name="connsiteY1" fmla="*/ 5914 h 125344"/>
                <a:gd name="connsiteX2" fmla="*/ 43928 w 63327"/>
                <a:gd name="connsiteY2" fmla="*/ 20784 h 125344"/>
                <a:gd name="connsiteX3" fmla="*/ 15115 w 63327"/>
                <a:gd name="connsiteY3" fmla="*/ 100561 h 125344"/>
                <a:gd name="connsiteX4" fmla="*/ 0 w 63327"/>
                <a:gd name="connsiteY4" fmla="*/ 125344 h 125344"/>
                <a:gd name="connsiteX5" fmla="*/ 43928 w 63327"/>
                <a:gd name="connsiteY5" fmla="*/ 75306 h 125344"/>
                <a:gd name="connsiteX6" fmla="*/ 62586 w 63327"/>
                <a:gd name="connsiteY6" fmla="*/ 2138 h 12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7" h="125344">
                  <a:moveTo>
                    <a:pt x="62586" y="2138"/>
                  </a:moveTo>
                  <a:cubicBezTo>
                    <a:pt x="40622" y="-1166"/>
                    <a:pt x="39677" y="-1166"/>
                    <a:pt x="24090" y="5914"/>
                  </a:cubicBezTo>
                  <a:cubicBezTo>
                    <a:pt x="30230" y="20784"/>
                    <a:pt x="15115" y="3318"/>
                    <a:pt x="43928" y="20784"/>
                  </a:cubicBezTo>
                  <a:cubicBezTo>
                    <a:pt x="43928" y="46983"/>
                    <a:pt x="30230" y="79083"/>
                    <a:pt x="15115" y="100561"/>
                  </a:cubicBezTo>
                  <a:lnTo>
                    <a:pt x="0" y="125344"/>
                  </a:lnTo>
                  <a:cubicBezTo>
                    <a:pt x="21728" y="121804"/>
                    <a:pt x="27869" y="109294"/>
                    <a:pt x="43928" y="75306"/>
                  </a:cubicBezTo>
                  <a:cubicBezTo>
                    <a:pt x="55029" y="52412"/>
                    <a:pt x="66365" y="34710"/>
                    <a:pt x="62586" y="21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902">
              <a:extLst>
                <a:ext uri="{FF2B5EF4-FFF2-40B4-BE49-F238E27FC236}">
                  <a16:creationId xmlns:a16="http://schemas.microsoft.com/office/drawing/2014/main" id="{F9487D34-9C92-2B51-BA0F-D566E5CE76B2}"/>
                </a:ext>
              </a:extLst>
            </p:cNvPr>
            <p:cNvSpPr/>
            <p:nvPr/>
          </p:nvSpPr>
          <p:spPr>
            <a:xfrm>
              <a:off x="4058524" y="5376458"/>
              <a:ext cx="81007" cy="91578"/>
            </a:xfrm>
            <a:custGeom>
              <a:avLst/>
              <a:gdLst>
                <a:gd name="connsiteX0" fmla="*/ 81008 w 81007"/>
                <a:gd name="connsiteY0" fmla="*/ 0 h 91578"/>
                <a:gd name="connsiteX1" fmla="*/ 0 w 81007"/>
                <a:gd name="connsiteY1" fmla="*/ 91578 h 91578"/>
                <a:gd name="connsiteX2" fmla="*/ 41330 w 81007"/>
                <a:gd name="connsiteY2" fmla="*/ 46969 h 91578"/>
                <a:gd name="connsiteX3" fmla="*/ 81008 w 81007"/>
                <a:gd name="connsiteY3" fmla="*/ 0 h 91578"/>
              </a:gdLst>
              <a:ahLst/>
              <a:cxnLst>
                <a:cxn ang="0">
                  <a:pos x="connsiteX0" y="connsiteY0"/>
                </a:cxn>
                <a:cxn ang="0">
                  <a:pos x="connsiteX1" y="connsiteY1"/>
                </a:cxn>
                <a:cxn ang="0">
                  <a:pos x="connsiteX2" y="connsiteY2"/>
                </a:cxn>
                <a:cxn ang="0">
                  <a:pos x="connsiteX3" y="connsiteY3"/>
                </a:cxn>
              </a:cxnLst>
              <a:rect l="l" t="t" r="r" b="b"/>
              <a:pathLst>
                <a:path w="81007" h="91578">
                  <a:moveTo>
                    <a:pt x="81008" y="0"/>
                  </a:moveTo>
                  <a:cubicBezTo>
                    <a:pt x="60224" y="4485"/>
                    <a:pt x="1889" y="69864"/>
                    <a:pt x="0" y="91578"/>
                  </a:cubicBezTo>
                  <a:cubicBezTo>
                    <a:pt x="15351" y="82845"/>
                    <a:pt x="29049" y="63491"/>
                    <a:pt x="41330" y="46969"/>
                  </a:cubicBezTo>
                  <a:cubicBezTo>
                    <a:pt x="55265" y="28087"/>
                    <a:pt x="77938" y="19118"/>
                    <a:pt x="810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903">
              <a:extLst>
                <a:ext uri="{FF2B5EF4-FFF2-40B4-BE49-F238E27FC236}">
                  <a16:creationId xmlns:a16="http://schemas.microsoft.com/office/drawing/2014/main" id="{A96C2924-E51B-51D4-1B8F-084F7E1A8848}"/>
                </a:ext>
              </a:extLst>
            </p:cNvPr>
            <p:cNvSpPr/>
            <p:nvPr/>
          </p:nvSpPr>
          <p:spPr>
            <a:xfrm>
              <a:off x="5089661" y="6339342"/>
              <a:ext cx="34484" cy="69026"/>
            </a:xfrm>
            <a:custGeom>
              <a:avLst/>
              <a:gdLst>
                <a:gd name="connsiteX0" fmla="*/ 34481 w 34484"/>
                <a:gd name="connsiteY0" fmla="*/ 11200 h 69026"/>
                <a:gd name="connsiteX1" fmla="*/ 15588 w 34484"/>
                <a:gd name="connsiteY1" fmla="*/ 3647 h 69026"/>
                <a:gd name="connsiteX2" fmla="*/ 0 w 34484"/>
                <a:gd name="connsiteY2" fmla="*/ 69026 h 69026"/>
                <a:gd name="connsiteX3" fmla="*/ 34481 w 34484"/>
                <a:gd name="connsiteY3" fmla="*/ 11200 h 69026"/>
              </a:gdLst>
              <a:ahLst/>
              <a:cxnLst>
                <a:cxn ang="0">
                  <a:pos x="connsiteX0" y="connsiteY0"/>
                </a:cxn>
                <a:cxn ang="0">
                  <a:pos x="connsiteX1" y="connsiteY1"/>
                </a:cxn>
                <a:cxn ang="0">
                  <a:pos x="connsiteX2" y="connsiteY2"/>
                </a:cxn>
                <a:cxn ang="0">
                  <a:pos x="connsiteX3" y="connsiteY3"/>
                </a:cxn>
              </a:cxnLst>
              <a:rect l="l" t="t" r="r" b="b"/>
              <a:pathLst>
                <a:path w="34484" h="69026">
                  <a:moveTo>
                    <a:pt x="34481" y="11200"/>
                  </a:moveTo>
                  <a:cubicBezTo>
                    <a:pt x="21964" y="-1074"/>
                    <a:pt x="25979" y="-2726"/>
                    <a:pt x="15588" y="3647"/>
                  </a:cubicBezTo>
                  <a:cubicBezTo>
                    <a:pt x="29286" y="36219"/>
                    <a:pt x="3779" y="47784"/>
                    <a:pt x="0" y="69026"/>
                  </a:cubicBezTo>
                  <a:cubicBezTo>
                    <a:pt x="20547" y="65958"/>
                    <a:pt x="34718" y="37399"/>
                    <a:pt x="34481" y="1120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904">
              <a:extLst>
                <a:ext uri="{FF2B5EF4-FFF2-40B4-BE49-F238E27FC236}">
                  <a16:creationId xmlns:a16="http://schemas.microsoft.com/office/drawing/2014/main" id="{972C48A5-312C-F8D0-F8F0-D33143812EEF}"/>
                </a:ext>
              </a:extLst>
            </p:cNvPr>
            <p:cNvSpPr/>
            <p:nvPr/>
          </p:nvSpPr>
          <p:spPr>
            <a:xfrm>
              <a:off x="3932166" y="5728610"/>
              <a:ext cx="24567" cy="27851"/>
            </a:xfrm>
            <a:custGeom>
              <a:avLst/>
              <a:gdLst>
                <a:gd name="connsiteX0" fmla="*/ 24567 w 24567"/>
                <a:gd name="connsiteY0" fmla="*/ 236 h 27851"/>
                <a:gd name="connsiteX1" fmla="*/ 10161 w 24567"/>
                <a:gd name="connsiteY1" fmla="*/ 27852 h 27851"/>
                <a:gd name="connsiteX2" fmla="*/ 24567 w 24567"/>
                <a:gd name="connsiteY2" fmla="*/ 236 h 27851"/>
              </a:gdLst>
              <a:ahLst/>
              <a:cxnLst>
                <a:cxn ang="0">
                  <a:pos x="connsiteX0" y="connsiteY0"/>
                </a:cxn>
                <a:cxn ang="0">
                  <a:pos x="connsiteX1" y="connsiteY1"/>
                </a:cxn>
                <a:cxn ang="0">
                  <a:pos x="connsiteX2" y="connsiteY2"/>
                </a:cxn>
              </a:cxnLst>
              <a:rect l="l" t="t" r="r" b="b"/>
              <a:pathLst>
                <a:path w="24567" h="27851">
                  <a:moveTo>
                    <a:pt x="24567" y="236"/>
                  </a:moveTo>
                  <a:cubicBezTo>
                    <a:pt x="241" y="-1652"/>
                    <a:pt x="-8733" y="7789"/>
                    <a:pt x="10161" y="27852"/>
                  </a:cubicBezTo>
                  <a:cubicBezTo>
                    <a:pt x="25984" y="21243"/>
                    <a:pt x="23386" y="20771"/>
                    <a:pt x="24567" y="2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905">
              <a:extLst>
                <a:ext uri="{FF2B5EF4-FFF2-40B4-BE49-F238E27FC236}">
                  <a16:creationId xmlns:a16="http://schemas.microsoft.com/office/drawing/2014/main" id="{A673F404-E13D-081B-564A-2AB9A99912C8}"/>
                </a:ext>
              </a:extLst>
            </p:cNvPr>
            <p:cNvSpPr/>
            <p:nvPr/>
          </p:nvSpPr>
          <p:spPr>
            <a:xfrm>
              <a:off x="3952780" y="5829630"/>
              <a:ext cx="18439" cy="21478"/>
            </a:xfrm>
            <a:custGeom>
              <a:avLst/>
              <a:gdLst>
                <a:gd name="connsiteX0" fmla="*/ 14581 w 18439"/>
                <a:gd name="connsiteY0" fmla="*/ 0 h 21478"/>
                <a:gd name="connsiteX1" fmla="*/ 13164 w 18439"/>
                <a:gd name="connsiteY1" fmla="*/ 21478 h 21478"/>
                <a:gd name="connsiteX2" fmla="*/ 14581 w 18439"/>
                <a:gd name="connsiteY2" fmla="*/ 0 h 21478"/>
              </a:gdLst>
              <a:ahLst/>
              <a:cxnLst>
                <a:cxn ang="0">
                  <a:pos x="connsiteX0" y="connsiteY0"/>
                </a:cxn>
                <a:cxn ang="0">
                  <a:pos x="connsiteX1" y="connsiteY1"/>
                </a:cxn>
                <a:cxn ang="0">
                  <a:pos x="connsiteX2" y="connsiteY2"/>
                </a:cxn>
              </a:cxnLst>
              <a:rect l="l" t="t" r="r" b="b"/>
              <a:pathLst>
                <a:path w="18439" h="21478">
                  <a:moveTo>
                    <a:pt x="14581" y="0"/>
                  </a:moveTo>
                  <a:cubicBezTo>
                    <a:pt x="-2896" y="6845"/>
                    <a:pt x="-6202" y="13218"/>
                    <a:pt x="13164" y="21478"/>
                  </a:cubicBezTo>
                  <a:cubicBezTo>
                    <a:pt x="18360" y="12745"/>
                    <a:pt x="21194" y="12509"/>
                    <a:pt x="145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906">
              <a:extLst>
                <a:ext uri="{FF2B5EF4-FFF2-40B4-BE49-F238E27FC236}">
                  <a16:creationId xmlns:a16="http://schemas.microsoft.com/office/drawing/2014/main" id="{B39ECCF1-210C-E742-9C72-97689E50B963}"/>
                </a:ext>
              </a:extLst>
            </p:cNvPr>
            <p:cNvSpPr/>
            <p:nvPr/>
          </p:nvSpPr>
          <p:spPr>
            <a:xfrm>
              <a:off x="3948999" y="5795642"/>
              <a:ext cx="15055" cy="20062"/>
            </a:xfrm>
            <a:custGeom>
              <a:avLst/>
              <a:gdLst>
                <a:gd name="connsiteX0" fmla="*/ 11985 w 15055"/>
                <a:gd name="connsiteY0" fmla="*/ 0 h 20062"/>
                <a:gd name="connsiteX1" fmla="*/ 15055 w 15055"/>
                <a:gd name="connsiteY1" fmla="*/ 20062 h 20062"/>
                <a:gd name="connsiteX2" fmla="*/ 11985 w 15055"/>
                <a:gd name="connsiteY2" fmla="*/ 0 h 20062"/>
              </a:gdLst>
              <a:ahLst/>
              <a:cxnLst>
                <a:cxn ang="0">
                  <a:pos x="connsiteX0" y="connsiteY0"/>
                </a:cxn>
                <a:cxn ang="0">
                  <a:pos x="connsiteX1" y="connsiteY1"/>
                </a:cxn>
                <a:cxn ang="0">
                  <a:pos x="connsiteX2" y="connsiteY2"/>
                </a:cxn>
              </a:cxnLst>
              <a:rect l="l" t="t" r="r" b="b"/>
              <a:pathLst>
                <a:path w="15055" h="20062">
                  <a:moveTo>
                    <a:pt x="11985" y="0"/>
                  </a:moveTo>
                  <a:cubicBezTo>
                    <a:pt x="-5256" y="7081"/>
                    <a:pt x="-3603" y="14398"/>
                    <a:pt x="15055" y="20062"/>
                  </a:cubicBezTo>
                  <a:lnTo>
                    <a:pt x="11985"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6154" name="Picture 10" descr="unsupervised learning&quot; Icon - Download for free – Iconduck">
            <a:extLst>
              <a:ext uri="{FF2B5EF4-FFF2-40B4-BE49-F238E27FC236}">
                <a16:creationId xmlns:a16="http://schemas.microsoft.com/office/drawing/2014/main" id="{FE9EA15E-ED5E-6C41-5744-A15789820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68" y="1424140"/>
            <a:ext cx="2311882" cy="231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D7525AE-66F8-7AB4-5D3C-F153930CB6D2}"/>
              </a:ext>
            </a:extLst>
          </p:cNvPr>
          <p:cNvSpPr txBox="1">
            <a:spLocks/>
          </p:cNvSpPr>
          <p:nvPr/>
        </p:nvSpPr>
        <p:spPr>
          <a:xfrm>
            <a:off x="306991" y="100528"/>
            <a:ext cx="4307679" cy="901880"/>
          </a:xfrm>
          <a:prstGeom prst="rect">
            <a:avLst/>
          </a:prstGeom>
        </p:spPr>
        <p:txBody>
          <a:bodyP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a:t>Một số mô hình MT</a:t>
            </a:r>
          </a:p>
        </p:txBody>
      </p:sp>
      <p:pic>
        <p:nvPicPr>
          <p:cNvPr id="7170" name="Picture 2" descr="The Transformer Model - MachineLearningMastery.com">
            <a:extLst>
              <a:ext uri="{FF2B5EF4-FFF2-40B4-BE49-F238E27FC236}">
                <a16:creationId xmlns:a16="http://schemas.microsoft.com/office/drawing/2014/main" id="{B8BE134F-B58E-F792-FA35-D7D1ADEC3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33" y="913632"/>
            <a:ext cx="2106545" cy="29681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ART Explained | Papers With Code">
            <a:extLst>
              <a:ext uri="{FF2B5EF4-FFF2-40B4-BE49-F238E27FC236}">
                <a16:creationId xmlns:a16="http://schemas.microsoft.com/office/drawing/2014/main" id="{9FAC6DCB-27EF-01D6-2279-8C06ADF75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303" y="454259"/>
            <a:ext cx="4813642" cy="208482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6F0AC600-9A84-BF42-230A-3A47FD41B5E2}"/>
              </a:ext>
            </a:extLst>
          </p:cNvPr>
          <p:cNvSpPr txBox="1">
            <a:spLocks/>
          </p:cNvSpPr>
          <p:nvPr/>
        </p:nvSpPr>
        <p:spPr>
          <a:xfrm>
            <a:off x="5836191" y="2482238"/>
            <a:ext cx="1868829" cy="5878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sz="2400">
                <a:solidFill>
                  <a:schemeClr val="tx2"/>
                </a:solidFill>
              </a:rPr>
              <a:t>BART</a:t>
            </a:r>
          </a:p>
        </p:txBody>
      </p:sp>
      <p:sp>
        <p:nvSpPr>
          <p:cNvPr id="6" name="Título 1">
            <a:extLst>
              <a:ext uri="{FF2B5EF4-FFF2-40B4-BE49-F238E27FC236}">
                <a16:creationId xmlns:a16="http://schemas.microsoft.com/office/drawing/2014/main" id="{C50AEE6A-6CE3-CB33-7D6A-8CF89A29EE57}"/>
              </a:ext>
            </a:extLst>
          </p:cNvPr>
          <p:cNvSpPr txBox="1">
            <a:spLocks/>
          </p:cNvSpPr>
          <p:nvPr/>
        </p:nvSpPr>
        <p:spPr>
          <a:xfrm>
            <a:off x="1022549" y="3922114"/>
            <a:ext cx="1868829" cy="5878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sz="2400">
                <a:solidFill>
                  <a:schemeClr val="tx2"/>
                </a:solidFill>
              </a:rPr>
              <a:t>Transformer</a:t>
            </a:r>
          </a:p>
        </p:txBody>
      </p:sp>
      <p:sp>
        <p:nvSpPr>
          <p:cNvPr id="7" name="Título 1">
            <a:extLst>
              <a:ext uri="{FF2B5EF4-FFF2-40B4-BE49-F238E27FC236}">
                <a16:creationId xmlns:a16="http://schemas.microsoft.com/office/drawing/2014/main" id="{4F8A6428-ED25-29BA-2F5E-78C7C1811745}"/>
              </a:ext>
            </a:extLst>
          </p:cNvPr>
          <p:cNvSpPr txBox="1">
            <a:spLocks/>
          </p:cNvSpPr>
          <p:nvPr/>
        </p:nvSpPr>
        <p:spPr>
          <a:xfrm>
            <a:off x="3606975" y="6232937"/>
            <a:ext cx="1868829" cy="5878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sz="2400">
                <a:solidFill>
                  <a:schemeClr val="tx2"/>
                </a:solidFill>
              </a:rPr>
              <a:t>LSTM</a:t>
            </a:r>
          </a:p>
        </p:txBody>
      </p:sp>
      <p:pic>
        <p:nvPicPr>
          <p:cNvPr id="7178" name="Picture 10" descr="Long short-term memory - Wikipedia">
            <a:extLst>
              <a:ext uri="{FF2B5EF4-FFF2-40B4-BE49-F238E27FC236}">
                <a16:creationId xmlns:a16="http://schemas.microsoft.com/office/drawing/2014/main" id="{6511D375-421C-6DD5-831D-3A9E3EB9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884" y="4216045"/>
            <a:ext cx="2838837" cy="194447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S 230 - Mạng nơ-ron hồi quy cheatsheet">
            <a:extLst>
              <a:ext uri="{FF2B5EF4-FFF2-40B4-BE49-F238E27FC236}">
                <a16:creationId xmlns:a16="http://schemas.microsoft.com/office/drawing/2014/main" id="{EE83E75F-1062-3D4E-9DD4-35FCEDD1D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214" y="3422777"/>
            <a:ext cx="6877137" cy="1672961"/>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4234FCE0-7826-1766-8631-0E4CA1C72519}"/>
              </a:ext>
            </a:extLst>
          </p:cNvPr>
          <p:cNvSpPr txBox="1">
            <a:spLocks/>
          </p:cNvSpPr>
          <p:nvPr/>
        </p:nvSpPr>
        <p:spPr>
          <a:xfrm>
            <a:off x="8350367" y="5344709"/>
            <a:ext cx="1868829" cy="5878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sz="2400">
                <a:solidFill>
                  <a:schemeClr val="tx2"/>
                </a:solidFill>
              </a:rPr>
              <a:t>RNN</a:t>
            </a:r>
          </a:p>
        </p:txBody>
      </p:sp>
    </p:spTree>
    <p:extLst>
      <p:ext uri="{BB962C8B-B14F-4D97-AF65-F5344CB8AC3E}">
        <p14:creationId xmlns:p14="http://schemas.microsoft.com/office/powerpoint/2010/main" val="20885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30">
            <a:extLst>
              <a:ext uri="{FF2B5EF4-FFF2-40B4-BE49-F238E27FC236}">
                <a16:creationId xmlns:a16="http://schemas.microsoft.com/office/drawing/2014/main" id="{D32D5914-524E-9C4B-A2EA-AF33B3399122}"/>
              </a:ext>
            </a:extLst>
          </p:cNvPr>
          <p:cNvSpPr/>
          <p:nvPr/>
        </p:nvSpPr>
        <p:spPr>
          <a:xfrm rot="10800000">
            <a:off x="10417423" y="5068110"/>
            <a:ext cx="1764622" cy="1816250"/>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2" name="Rectángulo 130">
            <a:extLst>
              <a:ext uri="{FF2B5EF4-FFF2-40B4-BE49-F238E27FC236}">
                <a16:creationId xmlns:a16="http://schemas.microsoft.com/office/drawing/2014/main" id="{0363375F-B802-5B40-BB22-ACE6CE505391}"/>
              </a:ext>
            </a:extLst>
          </p:cNvPr>
          <p:cNvSpPr/>
          <p:nvPr/>
        </p:nvSpPr>
        <p:spPr>
          <a:xfrm>
            <a:off x="0" y="-1"/>
            <a:ext cx="3281114" cy="3377111"/>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4" name="Rectángulo 3">
            <a:extLst>
              <a:ext uri="{FF2B5EF4-FFF2-40B4-BE49-F238E27FC236}">
                <a16:creationId xmlns:a16="http://schemas.microsoft.com/office/drawing/2014/main" id="{85895BA4-A590-7E4A-A940-5B579F9D4D3D}"/>
              </a:ext>
            </a:extLst>
          </p:cNvPr>
          <p:cNvSpPr/>
          <p:nvPr/>
        </p:nvSpPr>
        <p:spPr>
          <a:xfrm>
            <a:off x="6408278" y="1329914"/>
            <a:ext cx="4277032" cy="4689987"/>
          </a:xfrm>
          <a:prstGeom prst="rect">
            <a:avLst/>
          </a:prstGeom>
          <a:pattFill prst="pct25">
            <a:fgClr>
              <a:schemeClr val="bg1"/>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FF7061D7-40F2-4A45-B737-6023E5D9D5A6}"/>
              </a:ext>
            </a:extLst>
          </p:cNvPr>
          <p:cNvSpPr>
            <a:spLocks noGrp="1"/>
          </p:cNvSpPr>
          <p:nvPr>
            <p:ph type="title" idx="4294967295"/>
          </p:nvPr>
        </p:nvSpPr>
        <p:spPr>
          <a:xfrm>
            <a:off x="349358" y="2660979"/>
            <a:ext cx="6080753" cy="1694712"/>
          </a:xfrm>
        </p:spPr>
        <p:txBody>
          <a:bodyPr>
            <a:noAutofit/>
          </a:bodyPr>
          <a:lstStyle/>
          <a:p>
            <a:r>
              <a:rPr lang="en-US" sz="4500">
                <a:solidFill>
                  <a:srgbClr val="44546A"/>
                </a:solidFill>
              </a:rPr>
              <a:t>Multilingual Denoising Pre-training for Neural Machine Translation</a:t>
            </a:r>
            <a:endParaRPr lang="es-ES" sz="4500">
              <a:solidFill>
                <a:srgbClr val="44546A"/>
              </a:solidFill>
            </a:endParaRPr>
          </a:p>
        </p:txBody>
      </p:sp>
      <p:sp>
        <p:nvSpPr>
          <p:cNvPr id="3" name="Rectángulo 2">
            <a:extLst>
              <a:ext uri="{FF2B5EF4-FFF2-40B4-BE49-F238E27FC236}">
                <a16:creationId xmlns:a16="http://schemas.microsoft.com/office/drawing/2014/main" id="{E968A6F3-CC7D-8D4A-A18F-E5344010E5E0}"/>
              </a:ext>
            </a:extLst>
          </p:cNvPr>
          <p:cNvSpPr/>
          <p:nvPr/>
        </p:nvSpPr>
        <p:spPr>
          <a:xfrm>
            <a:off x="708095" y="153123"/>
            <a:ext cx="3841116" cy="3154710"/>
          </a:xfrm>
          <a:prstGeom prst="rect">
            <a:avLst/>
          </a:prstGeom>
        </p:spPr>
        <p:txBody>
          <a:bodyPr wrap="none">
            <a:spAutoFit/>
          </a:bodyPr>
          <a:lstStyle/>
          <a:p>
            <a:r>
              <a:rPr lang="es-ES" sz="19900" b="1">
                <a:solidFill>
                  <a:srgbClr val="30B29A"/>
                </a:solidFill>
                <a:latin typeface="Quicksand" pitchFamily="2" charset="77"/>
                <a:ea typeface="+mj-ea"/>
                <a:cs typeface="+mj-cs"/>
              </a:rPr>
              <a:t>02 </a:t>
            </a:r>
            <a:endParaRPr lang="es-ES" sz="6000">
              <a:latin typeface="Quicksand" pitchFamily="2" charset="77"/>
            </a:endParaRPr>
          </a:p>
        </p:txBody>
      </p:sp>
      <p:sp>
        <p:nvSpPr>
          <p:cNvPr id="5" name="Rectángulo 4">
            <a:extLst>
              <a:ext uri="{FF2B5EF4-FFF2-40B4-BE49-F238E27FC236}">
                <a16:creationId xmlns:a16="http://schemas.microsoft.com/office/drawing/2014/main" id="{3F108730-61FF-E04E-97EB-1F20F3AC3DC9}"/>
              </a:ext>
            </a:extLst>
          </p:cNvPr>
          <p:cNvSpPr/>
          <p:nvPr/>
        </p:nvSpPr>
        <p:spPr>
          <a:xfrm>
            <a:off x="8032954" y="6360904"/>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5">
            <a:extLst>
              <a:ext uri="{FF2B5EF4-FFF2-40B4-BE49-F238E27FC236}">
                <a16:creationId xmlns:a16="http://schemas.microsoft.com/office/drawing/2014/main" id="{AC3EF4D2-A2C7-2D4C-8309-6CAA25D669E6}"/>
              </a:ext>
            </a:extLst>
          </p:cNvPr>
          <p:cNvSpPr/>
          <p:nvPr/>
        </p:nvSpPr>
        <p:spPr>
          <a:xfrm>
            <a:off x="10735016" y="4277032"/>
            <a:ext cx="857761" cy="7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7" name="Rectángulo 6">
            <a:extLst>
              <a:ext uri="{FF2B5EF4-FFF2-40B4-BE49-F238E27FC236}">
                <a16:creationId xmlns:a16="http://schemas.microsoft.com/office/drawing/2014/main" id="{CBEE968C-CC91-AE43-A350-978BE303CCF0}"/>
              </a:ext>
            </a:extLst>
          </p:cNvPr>
          <p:cNvSpPr/>
          <p:nvPr/>
        </p:nvSpPr>
        <p:spPr>
          <a:xfrm>
            <a:off x="5568376" y="1730478"/>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1" name="Título 1">
            <a:extLst>
              <a:ext uri="{FF2B5EF4-FFF2-40B4-BE49-F238E27FC236}">
                <a16:creationId xmlns:a16="http://schemas.microsoft.com/office/drawing/2014/main" id="{C90AB5FF-8254-A545-A27A-85C242C24298}"/>
              </a:ext>
            </a:extLst>
          </p:cNvPr>
          <p:cNvSpPr txBox="1">
            <a:spLocks/>
          </p:cNvSpPr>
          <p:nvPr/>
        </p:nvSpPr>
        <p:spPr>
          <a:xfrm>
            <a:off x="901004" y="4633471"/>
            <a:ext cx="4152777" cy="167086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marL="285750" indent="-285750">
              <a:lnSpc>
                <a:spcPct val="220000"/>
              </a:lnSpc>
              <a:buClr>
                <a:schemeClr val="bg1"/>
              </a:buClr>
              <a:buFont typeface="Wingdings" pitchFamily="2" charset="2"/>
              <a:buChar char="§"/>
            </a:pPr>
            <a:r>
              <a:rPr lang="es-ES" sz="1800" b="0">
                <a:solidFill>
                  <a:schemeClr val="tx2"/>
                </a:solidFill>
              </a:rPr>
              <a:t>Giới thiệu</a:t>
            </a:r>
          </a:p>
          <a:p>
            <a:pPr marL="285750" indent="-285750">
              <a:lnSpc>
                <a:spcPct val="220000"/>
              </a:lnSpc>
              <a:buClr>
                <a:schemeClr val="bg1"/>
              </a:buClr>
              <a:buFont typeface="Wingdings" pitchFamily="2" charset="2"/>
              <a:buChar char="§"/>
            </a:pPr>
            <a:r>
              <a:rPr lang="es-ES" sz="1800" b="0">
                <a:solidFill>
                  <a:schemeClr val="tx2"/>
                </a:solidFill>
              </a:rPr>
              <a:t>Các công nghê liên quan</a:t>
            </a:r>
          </a:p>
          <a:p>
            <a:pPr marL="285750" indent="-285750">
              <a:lnSpc>
                <a:spcPct val="220000"/>
              </a:lnSpc>
              <a:buClr>
                <a:schemeClr val="bg1"/>
              </a:buClr>
              <a:buFont typeface="Wingdings" pitchFamily="2" charset="2"/>
              <a:buChar char="§"/>
            </a:pPr>
            <a:r>
              <a:rPr lang="es-ES" sz="1800" b="0">
                <a:solidFill>
                  <a:schemeClr val="tx2"/>
                </a:solidFill>
              </a:rPr>
              <a:t>mBART</a:t>
            </a:r>
          </a:p>
          <a:p>
            <a:pPr marL="285750" indent="-285750">
              <a:lnSpc>
                <a:spcPct val="220000"/>
              </a:lnSpc>
              <a:buClr>
                <a:schemeClr val="bg1"/>
              </a:buClr>
              <a:buFont typeface="Wingdings" pitchFamily="2" charset="2"/>
              <a:buChar char="§"/>
            </a:pPr>
            <a:endParaRPr lang="es-ES" sz="1800" b="0">
              <a:solidFill>
                <a:schemeClr val="tx2"/>
              </a:solidFill>
            </a:endParaRPr>
          </a:p>
        </p:txBody>
      </p:sp>
      <p:pic>
        <p:nvPicPr>
          <p:cNvPr id="24" name="Marcador de posición de imagen 23">
            <a:extLst>
              <a:ext uri="{FF2B5EF4-FFF2-40B4-BE49-F238E27FC236}">
                <a16:creationId xmlns:a16="http://schemas.microsoft.com/office/drawing/2014/main" id="{713A8026-12C7-B641-8FD5-5F5692A0084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35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0" y="0"/>
            <a:ext cx="2116325" cy="1099277"/>
          </a:xfrm>
        </p:spPr>
        <p:txBody>
          <a:bodyPr>
            <a:normAutofit/>
          </a:bodyPr>
          <a:lstStyle/>
          <a:p>
            <a:r>
              <a:rPr lang="es-ES"/>
              <a:t>Giới thiệu</a:t>
            </a:r>
          </a:p>
        </p:txBody>
      </p:sp>
      <p:sp>
        <p:nvSpPr>
          <p:cNvPr id="55" name="Título 1">
            <a:extLst>
              <a:ext uri="{FF2B5EF4-FFF2-40B4-BE49-F238E27FC236}">
                <a16:creationId xmlns:a16="http://schemas.microsoft.com/office/drawing/2014/main" id="{7F458303-AFA1-99D7-7FC2-DC7A4870C6B1}"/>
              </a:ext>
            </a:extLst>
          </p:cNvPr>
          <p:cNvSpPr txBox="1">
            <a:spLocks/>
          </p:cNvSpPr>
          <p:nvPr/>
        </p:nvSpPr>
        <p:spPr>
          <a:xfrm>
            <a:off x="236236" y="2161358"/>
            <a:ext cx="11415294" cy="13548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n-US" sz="4500">
                <a:solidFill>
                  <a:srgbClr val="44546A"/>
                </a:solidFill>
              </a:rPr>
              <a:t>Multilingual Denoising Pre-training for Neural Machine Translation</a:t>
            </a:r>
            <a:endParaRPr lang="es-ES" sz="4500">
              <a:solidFill>
                <a:srgbClr val="44546A"/>
              </a:solidFill>
            </a:endParaRPr>
          </a:p>
        </p:txBody>
      </p:sp>
      <p:grpSp>
        <p:nvGrpSpPr>
          <p:cNvPr id="56" name="Gráfico 626">
            <a:extLst>
              <a:ext uri="{FF2B5EF4-FFF2-40B4-BE49-F238E27FC236}">
                <a16:creationId xmlns:a16="http://schemas.microsoft.com/office/drawing/2014/main" id="{1061BFB8-219F-7BD7-13DF-6010A6BF37F3}"/>
              </a:ext>
            </a:extLst>
          </p:cNvPr>
          <p:cNvGrpSpPr/>
          <p:nvPr/>
        </p:nvGrpSpPr>
        <p:grpSpPr>
          <a:xfrm>
            <a:off x="1333815" y="5019825"/>
            <a:ext cx="782510" cy="1037791"/>
            <a:chOff x="4078069" y="3612865"/>
            <a:chExt cx="1054103" cy="1397987"/>
          </a:xfrm>
          <a:solidFill>
            <a:srgbClr val="262626"/>
          </a:solidFill>
        </p:grpSpPr>
        <p:sp>
          <p:nvSpPr>
            <p:cNvPr id="57" name="Forma libre 843">
              <a:extLst>
                <a:ext uri="{FF2B5EF4-FFF2-40B4-BE49-F238E27FC236}">
                  <a16:creationId xmlns:a16="http://schemas.microsoft.com/office/drawing/2014/main" id="{02D552D7-AD59-5D09-98FB-C60CC1BE004B}"/>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844">
              <a:extLst>
                <a:ext uri="{FF2B5EF4-FFF2-40B4-BE49-F238E27FC236}">
                  <a16:creationId xmlns:a16="http://schemas.microsoft.com/office/drawing/2014/main" id="{88411850-01BB-16E6-C965-A069BFF3B476}"/>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845">
              <a:extLst>
                <a:ext uri="{FF2B5EF4-FFF2-40B4-BE49-F238E27FC236}">
                  <a16:creationId xmlns:a16="http://schemas.microsoft.com/office/drawing/2014/main" id="{52756213-B037-7C06-0B27-DF4C0380B000}"/>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846">
              <a:extLst>
                <a:ext uri="{FF2B5EF4-FFF2-40B4-BE49-F238E27FC236}">
                  <a16:creationId xmlns:a16="http://schemas.microsoft.com/office/drawing/2014/main" id="{00D129BC-CAF6-3FEE-B410-566B8283BC0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 name="Forma libre 847">
              <a:extLst>
                <a:ext uri="{FF2B5EF4-FFF2-40B4-BE49-F238E27FC236}">
                  <a16:creationId xmlns:a16="http://schemas.microsoft.com/office/drawing/2014/main" id="{341B3DF4-814A-8164-FCC5-0F148A5C0C54}"/>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848">
              <a:extLst>
                <a:ext uri="{FF2B5EF4-FFF2-40B4-BE49-F238E27FC236}">
                  <a16:creationId xmlns:a16="http://schemas.microsoft.com/office/drawing/2014/main" id="{DDC6A9A2-F310-645A-53AF-3818FB3B2276}"/>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849">
              <a:extLst>
                <a:ext uri="{FF2B5EF4-FFF2-40B4-BE49-F238E27FC236}">
                  <a16:creationId xmlns:a16="http://schemas.microsoft.com/office/drawing/2014/main" id="{D47A5094-BB84-B9E4-C9C4-8873A16CADB7}"/>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850">
              <a:extLst>
                <a:ext uri="{FF2B5EF4-FFF2-40B4-BE49-F238E27FC236}">
                  <a16:creationId xmlns:a16="http://schemas.microsoft.com/office/drawing/2014/main" id="{D1C692D0-3058-46B6-DDC8-E6A373ED02D5}"/>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851">
              <a:extLst>
                <a:ext uri="{FF2B5EF4-FFF2-40B4-BE49-F238E27FC236}">
                  <a16:creationId xmlns:a16="http://schemas.microsoft.com/office/drawing/2014/main" id="{D0FDCB92-F0CA-1BCB-7FD7-19BBF122E4E3}"/>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852">
              <a:extLst>
                <a:ext uri="{FF2B5EF4-FFF2-40B4-BE49-F238E27FC236}">
                  <a16:creationId xmlns:a16="http://schemas.microsoft.com/office/drawing/2014/main" id="{F86FE268-D2A8-760B-DA39-8E1C1247A4D4}"/>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853">
              <a:extLst>
                <a:ext uri="{FF2B5EF4-FFF2-40B4-BE49-F238E27FC236}">
                  <a16:creationId xmlns:a16="http://schemas.microsoft.com/office/drawing/2014/main" id="{D7212DC0-442F-6412-D053-521D2F05666F}"/>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854">
              <a:extLst>
                <a:ext uri="{FF2B5EF4-FFF2-40B4-BE49-F238E27FC236}">
                  <a16:creationId xmlns:a16="http://schemas.microsoft.com/office/drawing/2014/main" id="{50BE292B-229B-FF81-000F-8A30C79DA888}"/>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855">
              <a:extLst>
                <a:ext uri="{FF2B5EF4-FFF2-40B4-BE49-F238E27FC236}">
                  <a16:creationId xmlns:a16="http://schemas.microsoft.com/office/drawing/2014/main" id="{226AD059-C681-212F-66FF-6C72B7D64A96}"/>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856">
              <a:extLst>
                <a:ext uri="{FF2B5EF4-FFF2-40B4-BE49-F238E27FC236}">
                  <a16:creationId xmlns:a16="http://schemas.microsoft.com/office/drawing/2014/main" id="{6AF94149-8CCB-D434-E249-F524316533FF}"/>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1" name="Título 1">
            <a:extLst>
              <a:ext uri="{FF2B5EF4-FFF2-40B4-BE49-F238E27FC236}">
                <a16:creationId xmlns:a16="http://schemas.microsoft.com/office/drawing/2014/main" id="{3826F8C0-597B-9429-8620-F88FD80300DD}"/>
              </a:ext>
            </a:extLst>
          </p:cNvPr>
          <p:cNvSpPr txBox="1">
            <a:spLocks/>
          </p:cNvSpPr>
          <p:nvPr/>
        </p:nvSpPr>
        <p:spPr>
          <a:xfrm>
            <a:off x="2005909" y="5188223"/>
            <a:ext cx="4090091" cy="8693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Khử nhiễu(Denosing) là gì ?</a:t>
            </a:r>
          </a:p>
        </p:txBody>
      </p:sp>
      <p:pic>
        <p:nvPicPr>
          <p:cNvPr id="2050" name="Picture 2" descr="Neural Machine Translation | Machine Translation in NLP">
            <a:extLst>
              <a:ext uri="{FF2B5EF4-FFF2-40B4-BE49-F238E27FC236}">
                <a16:creationId xmlns:a16="http://schemas.microsoft.com/office/drawing/2014/main" id="{C51775A2-BF60-1C78-A920-C7E22F9D2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802" y="3714604"/>
            <a:ext cx="3190973" cy="245306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áfico 626">
            <a:extLst>
              <a:ext uri="{FF2B5EF4-FFF2-40B4-BE49-F238E27FC236}">
                <a16:creationId xmlns:a16="http://schemas.microsoft.com/office/drawing/2014/main" id="{3C8D7181-FAAE-7F17-32EA-3708CCBF4818}"/>
              </a:ext>
            </a:extLst>
          </p:cNvPr>
          <p:cNvGrpSpPr/>
          <p:nvPr/>
        </p:nvGrpSpPr>
        <p:grpSpPr>
          <a:xfrm>
            <a:off x="1352269" y="3783679"/>
            <a:ext cx="782510" cy="1037791"/>
            <a:chOff x="4078069" y="3612865"/>
            <a:chExt cx="1054103" cy="1397987"/>
          </a:xfrm>
          <a:solidFill>
            <a:srgbClr val="262626"/>
          </a:solidFill>
        </p:grpSpPr>
        <p:sp>
          <p:nvSpPr>
            <p:cNvPr id="91" name="Forma libre 843">
              <a:extLst>
                <a:ext uri="{FF2B5EF4-FFF2-40B4-BE49-F238E27FC236}">
                  <a16:creationId xmlns:a16="http://schemas.microsoft.com/office/drawing/2014/main" id="{36286ED8-5E5E-06F0-D3D9-CB1B9BFACCF1}"/>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844">
              <a:extLst>
                <a:ext uri="{FF2B5EF4-FFF2-40B4-BE49-F238E27FC236}">
                  <a16:creationId xmlns:a16="http://schemas.microsoft.com/office/drawing/2014/main" id="{5CD39D5C-3D6C-297F-80DC-818D6E1FACE4}"/>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3" name="Forma libre 845">
              <a:extLst>
                <a:ext uri="{FF2B5EF4-FFF2-40B4-BE49-F238E27FC236}">
                  <a16:creationId xmlns:a16="http://schemas.microsoft.com/office/drawing/2014/main" id="{94F60A6B-8DA6-200C-DB3D-1B65FBAF1A4A}"/>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4" name="Forma libre 846">
              <a:extLst>
                <a:ext uri="{FF2B5EF4-FFF2-40B4-BE49-F238E27FC236}">
                  <a16:creationId xmlns:a16="http://schemas.microsoft.com/office/drawing/2014/main" id="{719AAA35-3639-D467-1A79-7174DB32EB0D}"/>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5" name="Forma libre 847">
              <a:extLst>
                <a:ext uri="{FF2B5EF4-FFF2-40B4-BE49-F238E27FC236}">
                  <a16:creationId xmlns:a16="http://schemas.microsoft.com/office/drawing/2014/main" id="{8582FA93-0C65-1727-A130-958732B7936E}"/>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848">
              <a:extLst>
                <a:ext uri="{FF2B5EF4-FFF2-40B4-BE49-F238E27FC236}">
                  <a16:creationId xmlns:a16="http://schemas.microsoft.com/office/drawing/2014/main" id="{4C0C7721-5E33-809A-382F-37A7D50A2C13}"/>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849">
              <a:extLst>
                <a:ext uri="{FF2B5EF4-FFF2-40B4-BE49-F238E27FC236}">
                  <a16:creationId xmlns:a16="http://schemas.microsoft.com/office/drawing/2014/main" id="{3586504C-B8F0-DA3D-8C61-9567225B5F57}"/>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850">
              <a:extLst>
                <a:ext uri="{FF2B5EF4-FFF2-40B4-BE49-F238E27FC236}">
                  <a16:creationId xmlns:a16="http://schemas.microsoft.com/office/drawing/2014/main" id="{4AE83126-0053-3E92-54B5-3F002F7F7C7A}"/>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851">
              <a:extLst>
                <a:ext uri="{FF2B5EF4-FFF2-40B4-BE49-F238E27FC236}">
                  <a16:creationId xmlns:a16="http://schemas.microsoft.com/office/drawing/2014/main" id="{C447FB9F-70C2-3782-3C6A-85D978806816}"/>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852">
              <a:extLst>
                <a:ext uri="{FF2B5EF4-FFF2-40B4-BE49-F238E27FC236}">
                  <a16:creationId xmlns:a16="http://schemas.microsoft.com/office/drawing/2014/main" id="{37BBF48F-B8A0-A709-34A8-11B4665894F3}"/>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853">
              <a:extLst>
                <a:ext uri="{FF2B5EF4-FFF2-40B4-BE49-F238E27FC236}">
                  <a16:creationId xmlns:a16="http://schemas.microsoft.com/office/drawing/2014/main" id="{4449A4A9-08B6-979C-6270-3A235B4AA3BF}"/>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854">
              <a:extLst>
                <a:ext uri="{FF2B5EF4-FFF2-40B4-BE49-F238E27FC236}">
                  <a16:creationId xmlns:a16="http://schemas.microsoft.com/office/drawing/2014/main" id="{BA817CD3-1B28-E503-E209-8AE535231FF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855">
              <a:extLst>
                <a:ext uri="{FF2B5EF4-FFF2-40B4-BE49-F238E27FC236}">
                  <a16:creationId xmlns:a16="http://schemas.microsoft.com/office/drawing/2014/main" id="{E25736CC-D3AF-2382-7446-4C6C76EE1E6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856">
              <a:extLst>
                <a:ext uri="{FF2B5EF4-FFF2-40B4-BE49-F238E27FC236}">
                  <a16:creationId xmlns:a16="http://schemas.microsoft.com/office/drawing/2014/main" id="{4ACD2B86-42EC-B154-5E26-523D3B17B4AC}"/>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05" name="Título 1">
            <a:extLst>
              <a:ext uri="{FF2B5EF4-FFF2-40B4-BE49-F238E27FC236}">
                <a16:creationId xmlns:a16="http://schemas.microsoft.com/office/drawing/2014/main" id="{6121F2E9-E2C3-A3EC-8CEA-33244EBB3085}"/>
              </a:ext>
            </a:extLst>
          </p:cNvPr>
          <p:cNvSpPr txBox="1">
            <a:spLocks/>
          </p:cNvSpPr>
          <p:nvPr/>
        </p:nvSpPr>
        <p:spPr>
          <a:xfrm>
            <a:off x="2024363" y="3952077"/>
            <a:ext cx="4090091" cy="8693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Multilingual for Neural Machine Translation</a:t>
            </a:r>
          </a:p>
        </p:txBody>
      </p:sp>
    </p:spTree>
    <p:extLst>
      <p:ext uri="{BB962C8B-B14F-4D97-AF65-F5344CB8AC3E}">
        <p14:creationId xmlns:p14="http://schemas.microsoft.com/office/powerpoint/2010/main" val="333618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237582" y="83242"/>
            <a:ext cx="2116325" cy="1099277"/>
          </a:xfrm>
        </p:spPr>
        <p:txBody>
          <a:bodyPr>
            <a:normAutofit/>
          </a:bodyPr>
          <a:lstStyle/>
          <a:p>
            <a:r>
              <a:rPr lang="es-ES"/>
              <a:t>Giới thiệu</a:t>
            </a:r>
          </a:p>
        </p:txBody>
      </p:sp>
      <p:sp>
        <p:nvSpPr>
          <p:cNvPr id="3" name="Marcador de contenido 2">
            <a:extLst>
              <a:ext uri="{FF2B5EF4-FFF2-40B4-BE49-F238E27FC236}">
                <a16:creationId xmlns:a16="http://schemas.microsoft.com/office/drawing/2014/main" id="{259A82A1-0404-EB41-A6B3-B216AE1B815F}"/>
              </a:ext>
            </a:extLst>
          </p:cNvPr>
          <p:cNvSpPr>
            <a:spLocks noGrp="1"/>
          </p:cNvSpPr>
          <p:nvPr>
            <p:ph idx="1"/>
          </p:nvPr>
        </p:nvSpPr>
        <p:spPr>
          <a:xfrm>
            <a:off x="4503694" y="2002655"/>
            <a:ext cx="2111604" cy="655901"/>
          </a:xfrm>
        </p:spPr>
        <p:txBody>
          <a:bodyPr>
            <a:noAutofit/>
          </a:bodyPr>
          <a:lstStyle/>
          <a:p>
            <a:pPr marL="0" indent="0" algn="ctr">
              <a:lnSpc>
                <a:spcPct val="100000"/>
              </a:lnSpc>
              <a:buNone/>
            </a:pPr>
            <a:r>
              <a:rPr lang="es-ES" sz="1800" b="1" kern="0">
                <a:solidFill>
                  <a:schemeClr val="tx2"/>
                </a:solidFill>
                <a:latin typeface="Quicksand" pitchFamily="2" charset="77"/>
                <a:ea typeface="Roboto Th" pitchFamily="2" charset="0"/>
              </a:rPr>
              <a:t>Rule-based Machine Translation(RBMT)</a:t>
            </a:r>
            <a:endParaRPr lang="es-ES" sz="1050" b="1" kern="0">
              <a:solidFill>
                <a:schemeClr val="tx2"/>
              </a:solidFill>
              <a:latin typeface="Quicksand" pitchFamily="2" charset="77"/>
              <a:ea typeface="Roboto Th" pitchFamily="2" charset="0"/>
            </a:endParaRPr>
          </a:p>
          <a:p>
            <a:pPr marL="0" indent="0" algn="ctr">
              <a:lnSpc>
                <a:spcPct val="100000"/>
              </a:lnSpc>
              <a:buNone/>
            </a:pPr>
            <a:endParaRPr lang="es-ES" sz="1800"/>
          </a:p>
        </p:txBody>
      </p:sp>
      <p:grpSp>
        <p:nvGrpSpPr>
          <p:cNvPr id="20" name="Gráfico 626">
            <a:extLst>
              <a:ext uri="{FF2B5EF4-FFF2-40B4-BE49-F238E27FC236}">
                <a16:creationId xmlns:a16="http://schemas.microsoft.com/office/drawing/2014/main" id="{8DC30165-8E79-9E4B-B6DE-3F4278D6B3BC}"/>
              </a:ext>
            </a:extLst>
          </p:cNvPr>
          <p:cNvGrpSpPr/>
          <p:nvPr/>
        </p:nvGrpSpPr>
        <p:grpSpPr>
          <a:xfrm>
            <a:off x="3820329" y="1880577"/>
            <a:ext cx="554270" cy="729403"/>
            <a:chOff x="4078069" y="3612865"/>
            <a:chExt cx="1054103" cy="1397987"/>
          </a:xfrm>
          <a:solidFill>
            <a:srgbClr val="262626"/>
          </a:solidFill>
        </p:grpSpPr>
        <p:sp>
          <p:nvSpPr>
            <p:cNvPr id="21" name="Forma libre 20">
              <a:extLst>
                <a:ext uri="{FF2B5EF4-FFF2-40B4-BE49-F238E27FC236}">
                  <a16:creationId xmlns:a16="http://schemas.microsoft.com/office/drawing/2014/main" id="{B3A072EB-CE82-324A-A3AA-48EF045816F8}"/>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3F2A7BE3-E694-E547-A2A9-73DCE552C1A7}"/>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BED5CD57-D20D-EC4F-947B-0D83E285768E}"/>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88BC1E3E-6B95-CC48-A96C-D7799B165986}"/>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24593FEB-DBD9-894D-874A-4A33F891318B}"/>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5B20A503-BBE0-6F49-953F-44724213C18B}"/>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DAB7861F-C323-8747-8625-901A3192453C}"/>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1216DED2-577F-B84C-BEAB-7CC8C99D0EC7}"/>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D35C15E3-D5D5-BD4A-B739-459F986AA94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5341C17D-E1DA-8948-B5AB-325D2B523C25}"/>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CD4D839A-3679-204F-BBD0-A75FF8CA4597}"/>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0CE7F9DE-AF2D-4B4E-BF09-CCF343CFA6BE}"/>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96BCCE05-FC5E-2A47-B127-66D191EF0935}"/>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6B3E69AC-4590-0F49-A8AC-9D810CC16D1F}"/>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69" name="TextBox 68">
            <a:extLst>
              <a:ext uri="{FF2B5EF4-FFF2-40B4-BE49-F238E27FC236}">
                <a16:creationId xmlns:a16="http://schemas.microsoft.com/office/drawing/2014/main" id="{D0975DF7-E772-2144-FE99-D2015182C55C}"/>
              </a:ext>
            </a:extLst>
          </p:cNvPr>
          <p:cNvSpPr txBox="1"/>
          <p:nvPr/>
        </p:nvSpPr>
        <p:spPr>
          <a:xfrm>
            <a:off x="6166342" y="4481881"/>
            <a:ext cx="2175136" cy="923330"/>
          </a:xfrm>
          <a:prstGeom prst="rect">
            <a:avLst/>
          </a:prstGeom>
          <a:noFill/>
        </p:spPr>
        <p:txBody>
          <a:bodyPr wrap="square" rtlCol="0">
            <a:spAutoFit/>
          </a:bodyPr>
          <a:lstStyle/>
          <a:p>
            <a:r>
              <a:rPr lang="en-US" sz="1800" b="1">
                <a:solidFill>
                  <a:srgbClr val="44546A"/>
                </a:solidFill>
                <a:effectLst/>
                <a:latin typeface="Quicksand"/>
                <a:ea typeface="Calibri" panose="020F0502020204030204" pitchFamily="34" charset="0"/>
              </a:rPr>
              <a:t>Statistical Machine Translation </a:t>
            </a:r>
            <a:r>
              <a:rPr lang="es-ES" sz="1800" b="1" kern="0">
                <a:solidFill>
                  <a:schemeClr val="tx2"/>
                </a:solidFill>
                <a:latin typeface="Quicksand" pitchFamily="2" charset="77"/>
                <a:ea typeface="Roboto Th" pitchFamily="2" charset="0"/>
              </a:rPr>
              <a:t>(RBMT)</a:t>
            </a:r>
            <a:endParaRPr lang="es-ES" sz="1050" b="1" kern="0">
              <a:solidFill>
                <a:schemeClr val="tx2"/>
              </a:solidFill>
              <a:latin typeface="Quicksand" pitchFamily="2" charset="77"/>
              <a:ea typeface="Roboto Th" pitchFamily="2" charset="0"/>
            </a:endParaRPr>
          </a:p>
          <a:p>
            <a:endParaRPr lang="en-US"/>
          </a:p>
        </p:txBody>
      </p:sp>
      <p:grpSp>
        <p:nvGrpSpPr>
          <p:cNvPr id="75" name="Grupo 941">
            <a:extLst>
              <a:ext uri="{FF2B5EF4-FFF2-40B4-BE49-F238E27FC236}">
                <a16:creationId xmlns:a16="http://schemas.microsoft.com/office/drawing/2014/main" id="{5650BA98-B5A2-574A-0BAA-6BF91859DFF6}"/>
              </a:ext>
            </a:extLst>
          </p:cNvPr>
          <p:cNvGrpSpPr/>
          <p:nvPr/>
        </p:nvGrpSpPr>
        <p:grpSpPr>
          <a:xfrm>
            <a:off x="5387218" y="4499275"/>
            <a:ext cx="741698" cy="490311"/>
            <a:chOff x="9319442" y="5073836"/>
            <a:chExt cx="1013114" cy="1101904"/>
          </a:xfrm>
        </p:grpSpPr>
        <p:sp>
          <p:nvSpPr>
            <p:cNvPr id="76" name="Forma libre 761">
              <a:extLst>
                <a:ext uri="{FF2B5EF4-FFF2-40B4-BE49-F238E27FC236}">
                  <a16:creationId xmlns:a16="http://schemas.microsoft.com/office/drawing/2014/main" id="{EBB404B0-E963-9A4C-CC95-CE7A1DA875BC}"/>
                </a:ext>
              </a:extLst>
            </p:cNvPr>
            <p:cNvSpPr/>
            <p:nvPr/>
          </p:nvSpPr>
          <p:spPr>
            <a:xfrm>
              <a:off x="9525585" y="5082842"/>
              <a:ext cx="806971" cy="1066498"/>
            </a:xfrm>
            <a:custGeom>
              <a:avLst/>
              <a:gdLst>
                <a:gd name="connsiteX0" fmla="*/ 804073 w 1099762"/>
                <a:gd name="connsiteY0" fmla="*/ 1186508 h 1453454"/>
                <a:gd name="connsiteX1" fmla="*/ 1002695 w 1099762"/>
                <a:gd name="connsiteY1" fmla="*/ 1188396 h 1453454"/>
                <a:gd name="connsiteX2" fmla="*/ 1050875 w 1099762"/>
                <a:gd name="connsiteY2" fmla="*/ 1206334 h 1453454"/>
                <a:gd name="connsiteX3" fmla="*/ 1057724 w 1099762"/>
                <a:gd name="connsiteY3" fmla="*/ 1335677 h 1453454"/>
                <a:gd name="connsiteX4" fmla="*/ 1062211 w 1099762"/>
                <a:gd name="connsiteY4" fmla="*/ 1453454 h 1453454"/>
                <a:gd name="connsiteX5" fmla="*/ 1080397 w 1099762"/>
                <a:gd name="connsiteY5" fmla="*/ 1317739 h 1453454"/>
                <a:gd name="connsiteX6" fmla="*/ 1079924 w 1099762"/>
                <a:gd name="connsiteY6" fmla="*/ 1186980 h 1453454"/>
                <a:gd name="connsiteX7" fmla="*/ 1076618 w 1099762"/>
                <a:gd name="connsiteY7" fmla="*/ 1180607 h 1453454"/>
                <a:gd name="connsiteX8" fmla="*/ 1074492 w 1099762"/>
                <a:gd name="connsiteY8" fmla="*/ 1176831 h 1453454"/>
                <a:gd name="connsiteX9" fmla="*/ 1072367 w 1099762"/>
                <a:gd name="connsiteY9" fmla="*/ 1172818 h 1453454"/>
                <a:gd name="connsiteX10" fmla="*/ 1099763 w 1099762"/>
                <a:gd name="connsiteY10" fmla="*/ 1161489 h 1453454"/>
                <a:gd name="connsiteX11" fmla="*/ 1051347 w 1099762"/>
                <a:gd name="connsiteY11" fmla="*/ 1157476 h 1453454"/>
                <a:gd name="connsiteX12" fmla="*/ 1028202 w 1099762"/>
                <a:gd name="connsiteY12" fmla="*/ 1171166 h 1453454"/>
                <a:gd name="connsiteX13" fmla="*/ 930190 w 1099762"/>
                <a:gd name="connsiteY13" fmla="*/ 1169514 h 1453454"/>
                <a:gd name="connsiteX14" fmla="*/ 666383 w 1099762"/>
                <a:gd name="connsiteY14" fmla="*/ 1171402 h 1453454"/>
                <a:gd name="connsiteX15" fmla="*/ 551130 w 1099762"/>
                <a:gd name="connsiteY15" fmla="*/ 1164557 h 1453454"/>
                <a:gd name="connsiteX16" fmla="*/ 153413 w 1099762"/>
                <a:gd name="connsiteY16" fmla="*/ 1169514 h 1453454"/>
                <a:gd name="connsiteX17" fmla="*/ 32728 w 1099762"/>
                <a:gd name="connsiteY17" fmla="*/ 1174470 h 1453454"/>
                <a:gd name="connsiteX18" fmla="*/ 30838 w 1099762"/>
                <a:gd name="connsiteY18" fmla="*/ 1063774 h 1453454"/>
                <a:gd name="connsiteX19" fmla="*/ 88701 w 1099762"/>
                <a:gd name="connsiteY19" fmla="*/ 1046072 h 1453454"/>
                <a:gd name="connsiteX20" fmla="*/ 139951 w 1099762"/>
                <a:gd name="connsiteY20" fmla="*/ 1036631 h 1453454"/>
                <a:gd name="connsiteX21" fmla="*/ 22100 w 1099762"/>
                <a:gd name="connsiteY21" fmla="*/ 1027898 h 1453454"/>
                <a:gd name="connsiteX22" fmla="*/ 27768 w 1099762"/>
                <a:gd name="connsiteY22" fmla="*/ 802964 h 1453454"/>
                <a:gd name="connsiteX23" fmla="*/ 123182 w 1099762"/>
                <a:gd name="connsiteY23" fmla="*/ 701944 h 1453454"/>
                <a:gd name="connsiteX24" fmla="*/ 86575 w 1099762"/>
                <a:gd name="connsiteY24" fmla="*/ 675273 h 1453454"/>
                <a:gd name="connsiteX25" fmla="*/ 33200 w 1099762"/>
                <a:gd name="connsiteY25" fmla="*/ 661820 h 1453454"/>
                <a:gd name="connsiteX26" fmla="*/ 42883 w 1099762"/>
                <a:gd name="connsiteY26" fmla="*/ 371743 h 1453454"/>
                <a:gd name="connsiteX27" fmla="*/ 139951 w 1099762"/>
                <a:gd name="connsiteY27" fmla="*/ 333506 h 1453454"/>
                <a:gd name="connsiteX28" fmla="*/ 41466 w 1099762"/>
                <a:gd name="connsiteY28" fmla="*/ 342711 h 1453454"/>
                <a:gd name="connsiteX29" fmla="*/ 42411 w 1099762"/>
                <a:gd name="connsiteY29" fmla="*/ 109044 h 1453454"/>
                <a:gd name="connsiteX30" fmla="*/ 32728 w 1099762"/>
                <a:gd name="connsiteY30" fmla="*/ 40125 h 1453454"/>
                <a:gd name="connsiteX31" fmla="*/ 68626 w 1099762"/>
                <a:gd name="connsiteY31" fmla="*/ 26671 h 1453454"/>
                <a:gd name="connsiteX32" fmla="*/ 173015 w 1099762"/>
                <a:gd name="connsiteY32" fmla="*/ 6373 h 1453454"/>
                <a:gd name="connsiteX33" fmla="*/ 24698 w 1099762"/>
                <a:gd name="connsiteY33" fmla="*/ 0 h 1453454"/>
                <a:gd name="connsiteX34" fmla="*/ 23989 w 1099762"/>
                <a:gd name="connsiteY34" fmla="*/ 134299 h 1453454"/>
                <a:gd name="connsiteX35" fmla="*/ 13125 w 1099762"/>
                <a:gd name="connsiteY35" fmla="*/ 710441 h 1453454"/>
                <a:gd name="connsiteX36" fmla="*/ 6040 w 1099762"/>
                <a:gd name="connsiteY36" fmla="*/ 1081240 h 1453454"/>
                <a:gd name="connsiteX37" fmla="*/ 4859 w 1099762"/>
                <a:gd name="connsiteY37" fmla="*/ 1148271 h 1453454"/>
                <a:gd name="connsiteX38" fmla="*/ 22336 w 1099762"/>
                <a:gd name="connsiteY38" fmla="*/ 1156296 h 1453454"/>
                <a:gd name="connsiteX39" fmla="*/ 26115 w 1099762"/>
                <a:gd name="connsiteY39" fmla="*/ 1197129 h 1453454"/>
                <a:gd name="connsiteX40" fmla="*/ 37687 w 1099762"/>
                <a:gd name="connsiteY40" fmla="*/ 1181315 h 1453454"/>
                <a:gd name="connsiteX41" fmla="*/ 39813 w 1099762"/>
                <a:gd name="connsiteY41" fmla="*/ 1177539 h 1453454"/>
                <a:gd name="connsiteX42" fmla="*/ 466580 w 1099762"/>
                <a:gd name="connsiteY42" fmla="*/ 1199725 h 1453454"/>
                <a:gd name="connsiteX43" fmla="*/ 285670 w 1099762"/>
                <a:gd name="connsiteY43" fmla="*/ 1193589 h 1453454"/>
                <a:gd name="connsiteX44" fmla="*/ 257093 w 1099762"/>
                <a:gd name="connsiteY44" fmla="*/ 1191228 h 1453454"/>
                <a:gd name="connsiteX45" fmla="*/ 242450 w 1099762"/>
                <a:gd name="connsiteY45" fmla="*/ 1187688 h 1453454"/>
                <a:gd name="connsiteX46" fmla="*/ 238435 w 1099762"/>
                <a:gd name="connsiteY46" fmla="*/ 1185328 h 1453454"/>
                <a:gd name="connsiteX47" fmla="*/ 234657 w 1099762"/>
                <a:gd name="connsiteY47" fmla="*/ 1180607 h 1453454"/>
                <a:gd name="connsiteX48" fmla="*/ 483348 w 1099762"/>
                <a:gd name="connsiteY48" fmla="*/ 1192644 h 1453454"/>
                <a:gd name="connsiteX49" fmla="*/ 542155 w 1099762"/>
                <a:gd name="connsiteY49" fmla="*/ 1201141 h 1453454"/>
                <a:gd name="connsiteX50" fmla="*/ 563647 w 1099762"/>
                <a:gd name="connsiteY50" fmla="*/ 1196185 h 1453454"/>
                <a:gd name="connsiteX51" fmla="*/ 932079 w 1099762"/>
                <a:gd name="connsiteY51" fmla="*/ 1216483 h 1453454"/>
                <a:gd name="connsiteX52" fmla="*/ 867604 w 1099762"/>
                <a:gd name="connsiteY52" fmla="*/ 1204446 h 1453454"/>
                <a:gd name="connsiteX53" fmla="*/ 804073 w 1099762"/>
                <a:gd name="connsiteY53" fmla="*/ 1186508 h 145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99762" h="1453454">
                  <a:moveTo>
                    <a:pt x="804073" y="1186508"/>
                  </a:moveTo>
                  <a:cubicBezTo>
                    <a:pt x="819896" y="1180135"/>
                    <a:pt x="964199" y="1187216"/>
                    <a:pt x="1002695" y="1188396"/>
                  </a:cubicBezTo>
                  <a:cubicBezTo>
                    <a:pt x="1042845" y="1189812"/>
                    <a:pt x="1044734" y="1190756"/>
                    <a:pt x="1050875" y="1206334"/>
                  </a:cubicBezTo>
                  <a:cubicBezTo>
                    <a:pt x="1057960" y="1224036"/>
                    <a:pt x="1056543" y="1308770"/>
                    <a:pt x="1057724" y="1335677"/>
                  </a:cubicBezTo>
                  <a:cubicBezTo>
                    <a:pt x="1058669" y="1360460"/>
                    <a:pt x="1058669" y="1446609"/>
                    <a:pt x="1062211" y="1453454"/>
                  </a:cubicBezTo>
                  <a:cubicBezTo>
                    <a:pt x="1101889" y="1443305"/>
                    <a:pt x="1084412" y="1341105"/>
                    <a:pt x="1080397" y="1317739"/>
                  </a:cubicBezTo>
                  <a:lnTo>
                    <a:pt x="1079924" y="1186980"/>
                  </a:lnTo>
                  <a:cubicBezTo>
                    <a:pt x="1076618" y="1171874"/>
                    <a:pt x="1087246" y="1204446"/>
                    <a:pt x="1076618" y="1180607"/>
                  </a:cubicBezTo>
                  <a:cubicBezTo>
                    <a:pt x="1076382" y="1179899"/>
                    <a:pt x="1074728" y="1175886"/>
                    <a:pt x="1074492" y="1176831"/>
                  </a:cubicBezTo>
                  <a:cubicBezTo>
                    <a:pt x="1074256" y="1177775"/>
                    <a:pt x="1072839" y="1174234"/>
                    <a:pt x="1072367" y="1172818"/>
                  </a:cubicBezTo>
                  <a:cubicBezTo>
                    <a:pt x="1089844" y="1170694"/>
                    <a:pt x="1088427" y="1172582"/>
                    <a:pt x="1099763" y="1161489"/>
                  </a:cubicBezTo>
                  <a:cubicBezTo>
                    <a:pt x="1069296" y="1163849"/>
                    <a:pt x="1074256" y="1159365"/>
                    <a:pt x="1051347" y="1157476"/>
                  </a:cubicBezTo>
                  <a:cubicBezTo>
                    <a:pt x="1034343" y="1170222"/>
                    <a:pt x="1053000" y="1164793"/>
                    <a:pt x="1028202" y="1171166"/>
                  </a:cubicBezTo>
                  <a:cubicBezTo>
                    <a:pt x="999389" y="1178483"/>
                    <a:pt x="955224" y="1173054"/>
                    <a:pt x="930190" y="1169514"/>
                  </a:cubicBezTo>
                  <a:cubicBezTo>
                    <a:pt x="898779" y="1164793"/>
                    <a:pt x="726608" y="1173998"/>
                    <a:pt x="666383" y="1171402"/>
                  </a:cubicBezTo>
                  <a:cubicBezTo>
                    <a:pt x="636389" y="1170222"/>
                    <a:pt x="589627" y="1165265"/>
                    <a:pt x="551130" y="1164557"/>
                  </a:cubicBezTo>
                  <a:cubicBezTo>
                    <a:pt x="458786" y="1162905"/>
                    <a:pt x="233476" y="1176123"/>
                    <a:pt x="153413" y="1169514"/>
                  </a:cubicBezTo>
                  <a:cubicBezTo>
                    <a:pt x="100510" y="1165029"/>
                    <a:pt x="77128" y="1156532"/>
                    <a:pt x="32728" y="1174470"/>
                  </a:cubicBezTo>
                  <a:lnTo>
                    <a:pt x="30838" y="1063774"/>
                  </a:lnTo>
                  <a:cubicBezTo>
                    <a:pt x="49260" y="1049376"/>
                    <a:pt x="63430" y="1047252"/>
                    <a:pt x="88701" y="1046072"/>
                  </a:cubicBezTo>
                  <a:cubicBezTo>
                    <a:pt x="108067" y="1045128"/>
                    <a:pt x="125780" y="1045364"/>
                    <a:pt x="139951" y="1036631"/>
                  </a:cubicBezTo>
                  <a:cubicBezTo>
                    <a:pt x="128614" y="1005475"/>
                    <a:pt x="76420" y="1030966"/>
                    <a:pt x="22100" y="1027898"/>
                  </a:cubicBezTo>
                  <a:cubicBezTo>
                    <a:pt x="16668" y="959214"/>
                    <a:pt x="24698" y="870232"/>
                    <a:pt x="27768" y="802964"/>
                  </a:cubicBezTo>
                  <a:cubicBezTo>
                    <a:pt x="34853" y="641521"/>
                    <a:pt x="10763" y="695808"/>
                    <a:pt x="123182" y="701944"/>
                  </a:cubicBezTo>
                  <a:cubicBezTo>
                    <a:pt x="126961" y="675273"/>
                    <a:pt x="115389" y="683770"/>
                    <a:pt x="86575" y="675273"/>
                  </a:cubicBezTo>
                  <a:cubicBezTo>
                    <a:pt x="64375" y="668664"/>
                    <a:pt x="59888" y="665360"/>
                    <a:pt x="33200" y="661820"/>
                  </a:cubicBezTo>
                  <a:cubicBezTo>
                    <a:pt x="30366" y="613906"/>
                    <a:pt x="32255" y="404786"/>
                    <a:pt x="42883" y="371743"/>
                  </a:cubicBezTo>
                  <a:cubicBezTo>
                    <a:pt x="73113" y="363010"/>
                    <a:pt x="140423" y="371743"/>
                    <a:pt x="139951" y="333506"/>
                  </a:cubicBezTo>
                  <a:lnTo>
                    <a:pt x="41466" y="342711"/>
                  </a:lnTo>
                  <a:lnTo>
                    <a:pt x="42411" y="109044"/>
                  </a:lnTo>
                  <a:cubicBezTo>
                    <a:pt x="37923" y="84970"/>
                    <a:pt x="32491" y="70100"/>
                    <a:pt x="32728" y="40125"/>
                  </a:cubicBezTo>
                  <a:cubicBezTo>
                    <a:pt x="52094" y="34932"/>
                    <a:pt x="45953" y="30447"/>
                    <a:pt x="68626" y="26671"/>
                  </a:cubicBezTo>
                  <a:cubicBezTo>
                    <a:pt x="93424" y="22423"/>
                    <a:pt x="166402" y="42721"/>
                    <a:pt x="173015" y="6373"/>
                  </a:cubicBezTo>
                  <a:lnTo>
                    <a:pt x="24698" y="0"/>
                  </a:lnTo>
                  <a:cubicBezTo>
                    <a:pt x="9110" y="29031"/>
                    <a:pt x="21155" y="84970"/>
                    <a:pt x="23989" y="134299"/>
                  </a:cubicBezTo>
                  <a:lnTo>
                    <a:pt x="13125" y="710441"/>
                  </a:lnTo>
                  <a:cubicBezTo>
                    <a:pt x="13361" y="855126"/>
                    <a:pt x="-10965" y="893598"/>
                    <a:pt x="6040" y="1081240"/>
                  </a:cubicBezTo>
                  <a:cubicBezTo>
                    <a:pt x="8638" y="1109327"/>
                    <a:pt x="4387" y="1123252"/>
                    <a:pt x="4859" y="1148271"/>
                  </a:cubicBezTo>
                  <a:cubicBezTo>
                    <a:pt x="18085" y="1158893"/>
                    <a:pt x="7457" y="1148271"/>
                    <a:pt x="22336" y="1156296"/>
                  </a:cubicBezTo>
                  <a:lnTo>
                    <a:pt x="26115" y="1197129"/>
                  </a:lnTo>
                  <a:cubicBezTo>
                    <a:pt x="39577" y="1192172"/>
                    <a:pt x="33436" y="1169514"/>
                    <a:pt x="37687" y="1181315"/>
                  </a:cubicBezTo>
                  <a:cubicBezTo>
                    <a:pt x="37923" y="1182259"/>
                    <a:pt x="38868" y="1178719"/>
                    <a:pt x="39813" y="1177539"/>
                  </a:cubicBezTo>
                  <a:cubicBezTo>
                    <a:pt x="91063" y="1184619"/>
                    <a:pt x="436349" y="1213651"/>
                    <a:pt x="466580" y="1199725"/>
                  </a:cubicBezTo>
                  <a:cubicBezTo>
                    <a:pt x="449575" y="1190756"/>
                    <a:pt x="327709" y="1197365"/>
                    <a:pt x="285670" y="1193589"/>
                  </a:cubicBezTo>
                  <a:cubicBezTo>
                    <a:pt x="278113" y="1192880"/>
                    <a:pt x="263470" y="1192172"/>
                    <a:pt x="257093" y="1191228"/>
                  </a:cubicBezTo>
                  <a:cubicBezTo>
                    <a:pt x="248591" y="1190048"/>
                    <a:pt x="250480" y="1190284"/>
                    <a:pt x="242450" y="1187688"/>
                  </a:cubicBezTo>
                  <a:cubicBezTo>
                    <a:pt x="241269" y="1187452"/>
                    <a:pt x="239144" y="1184147"/>
                    <a:pt x="238435" y="1185328"/>
                  </a:cubicBezTo>
                  <a:cubicBezTo>
                    <a:pt x="237727" y="1186508"/>
                    <a:pt x="235837" y="1183675"/>
                    <a:pt x="234657" y="1180607"/>
                  </a:cubicBezTo>
                  <a:lnTo>
                    <a:pt x="483348" y="1192644"/>
                  </a:lnTo>
                  <a:cubicBezTo>
                    <a:pt x="492323" y="1203030"/>
                    <a:pt x="520427" y="1200433"/>
                    <a:pt x="542155" y="1201141"/>
                  </a:cubicBezTo>
                  <a:cubicBezTo>
                    <a:pt x="572150" y="1202085"/>
                    <a:pt x="549949" y="1200197"/>
                    <a:pt x="563647" y="1196185"/>
                  </a:cubicBezTo>
                  <a:cubicBezTo>
                    <a:pt x="629776" y="1177303"/>
                    <a:pt x="854614" y="1210346"/>
                    <a:pt x="932079" y="1216483"/>
                  </a:cubicBezTo>
                  <a:cubicBezTo>
                    <a:pt x="911060" y="1203502"/>
                    <a:pt x="902321" y="1209402"/>
                    <a:pt x="867604" y="1204446"/>
                  </a:cubicBezTo>
                  <a:cubicBezTo>
                    <a:pt x="846820" y="1201377"/>
                    <a:pt x="818479" y="1198309"/>
                    <a:pt x="804073" y="11865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762">
              <a:extLst>
                <a:ext uri="{FF2B5EF4-FFF2-40B4-BE49-F238E27FC236}">
                  <a16:creationId xmlns:a16="http://schemas.microsoft.com/office/drawing/2014/main" id="{39BD2DF3-98FA-A793-1117-0C604F143846}"/>
                </a:ext>
              </a:extLst>
            </p:cNvPr>
            <p:cNvSpPr/>
            <p:nvPr/>
          </p:nvSpPr>
          <p:spPr>
            <a:xfrm>
              <a:off x="9319442" y="5073836"/>
              <a:ext cx="996650" cy="1101904"/>
            </a:xfrm>
            <a:custGeom>
              <a:avLst/>
              <a:gdLst>
                <a:gd name="connsiteX0" fmla="*/ 119057 w 1358263"/>
                <a:gd name="connsiteY0" fmla="*/ 1463839 h 1501706"/>
                <a:gd name="connsiteX1" fmla="*/ 195814 w 1358263"/>
                <a:gd name="connsiteY1" fmla="*/ 1472572 h 1501706"/>
                <a:gd name="connsiteX2" fmla="*/ 184478 w 1358263"/>
                <a:gd name="connsiteY2" fmla="*/ 1478237 h 1501706"/>
                <a:gd name="connsiteX3" fmla="*/ 174322 w 1358263"/>
                <a:gd name="connsiteY3" fmla="*/ 1478945 h 1501706"/>
                <a:gd name="connsiteX4" fmla="*/ 130866 w 1358263"/>
                <a:gd name="connsiteY4" fmla="*/ 1476821 h 1501706"/>
                <a:gd name="connsiteX5" fmla="*/ 82214 w 1358263"/>
                <a:gd name="connsiteY5" fmla="*/ 1464784 h 1501706"/>
                <a:gd name="connsiteX6" fmla="*/ 51748 w 1358263"/>
                <a:gd name="connsiteY6" fmla="*/ 1475641 h 1501706"/>
                <a:gd name="connsiteX7" fmla="*/ 41356 w 1358263"/>
                <a:gd name="connsiteY7" fmla="*/ 1407665 h 1501706"/>
                <a:gd name="connsiteX8" fmla="*/ 43009 w 1358263"/>
                <a:gd name="connsiteY8" fmla="*/ 1173998 h 1501706"/>
                <a:gd name="connsiteX9" fmla="*/ 48205 w 1358263"/>
                <a:gd name="connsiteY9" fmla="*/ 1097998 h 1501706"/>
                <a:gd name="connsiteX10" fmla="*/ 40175 w 1358263"/>
                <a:gd name="connsiteY10" fmla="*/ 940568 h 1501706"/>
                <a:gd name="connsiteX11" fmla="*/ 45371 w 1358263"/>
                <a:gd name="connsiteY11" fmla="*/ 557496 h 1501706"/>
                <a:gd name="connsiteX12" fmla="*/ 38286 w 1358263"/>
                <a:gd name="connsiteY12" fmla="*/ 261282 h 1501706"/>
                <a:gd name="connsiteX13" fmla="*/ 43482 w 1358263"/>
                <a:gd name="connsiteY13" fmla="*/ 249953 h 1501706"/>
                <a:gd name="connsiteX14" fmla="*/ 63556 w 1358263"/>
                <a:gd name="connsiteY14" fmla="*/ 405494 h 1501706"/>
                <a:gd name="connsiteX15" fmla="*/ 58124 w 1358263"/>
                <a:gd name="connsiteY15" fmla="*/ 314152 h 1501706"/>
                <a:gd name="connsiteX16" fmla="*/ 63556 w 1358263"/>
                <a:gd name="connsiteY16" fmla="*/ 276152 h 1501706"/>
                <a:gd name="connsiteX17" fmla="*/ 53873 w 1358263"/>
                <a:gd name="connsiteY17" fmla="*/ 31392 h 1501706"/>
                <a:gd name="connsiteX18" fmla="*/ 91897 w 1358263"/>
                <a:gd name="connsiteY18" fmla="*/ 37764 h 1501706"/>
                <a:gd name="connsiteX19" fmla="*/ 104887 w 1358263"/>
                <a:gd name="connsiteY19" fmla="*/ 45081 h 1501706"/>
                <a:gd name="connsiteX20" fmla="*/ 111264 w 1358263"/>
                <a:gd name="connsiteY20" fmla="*/ 184573 h 1501706"/>
                <a:gd name="connsiteX21" fmla="*/ 111264 w 1358263"/>
                <a:gd name="connsiteY21" fmla="*/ 312264 h 1501706"/>
                <a:gd name="connsiteX22" fmla="*/ 124017 w 1358263"/>
                <a:gd name="connsiteY22" fmla="*/ 31392 h 1501706"/>
                <a:gd name="connsiteX23" fmla="*/ 214236 w 1358263"/>
                <a:gd name="connsiteY23" fmla="*/ 34224 h 1501706"/>
                <a:gd name="connsiteX24" fmla="*/ 250134 w 1358263"/>
                <a:gd name="connsiteY24" fmla="*/ 30447 h 1501706"/>
                <a:gd name="connsiteX25" fmla="*/ 280601 w 1358263"/>
                <a:gd name="connsiteY25" fmla="*/ 41305 h 1501706"/>
                <a:gd name="connsiteX26" fmla="*/ 211874 w 1358263"/>
                <a:gd name="connsiteY26" fmla="*/ 11093 h 1501706"/>
                <a:gd name="connsiteX27" fmla="*/ 113862 w 1358263"/>
                <a:gd name="connsiteY27" fmla="*/ 0 h 1501706"/>
                <a:gd name="connsiteX28" fmla="*/ 97566 w 1358263"/>
                <a:gd name="connsiteY28" fmla="*/ 16050 h 1501706"/>
                <a:gd name="connsiteX29" fmla="*/ 28366 w 1358263"/>
                <a:gd name="connsiteY29" fmla="*/ 17466 h 1501706"/>
                <a:gd name="connsiteX30" fmla="*/ 27186 w 1358263"/>
                <a:gd name="connsiteY30" fmla="*/ 52634 h 1501706"/>
                <a:gd name="connsiteX31" fmla="*/ 29075 w 1358263"/>
                <a:gd name="connsiteY31" fmla="*/ 554191 h 1501706"/>
                <a:gd name="connsiteX32" fmla="*/ 22934 w 1358263"/>
                <a:gd name="connsiteY32" fmla="*/ 733808 h 1501706"/>
                <a:gd name="connsiteX33" fmla="*/ 22226 w 1358263"/>
                <a:gd name="connsiteY33" fmla="*/ 1005711 h 1501706"/>
                <a:gd name="connsiteX34" fmla="*/ 11834 w 1358263"/>
                <a:gd name="connsiteY34" fmla="*/ 1086904 h 1501706"/>
                <a:gd name="connsiteX35" fmla="*/ 3096 w 1358263"/>
                <a:gd name="connsiteY35" fmla="*/ 1448734 h 1501706"/>
                <a:gd name="connsiteX36" fmla="*/ 18447 w 1358263"/>
                <a:gd name="connsiteY36" fmla="*/ 1443069 h 1501706"/>
                <a:gd name="connsiteX37" fmla="*/ 28839 w 1358263"/>
                <a:gd name="connsiteY37" fmla="*/ 1498063 h 1501706"/>
                <a:gd name="connsiteX38" fmla="*/ 45843 w 1358263"/>
                <a:gd name="connsiteY38" fmla="*/ 1481777 h 1501706"/>
                <a:gd name="connsiteX39" fmla="*/ 120238 w 1358263"/>
                <a:gd name="connsiteY39" fmla="*/ 1485554 h 1501706"/>
                <a:gd name="connsiteX40" fmla="*/ 539211 w 1358263"/>
                <a:gd name="connsiteY40" fmla="*/ 1494523 h 1501706"/>
                <a:gd name="connsiteX41" fmla="*/ 883317 w 1358263"/>
                <a:gd name="connsiteY41" fmla="*/ 1478945 h 1501706"/>
                <a:gd name="connsiteX42" fmla="*/ 1214906 w 1358263"/>
                <a:gd name="connsiteY42" fmla="*/ 1470920 h 1501706"/>
                <a:gd name="connsiteX43" fmla="*/ 1358264 w 1358263"/>
                <a:gd name="connsiteY43" fmla="*/ 1479653 h 1501706"/>
                <a:gd name="connsiteX44" fmla="*/ 1288829 w 1358263"/>
                <a:gd name="connsiteY44" fmla="*/ 1467616 h 1501706"/>
                <a:gd name="connsiteX45" fmla="*/ 1224589 w 1358263"/>
                <a:gd name="connsiteY45" fmla="*/ 1458175 h 1501706"/>
                <a:gd name="connsiteX46" fmla="*/ 779637 w 1358263"/>
                <a:gd name="connsiteY46" fmla="*/ 1470212 h 1501706"/>
                <a:gd name="connsiteX47" fmla="*/ 259817 w 1358263"/>
                <a:gd name="connsiteY47" fmla="*/ 1480833 h 1501706"/>
                <a:gd name="connsiteX48" fmla="*/ 192980 w 1358263"/>
                <a:gd name="connsiteY48" fmla="*/ 1465020 h 1501706"/>
                <a:gd name="connsiteX49" fmla="*/ 119057 w 1358263"/>
                <a:gd name="connsiteY49" fmla="*/ 1463839 h 150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58263" h="1501706">
                  <a:moveTo>
                    <a:pt x="119057" y="1463839"/>
                  </a:moveTo>
                  <a:cubicBezTo>
                    <a:pt x="147398" y="1475405"/>
                    <a:pt x="173377" y="1457231"/>
                    <a:pt x="195814" y="1472572"/>
                  </a:cubicBezTo>
                  <a:cubicBezTo>
                    <a:pt x="191563" y="1475877"/>
                    <a:pt x="197940" y="1475405"/>
                    <a:pt x="184478" y="1478237"/>
                  </a:cubicBezTo>
                  <a:cubicBezTo>
                    <a:pt x="182588" y="1478473"/>
                    <a:pt x="174794" y="1478945"/>
                    <a:pt x="174322" y="1478945"/>
                  </a:cubicBezTo>
                  <a:lnTo>
                    <a:pt x="130866" y="1476821"/>
                  </a:lnTo>
                  <a:cubicBezTo>
                    <a:pt x="109138" y="1472572"/>
                    <a:pt x="112208" y="1461951"/>
                    <a:pt x="82214" y="1464784"/>
                  </a:cubicBezTo>
                  <a:lnTo>
                    <a:pt x="51748" y="1475641"/>
                  </a:lnTo>
                  <a:cubicBezTo>
                    <a:pt x="37577" y="1458175"/>
                    <a:pt x="41120" y="1429615"/>
                    <a:pt x="41356" y="1407665"/>
                  </a:cubicBezTo>
                  <a:lnTo>
                    <a:pt x="43009" y="1173998"/>
                  </a:lnTo>
                  <a:cubicBezTo>
                    <a:pt x="42773" y="1143079"/>
                    <a:pt x="48441" y="1127737"/>
                    <a:pt x="48205" y="1097998"/>
                  </a:cubicBezTo>
                  <a:lnTo>
                    <a:pt x="40175" y="940568"/>
                  </a:lnTo>
                  <a:cubicBezTo>
                    <a:pt x="39703" y="856306"/>
                    <a:pt x="58597" y="607061"/>
                    <a:pt x="45371" y="557496"/>
                  </a:cubicBezTo>
                  <a:cubicBezTo>
                    <a:pt x="44190" y="553955"/>
                    <a:pt x="33562" y="285593"/>
                    <a:pt x="38286" y="261282"/>
                  </a:cubicBezTo>
                  <a:cubicBezTo>
                    <a:pt x="40411" y="250661"/>
                    <a:pt x="39467" y="255853"/>
                    <a:pt x="43482" y="249953"/>
                  </a:cubicBezTo>
                  <a:cubicBezTo>
                    <a:pt x="58361" y="282996"/>
                    <a:pt x="46080" y="370562"/>
                    <a:pt x="63556" y="405494"/>
                  </a:cubicBezTo>
                  <a:cubicBezTo>
                    <a:pt x="73240" y="378115"/>
                    <a:pt x="65918" y="344835"/>
                    <a:pt x="58124" y="314152"/>
                  </a:cubicBezTo>
                  <a:cubicBezTo>
                    <a:pt x="47733" y="273791"/>
                    <a:pt x="59069" y="297630"/>
                    <a:pt x="63556" y="276152"/>
                  </a:cubicBezTo>
                  <a:lnTo>
                    <a:pt x="53873" y="31392"/>
                  </a:lnTo>
                  <a:cubicBezTo>
                    <a:pt x="80797" y="26671"/>
                    <a:pt x="68988" y="21951"/>
                    <a:pt x="91897" y="37764"/>
                  </a:cubicBezTo>
                  <a:lnTo>
                    <a:pt x="104887" y="45081"/>
                  </a:lnTo>
                  <a:cubicBezTo>
                    <a:pt x="107721" y="91815"/>
                    <a:pt x="112917" y="132411"/>
                    <a:pt x="111264" y="184573"/>
                  </a:cubicBezTo>
                  <a:lnTo>
                    <a:pt x="111264" y="312264"/>
                  </a:lnTo>
                  <a:cubicBezTo>
                    <a:pt x="128977" y="253965"/>
                    <a:pt x="123072" y="104796"/>
                    <a:pt x="124017" y="31392"/>
                  </a:cubicBezTo>
                  <a:cubicBezTo>
                    <a:pt x="156137" y="30684"/>
                    <a:pt x="184005" y="33280"/>
                    <a:pt x="214236" y="34224"/>
                  </a:cubicBezTo>
                  <a:cubicBezTo>
                    <a:pt x="231949" y="34696"/>
                    <a:pt x="230059" y="29267"/>
                    <a:pt x="250134" y="30447"/>
                  </a:cubicBezTo>
                  <a:cubicBezTo>
                    <a:pt x="275877" y="32100"/>
                    <a:pt x="263360" y="35640"/>
                    <a:pt x="280601" y="41305"/>
                  </a:cubicBezTo>
                  <a:cubicBezTo>
                    <a:pt x="293826" y="12273"/>
                    <a:pt x="241396" y="10621"/>
                    <a:pt x="211874" y="11093"/>
                  </a:cubicBezTo>
                  <a:cubicBezTo>
                    <a:pt x="136534" y="12037"/>
                    <a:pt x="151886" y="24783"/>
                    <a:pt x="113862" y="0"/>
                  </a:cubicBezTo>
                  <a:lnTo>
                    <a:pt x="97566" y="16050"/>
                  </a:lnTo>
                  <a:cubicBezTo>
                    <a:pt x="28130" y="13926"/>
                    <a:pt x="61667" y="236"/>
                    <a:pt x="28366" y="17466"/>
                  </a:cubicBezTo>
                  <a:cubicBezTo>
                    <a:pt x="25532" y="44137"/>
                    <a:pt x="31201" y="29031"/>
                    <a:pt x="27186" y="52634"/>
                  </a:cubicBezTo>
                  <a:lnTo>
                    <a:pt x="29075" y="554191"/>
                  </a:lnTo>
                  <a:cubicBezTo>
                    <a:pt x="29311" y="614142"/>
                    <a:pt x="20100" y="670789"/>
                    <a:pt x="22934" y="733808"/>
                  </a:cubicBezTo>
                  <a:lnTo>
                    <a:pt x="22226" y="1005711"/>
                  </a:lnTo>
                  <a:cubicBezTo>
                    <a:pt x="20337" y="1034270"/>
                    <a:pt x="12779" y="1052916"/>
                    <a:pt x="11834" y="1086904"/>
                  </a:cubicBezTo>
                  <a:cubicBezTo>
                    <a:pt x="8528" y="1222856"/>
                    <a:pt x="-6351" y="1291776"/>
                    <a:pt x="3096" y="1448734"/>
                  </a:cubicBezTo>
                  <a:cubicBezTo>
                    <a:pt x="8528" y="1452746"/>
                    <a:pt x="6875" y="1452982"/>
                    <a:pt x="18447" y="1443069"/>
                  </a:cubicBezTo>
                  <a:cubicBezTo>
                    <a:pt x="19392" y="1484374"/>
                    <a:pt x="30964" y="1452982"/>
                    <a:pt x="28839" y="1498063"/>
                  </a:cubicBezTo>
                  <a:lnTo>
                    <a:pt x="45843" y="1481777"/>
                  </a:lnTo>
                  <a:cubicBezTo>
                    <a:pt x="61431" y="1492163"/>
                    <a:pt x="102998" y="1484846"/>
                    <a:pt x="120238" y="1485554"/>
                  </a:cubicBezTo>
                  <a:cubicBezTo>
                    <a:pt x="301148" y="1491927"/>
                    <a:pt x="342951" y="1512461"/>
                    <a:pt x="539211" y="1494523"/>
                  </a:cubicBezTo>
                  <a:lnTo>
                    <a:pt x="883317" y="1478945"/>
                  </a:lnTo>
                  <a:cubicBezTo>
                    <a:pt x="947321" y="1469976"/>
                    <a:pt x="1157279" y="1455814"/>
                    <a:pt x="1214906" y="1470920"/>
                  </a:cubicBezTo>
                  <a:lnTo>
                    <a:pt x="1358264" y="1479653"/>
                  </a:lnTo>
                  <a:cubicBezTo>
                    <a:pt x="1342204" y="1470684"/>
                    <a:pt x="1312918" y="1468324"/>
                    <a:pt x="1288829" y="1467616"/>
                  </a:cubicBezTo>
                  <a:cubicBezTo>
                    <a:pt x="1241830" y="1465728"/>
                    <a:pt x="1234508" y="1458175"/>
                    <a:pt x="1224589" y="1458175"/>
                  </a:cubicBezTo>
                  <a:cubicBezTo>
                    <a:pt x="1078633" y="1460771"/>
                    <a:pt x="926773" y="1458175"/>
                    <a:pt x="779637" y="1470212"/>
                  </a:cubicBezTo>
                  <a:cubicBezTo>
                    <a:pt x="600617" y="1485082"/>
                    <a:pt x="437420" y="1500660"/>
                    <a:pt x="259817" y="1480833"/>
                  </a:cubicBezTo>
                  <a:cubicBezTo>
                    <a:pt x="205497" y="1474933"/>
                    <a:pt x="211638" y="1482013"/>
                    <a:pt x="192980" y="1465020"/>
                  </a:cubicBezTo>
                  <a:lnTo>
                    <a:pt x="119057" y="14638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763">
              <a:extLst>
                <a:ext uri="{FF2B5EF4-FFF2-40B4-BE49-F238E27FC236}">
                  <a16:creationId xmlns:a16="http://schemas.microsoft.com/office/drawing/2014/main" id="{5B75F601-493C-82B2-D05A-AE8689AE910E}"/>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764">
              <a:extLst>
                <a:ext uri="{FF2B5EF4-FFF2-40B4-BE49-F238E27FC236}">
                  <a16:creationId xmlns:a16="http://schemas.microsoft.com/office/drawing/2014/main" id="{293DA740-0CC9-F387-8114-E34B74184CEF}"/>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765">
              <a:extLst>
                <a:ext uri="{FF2B5EF4-FFF2-40B4-BE49-F238E27FC236}">
                  <a16:creationId xmlns:a16="http://schemas.microsoft.com/office/drawing/2014/main" id="{508816CF-1BF2-9613-F3D2-2EF7CDF9B5E0}"/>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766">
              <a:extLst>
                <a:ext uri="{FF2B5EF4-FFF2-40B4-BE49-F238E27FC236}">
                  <a16:creationId xmlns:a16="http://schemas.microsoft.com/office/drawing/2014/main" id="{422F2ABD-A37D-382C-28AA-C27C48128C99}"/>
                </a:ext>
              </a:extLst>
            </p:cNvPr>
            <p:cNvSpPr/>
            <p:nvPr/>
          </p:nvSpPr>
          <p:spPr>
            <a:xfrm>
              <a:off x="9879905" y="6072271"/>
              <a:ext cx="150941" cy="35425"/>
            </a:xfrm>
            <a:custGeom>
              <a:avLst/>
              <a:gdLst>
                <a:gd name="connsiteX0" fmla="*/ 187759 w 205707"/>
                <a:gd name="connsiteY0" fmla="*/ 0 h 48278"/>
                <a:gd name="connsiteX1" fmla="*/ 95414 w 205707"/>
                <a:gd name="connsiteY1" fmla="*/ 26907 h 48278"/>
                <a:gd name="connsiteX2" fmla="*/ 40622 w 205707"/>
                <a:gd name="connsiteY2" fmla="*/ 31392 h 48278"/>
                <a:gd name="connsiteX3" fmla="*/ 0 w 205707"/>
                <a:gd name="connsiteY3" fmla="*/ 46969 h 48278"/>
                <a:gd name="connsiteX4" fmla="*/ 205708 w 205707"/>
                <a:gd name="connsiteY4" fmla="*/ 21714 h 48278"/>
                <a:gd name="connsiteX5" fmla="*/ 187759 w 205707"/>
                <a:gd name="connsiteY5" fmla="*/ 0 h 4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07" h="48278">
                  <a:moveTo>
                    <a:pt x="187759" y="0"/>
                  </a:moveTo>
                  <a:cubicBezTo>
                    <a:pt x="155639" y="11801"/>
                    <a:pt x="156347" y="23603"/>
                    <a:pt x="95414" y="26907"/>
                  </a:cubicBezTo>
                  <a:cubicBezTo>
                    <a:pt x="72506" y="28087"/>
                    <a:pt x="59988" y="29503"/>
                    <a:pt x="40622" y="31392"/>
                  </a:cubicBezTo>
                  <a:cubicBezTo>
                    <a:pt x="-11809" y="35876"/>
                    <a:pt x="3070" y="36348"/>
                    <a:pt x="0" y="46969"/>
                  </a:cubicBezTo>
                  <a:cubicBezTo>
                    <a:pt x="20547" y="53814"/>
                    <a:pt x="187995" y="32100"/>
                    <a:pt x="205708" y="21714"/>
                  </a:cubicBezTo>
                  <a:cubicBezTo>
                    <a:pt x="204763" y="6845"/>
                    <a:pt x="200276" y="5901"/>
                    <a:pt x="187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767">
              <a:extLst>
                <a:ext uri="{FF2B5EF4-FFF2-40B4-BE49-F238E27FC236}">
                  <a16:creationId xmlns:a16="http://schemas.microsoft.com/office/drawing/2014/main" id="{C7FA9A16-F6AD-A710-DBD1-37B71871E251}"/>
                </a:ext>
              </a:extLst>
            </p:cNvPr>
            <p:cNvSpPr/>
            <p:nvPr/>
          </p:nvSpPr>
          <p:spPr>
            <a:xfrm>
              <a:off x="10134478" y="5993297"/>
              <a:ext cx="128413" cy="22845"/>
            </a:xfrm>
            <a:custGeom>
              <a:avLst/>
              <a:gdLst>
                <a:gd name="connsiteX0" fmla="*/ 161779 w 175005"/>
                <a:gd name="connsiteY0" fmla="*/ 0 h 31134"/>
                <a:gd name="connsiteX1" fmla="*/ 0 w 175005"/>
                <a:gd name="connsiteY1" fmla="*/ 28559 h 31134"/>
                <a:gd name="connsiteX2" fmla="*/ 175005 w 175005"/>
                <a:gd name="connsiteY2" fmla="*/ 21242 h 31134"/>
                <a:gd name="connsiteX3" fmla="*/ 161779 w 175005"/>
                <a:gd name="connsiteY3" fmla="*/ 0 h 31134"/>
              </a:gdLst>
              <a:ahLst/>
              <a:cxnLst>
                <a:cxn ang="0">
                  <a:pos x="connsiteX0" y="connsiteY0"/>
                </a:cxn>
                <a:cxn ang="0">
                  <a:pos x="connsiteX1" y="connsiteY1"/>
                </a:cxn>
                <a:cxn ang="0">
                  <a:pos x="connsiteX2" y="connsiteY2"/>
                </a:cxn>
                <a:cxn ang="0">
                  <a:pos x="connsiteX3" y="connsiteY3"/>
                </a:cxn>
              </a:cxnLst>
              <a:rect l="l" t="t" r="r" b="b"/>
              <a:pathLst>
                <a:path w="175005" h="31134">
                  <a:moveTo>
                    <a:pt x="161779" y="0"/>
                  </a:moveTo>
                  <a:cubicBezTo>
                    <a:pt x="120213" y="19826"/>
                    <a:pt x="15824" y="12037"/>
                    <a:pt x="0" y="28559"/>
                  </a:cubicBezTo>
                  <a:cubicBezTo>
                    <a:pt x="13226" y="34932"/>
                    <a:pt x="160362" y="28323"/>
                    <a:pt x="175005" y="21242"/>
                  </a:cubicBezTo>
                  <a:cubicBezTo>
                    <a:pt x="174769" y="4248"/>
                    <a:pt x="173116" y="9913"/>
                    <a:pt x="1617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768">
              <a:extLst>
                <a:ext uri="{FF2B5EF4-FFF2-40B4-BE49-F238E27FC236}">
                  <a16:creationId xmlns:a16="http://schemas.microsoft.com/office/drawing/2014/main" id="{23002C3A-8193-2A7D-2257-95B1B6E7EEB2}"/>
                </a:ext>
              </a:extLst>
            </p:cNvPr>
            <p:cNvSpPr/>
            <p:nvPr/>
          </p:nvSpPr>
          <p:spPr>
            <a:xfrm>
              <a:off x="9601069" y="6114357"/>
              <a:ext cx="161166" cy="19743"/>
            </a:xfrm>
            <a:custGeom>
              <a:avLst/>
              <a:gdLst>
                <a:gd name="connsiteX0" fmla="*/ 219642 w 219642"/>
                <a:gd name="connsiteY0" fmla="*/ 11329 h 26907"/>
                <a:gd name="connsiteX1" fmla="*/ 198386 w 219642"/>
                <a:gd name="connsiteY1" fmla="*/ 0 h 26907"/>
                <a:gd name="connsiteX2" fmla="*/ 108168 w 219642"/>
                <a:gd name="connsiteY2" fmla="*/ 8969 h 26907"/>
                <a:gd name="connsiteX3" fmla="*/ 0 w 219642"/>
                <a:gd name="connsiteY3" fmla="*/ 26907 h 26907"/>
                <a:gd name="connsiteX4" fmla="*/ 219642 w 219642"/>
                <a:gd name="connsiteY4" fmla="*/ 11329 h 26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642" h="26907">
                  <a:moveTo>
                    <a:pt x="219642" y="11329"/>
                  </a:moveTo>
                  <a:cubicBezTo>
                    <a:pt x="214682" y="-236"/>
                    <a:pt x="228381" y="708"/>
                    <a:pt x="198386" y="0"/>
                  </a:cubicBezTo>
                  <a:lnTo>
                    <a:pt x="108168" y="8969"/>
                  </a:lnTo>
                  <a:cubicBezTo>
                    <a:pt x="81008" y="12273"/>
                    <a:pt x="7558" y="3776"/>
                    <a:pt x="0" y="26907"/>
                  </a:cubicBezTo>
                  <a:lnTo>
                    <a:pt x="219642" y="1132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4" name="Forma libre 769">
              <a:extLst>
                <a:ext uri="{FF2B5EF4-FFF2-40B4-BE49-F238E27FC236}">
                  <a16:creationId xmlns:a16="http://schemas.microsoft.com/office/drawing/2014/main" id="{98DBEE74-004F-EAC6-1EEB-A992DAB1325B}"/>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5" name="Forma libre 770">
              <a:extLst>
                <a:ext uri="{FF2B5EF4-FFF2-40B4-BE49-F238E27FC236}">
                  <a16:creationId xmlns:a16="http://schemas.microsoft.com/office/drawing/2014/main" id="{DF1E093F-A037-3C08-C452-FFB9D519B363}"/>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6" name="Forma libre 771">
              <a:extLst>
                <a:ext uri="{FF2B5EF4-FFF2-40B4-BE49-F238E27FC236}">
                  <a16:creationId xmlns:a16="http://schemas.microsoft.com/office/drawing/2014/main" id="{72338507-2944-DE26-04F1-6ED7A4E76583}"/>
                </a:ext>
              </a:extLst>
            </p:cNvPr>
            <p:cNvSpPr/>
            <p:nvPr/>
          </p:nvSpPr>
          <p:spPr>
            <a:xfrm>
              <a:off x="9433848" y="5128564"/>
              <a:ext cx="16414" cy="79667"/>
            </a:xfrm>
            <a:custGeom>
              <a:avLst/>
              <a:gdLst>
                <a:gd name="connsiteX0" fmla="*/ 7070 w 22370"/>
                <a:gd name="connsiteY0" fmla="*/ 0 h 108572"/>
                <a:gd name="connsiteX1" fmla="*/ 7779 w 22370"/>
                <a:gd name="connsiteY1" fmla="*/ 50274 h 108572"/>
                <a:gd name="connsiteX2" fmla="*/ 12502 w 22370"/>
                <a:gd name="connsiteY2" fmla="*/ 108572 h 108572"/>
                <a:gd name="connsiteX3" fmla="*/ 7070 w 22370"/>
                <a:gd name="connsiteY3" fmla="*/ 0 h 108572"/>
              </a:gdLst>
              <a:ahLst/>
              <a:cxnLst>
                <a:cxn ang="0">
                  <a:pos x="connsiteX0" y="connsiteY0"/>
                </a:cxn>
                <a:cxn ang="0">
                  <a:pos x="connsiteX1" y="connsiteY1"/>
                </a:cxn>
                <a:cxn ang="0">
                  <a:pos x="connsiteX2" y="connsiteY2"/>
                </a:cxn>
                <a:cxn ang="0">
                  <a:pos x="connsiteX3" y="connsiteY3"/>
                </a:cxn>
              </a:cxnLst>
              <a:rect l="l" t="t" r="r" b="b"/>
              <a:pathLst>
                <a:path w="22370" h="108572">
                  <a:moveTo>
                    <a:pt x="7070" y="0"/>
                  </a:moveTo>
                  <a:cubicBezTo>
                    <a:pt x="-8045" y="20298"/>
                    <a:pt x="5417" y="23603"/>
                    <a:pt x="7779" y="50274"/>
                  </a:cubicBezTo>
                  <a:cubicBezTo>
                    <a:pt x="10140" y="74821"/>
                    <a:pt x="-960" y="100547"/>
                    <a:pt x="12502" y="108572"/>
                  </a:cubicBezTo>
                  <a:cubicBezTo>
                    <a:pt x="18406" y="96771"/>
                    <a:pt x="33994" y="10149"/>
                    <a:pt x="707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7" name="Forma libre 772">
              <a:extLst>
                <a:ext uri="{FF2B5EF4-FFF2-40B4-BE49-F238E27FC236}">
                  <a16:creationId xmlns:a16="http://schemas.microsoft.com/office/drawing/2014/main" id="{DD3B85C3-5E67-952D-B68C-02547AA1509F}"/>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8" name="Forma libre 773">
              <a:extLst>
                <a:ext uri="{FF2B5EF4-FFF2-40B4-BE49-F238E27FC236}">
                  <a16:creationId xmlns:a16="http://schemas.microsoft.com/office/drawing/2014/main" id="{E5F59159-1881-3B37-6366-E848231A5783}"/>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9" name="Forma libre 774">
              <a:extLst>
                <a:ext uri="{FF2B5EF4-FFF2-40B4-BE49-F238E27FC236}">
                  <a16:creationId xmlns:a16="http://schemas.microsoft.com/office/drawing/2014/main" id="{5FB68126-38BF-2836-FEB2-018FCDD823C2}"/>
                </a:ext>
              </a:extLst>
            </p:cNvPr>
            <p:cNvSpPr/>
            <p:nvPr/>
          </p:nvSpPr>
          <p:spPr>
            <a:xfrm>
              <a:off x="10186294" y="6032518"/>
              <a:ext cx="34486" cy="15669"/>
            </a:xfrm>
            <a:custGeom>
              <a:avLst/>
              <a:gdLst>
                <a:gd name="connsiteX0" fmla="*/ 46999 w 46998"/>
                <a:gd name="connsiteY0" fmla="*/ 14052 h 21354"/>
                <a:gd name="connsiteX1" fmla="*/ 26452 w 46998"/>
                <a:gd name="connsiteY1" fmla="*/ 3667 h 21354"/>
                <a:gd name="connsiteX2" fmla="*/ 0 w 46998"/>
                <a:gd name="connsiteY2" fmla="*/ 19717 h 21354"/>
                <a:gd name="connsiteX3" fmla="*/ 46999 w 46998"/>
                <a:gd name="connsiteY3" fmla="*/ 14052 h 21354"/>
              </a:gdLst>
              <a:ahLst/>
              <a:cxnLst>
                <a:cxn ang="0">
                  <a:pos x="connsiteX0" y="connsiteY0"/>
                </a:cxn>
                <a:cxn ang="0">
                  <a:pos x="connsiteX1" y="connsiteY1"/>
                </a:cxn>
                <a:cxn ang="0">
                  <a:pos x="connsiteX2" y="connsiteY2"/>
                </a:cxn>
                <a:cxn ang="0">
                  <a:pos x="connsiteX3" y="connsiteY3"/>
                </a:cxn>
              </a:cxnLst>
              <a:rect l="l" t="t" r="r" b="b"/>
              <a:pathLst>
                <a:path w="46998" h="21354">
                  <a:moveTo>
                    <a:pt x="46999" y="14052"/>
                  </a:moveTo>
                  <a:cubicBezTo>
                    <a:pt x="42039" y="-4594"/>
                    <a:pt x="42984" y="-817"/>
                    <a:pt x="26452" y="3667"/>
                  </a:cubicBezTo>
                  <a:cubicBezTo>
                    <a:pt x="5196" y="9568"/>
                    <a:pt x="6141" y="4375"/>
                    <a:pt x="0" y="19717"/>
                  </a:cubicBezTo>
                  <a:cubicBezTo>
                    <a:pt x="11809" y="24438"/>
                    <a:pt x="34718" y="17829"/>
                    <a:pt x="46999" y="140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0" name="Forma libre 775">
              <a:extLst>
                <a:ext uri="{FF2B5EF4-FFF2-40B4-BE49-F238E27FC236}">
                  <a16:creationId xmlns:a16="http://schemas.microsoft.com/office/drawing/2014/main" id="{DBCF9DCB-0A77-19B3-BEE6-D0C65B56BF1C}"/>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1" name="Forma libre 776">
              <a:extLst>
                <a:ext uri="{FF2B5EF4-FFF2-40B4-BE49-F238E27FC236}">
                  <a16:creationId xmlns:a16="http://schemas.microsoft.com/office/drawing/2014/main" id="{397748DE-5E49-78E5-9D18-3B9E4D7F73A3}"/>
                </a:ext>
              </a:extLst>
            </p:cNvPr>
            <p:cNvSpPr/>
            <p:nvPr/>
          </p:nvSpPr>
          <p:spPr>
            <a:xfrm>
              <a:off x="9795855" y="6046878"/>
              <a:ext cx="37605" cy="11901"/>
            </a:xfrm>
            <a:custGeom>
              <a:avLst/>
              <a:gdLst>
                <a:gd name="connsiteX0" fmla="*/ 51250 w 51249"/>
                <a:gd name="connsiteY0" fmla="*/ 5576 h 16219"/>
                <a:gd name="connsiteX1" fmla="*/ 0 w 51249"/>
                <a:gd name="connsiteY1" fmla="*/ 5576 h 16219"/>
                <a:gd name="connsiteX2" fmla="*/ 22909 w 51249"/>
                <a:gd name="connsiteY2" fmla="*/ 14073 h 16219"/>
                <a:gd name="connsiteX3" fmla="*/ 51250 w 51249"/>
                <a:gd name="connsiteY3" fmla="*/ 5576 h 16219"/>
              </a:gdLst>
              <a:ahLst/>
              <a:cxnLst>
                <a:cxn ang="0">
                  <a:pos x="connsiteX0" y="connsiteY0"/>
                </a:cxn>
                <a:cxn ang="0">
                  <a:pos x="connsiteX1" y="connsiteY1"/>
                </a:cxn>
                <a:cxn ang="0">
                  <a:pos x="connsiteX2" y="connsiteY2"/>
                </a:cxn>
                <a:cxn ang="0">
                  <a:pos x="connsiteX3" y="connsiteY3"/>
                </a:cxn>
              </a:cxnLst>
              <a:rect l="l" t="t" r="r" b="b"/>
              <a:pathLst>
                <a:path w="51249" h="16219">
                  <a:moveTo>
                    <a:pt x="51250" y="5576"/>
                  </a:moveTo>
                  <a:cubicBezTo>
                    <a:pt x="37316" y="-3629"/>
                    <a:pt x="13934" y="148"/>
                    <a:pt x="0" y="5576"/>
                  </a:cubicBezTo>
                  <a:cubicBezTo>
                    <a:pt x="7085" y="18794"/>
                    <a:pt x="-3306" y="17141"/>
                    <a:pt x="22909" y="14073"/>
                  </a:cubicBezTo>
                  <a:lnTo>
                    <a:pt x="51250" y="557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777">
              <a:extLst>
                <a:ext uri="{FF2B5EF4-FFF2-40B4-BE49-F238E27FC236}">
                  <a16:creationId xmlns:a16="http://schemas.microsoft.com/office/drawing/2014/main" id="{DCB9C30B-1E2B-9BCF-6E9A-AC8421B37D48}"/>
                </a:ext>
              </a:extLst>
            </p:cNvPr>
            <p:cNvSpPr/>
            <p:nvPr/>
          </p:nvSpPr>
          <p:spPr>
            <a:xfrm>
              <a:off x="9804520" y="6100285"/>
              <a:ext cx="19171" cy="17015"/>
            </a:xfrm>
            <a:custGeom>
              <a:avLst/>
              <a:gdLst>
                <a:gd name="connsiteX0" fmla="*/ 0 w 26127"/>
                <a:gd name="connsiteY0" fmla="*/ 5723 h 23189"/>
                <a:gd name="connsiteX1" fmla="*/ 22437 w 26127"/>
                <a:gd name="connsiteY1" fmla="*/ 23189 h 23189"/>
                <a:gd name="connsiteX2" fmla="*/ 0 w 26127"/>
                <a:gd name="connsiteY2" fmla="*/ 5723 h 23189"/>
              </a:gdLst>
              <a:ahLst/>
              <a:cxnLst>
                <a:cxn ang="0">
                  <a:pos x="connsiteX0" y="connsiteY0"/>
                </a:cxn>
                <a:cxn ang="0">
                  <a:pos x="connsiteX1" y="connsiteY1"/>
                </a:cxn>
                <a:cxn ang="0">
                  <a:pos x="connsiteX2" y="connsiteY2"/>
                </a:cxn>
              </a:cxnLst>
              <a:rect l="l" t="t" r="r" b="b"/>
              <a:pathLst>
                <a:path w="26127" h="23189">
                  <a:moveTo>
                    <a:pt x="0" y="5723"/>
                  </a:moveTo>
                  <a:cubicBezTo>
                    <a:pt x="6377" y="20121"/>
                    <a:pt x="7794" y="16344"/>
                    <a:pt x="22437" y="23189"/>
                  </a:cubicBezTo>
                  <a:cubicBezTo>
                    <a:pt x="33537" y="2183"/>
                    <a:pt x="17713" y="-6786"/>
                    <a:pt x="0" y="572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93" name="Marcador de contenido 2">
            <a:extLst>
              <a:ext uri="{FF2B5EF4-FFF2-40B4-BE49-F238E27FC236}">
                <a16:creationId xmlns:a16="http://schemas.microsoft.com/office/drawing/2014/main" id="{3AE9AE67-8CF4-AC0F-A238-012F79B092E1}"/>
              </a:ext>
            </a:extLst>
          </p:cNvPr>
          <p:cNvSpPr txBox="1">
            <a:spLocks/>
          </p:cNvSpPr>
          <p:nvPr/>
        </p:nvSpPr>
        <p:spPr>
          <a:xfrm>
            <a:off x="4523695" y="354210"/>
            <a:ext cx="2804511" cy="4161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s-ES" sz="2400" b="1"/>
              <a:t>Vấn đề gặp phải</a:t>
            </a:r>
          </a:p>
        </p:txBody>
      </p:sp>
      <p:grpSp>
        <p:nvGrpSpPr>
          <p:cNvPr id="94" name="Gráfico 626">
            <a:extLst>
              <a:ext uri="{FF2B5EF4-FFF2-40B4-BE49-F238E27FC236}">
                <a16:creationId xmlns:a16="http://schemas.microsoft.com/office/drawing/2014/main" id="{1E8DDADC-AE15-B97A-691A-930BD578E0B2}"/>
              </a:ext>
            </a:extLst>
          </p:cNvPr>
          <p:cNvGrpSpPr/>
          <p:nvPr/>
        </p:nvGrpSpPr>
        <p:grpSpPr>
          <a:xfrm>
            <a:off x="4168901" y="127986"/>
            <a:ext cx="431117" cy="661202"/>
            <a:chOff x="5728160" y="3844101"/>
            <a:chExt cx="744338" cy="1220782"/>
          </a:xfrm>
          <a:solidFill>
            <a:srgbClr val="262626"/>
          </a:solidFill>
        </p:grpSpPr>
        <p:sp>
          <p:nvSpPr>
            <p:cNvPr id="95" name="Forma libre 680">
              <a:extLst>
                <a:ext uri="{FF2B5EF4-FFF2-40B4-BE49-F238E27FC236}">
                  <a16:creationId xmlns:a16="http://schemas.microsoft.com/office/drawing/2014/main" id="{D9CAE5A5-2840-B498-CABD-3366B6E072FB}"/>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681">
              <a:extLst>
                <a:ext uri="{FF2B5EF4-FFF2-40B4-BE49-F238E27FC236}">
                  <a16:creationId xmlns:a16="http://schemas.microsoft.com/office/drawing/2014/main" id="{5AA634A2-8477-C0FE-BF2D-4DD8F93FEB03}"/>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682">
              <a:extLst>
                <a:ext uri="{FF2B5EF4-FFF2-40B4-BE49-F238E27FC236}">
                  <a16:creationId xmlns:a16="http://schemas.microsoft.com/office/drawing/2014/main" id="{307B9EAC-DB9B-69E6-7737-DFECDF088269}"/>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683">
              <a:extLst>
                <a:ext uri="{FF2B5EF4-FFF2-40B4-BE49-F238E27FC236}">
                  <a16:creationId xmlns:a16="http://schemas.microsoft.com/office/drawing/2014/main" id="{E581899A-2EE0-D62A-82C2-848D8ECB2131}"/>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684">
              <a:extLst>
                <a:ext uri="{FF2B5EF4-FFF2-40B4-BE49-F238E27FC236}">
                  <a16:creationId xmlns:a16="http://schemas.microsoft.com/office/drawing/2014/main" id="{A2FF1DA4-9CDF-ECF7-18F8-EC6D6D7EA3B4}"/>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685">
              <a:extLst>
                <a:ext uri="{FF2B5EF4-FFF2-40B4-BE49-F238E27FC236}">
                  <a16:creationId xmlns:a16="http://schemas.microsoft.com/office/drawing/2014/main" id="{87392D85-DD49-FBDD-67D2-E29E2071A847}"/>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686">
              <a:extLst>
                <a:ext uri="{FF2B5EF4-FFF2-40B4-BE49-F238E27FC236}">
                  <a16:creationId xmlns:a16="http://schemas.microsoft.com/office/drawing/2014/main" id="{34B7A7B2-43ED-B3DB-267D-AFF8E11BD720}"/>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687">
              <a:extLst>
                <a:ext uri="{FF2B5EF4-FFF2-40B4-BE49-F238E27FC236}">
                  <a16:creationId xmlns:a16="http://schemas.microsoft.com/office/drawing/2014/main" id="{6A11CE37-41CF-6A6A-D954-8B8DF6299CB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688">
              <a:extLst>
                <a:ext uri="{FF2B5EF4-FFF2-40B4-BE49-F238E27FC236}">
                  <a16:creationId xmlns:a16="http://schemas.microsoft.com/office/drawing/2014/main" id="{16480D18-C813-C88B-BEF0-6A1452A67AB4}"/>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689">
              <a:extLst>
                <a:ext uri="{FF2B5EF4-FFF2-40B4-BE49-F238E27FC236}">
                  <a16:creationId xmlns:a16="http://schemas.microsoft.com/office/drawing/2014/main" id="{2DBC7AB4-EC20-69AA-A772-A034DDBFB506}"/>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07" name="Marcador de contenido 2">
            <a:extLst>
              <a:ext uri="{FF2B5EF4-FFF2-40B4-BE49-F238E27FC236}">
                <a16:creationId xmlns:a16="http://schemas.microsoft.com/office/drawing/2014/main" id="{49E58EC1-B135-4EA3-6B2B-7985ED3C52D0}"/>
              </a:ext>
            </a:extLst>
          </p:cNvPr>
          <p:cNvSpPr txBox="1">
            <a:spLocks/>
          </p:cNvSpPr>
          <p:nvPr/>
        </p:nvSpPr>
        <p:spPr>
          <a:xfrm>
            <a:off x="35723" y="4899577"/>
            <a:ext cx="3340510" cy="1209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s-ES" sz="1800">
              <a:latin typeface="Quicksand"/>
            </a:endParaRPr>
          </a:p>
        </p:txBody>
      </p:sp>
      <p:sp>
        <p:nvSpPr>
          <p:cNvPr id="109" name="Rectangle: Rounded Corners 108">
            <a:extLst>
              <a:ext uri="{FF2B5EF4-FFF2-40B4-BE49-F238E27FC236}">
                <a16:creationId xmlns:a16="http://schemas.microsoft.com/office/drawing/2014/main" id="{B375FC5B-F5A9-B89E-43E5-E032E2BD4514}"/>
              </a:ext>
            </a:extLst>
          </p:cNvPr>
          <p:cNvSpPr/>
          <p:nvPr/>
        </p:nvSpPr>
        <p:spPr>
          <a:xfrm>
            <a:off x="41844" y="1842708"/>
            <a:ext cx="3542370" cy="1702946"/>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Phương pháp này thích hợp cho các ngôn ngữ có cấu trúc ngữ pháp đơn giản và tài liệu dịch chính xác</a:t>
            </a:r>
          </a:p>
        </p:txBody>
      </p:sp>
      <p:sp>
        <p:nvSpPr>
          <p:cNvPr id="110" name="Rectangle: Rounded Corners 109">
            <a:extLst>
              <a:ext uri="{FF2B5EF4-FFF2-40B4-BE49-F238E27FC236}">
                <a16:creationId xmlns:a16="http://schemas.microsoft.com/office/drawing/2014/main" id="{9B130CC5-5186-877B-1489-6A1B7FFED163}"/>
              </a:ext>
            </a:extLst>
          </p:cNvPr>
          <p:cNvSpPr/>
          <p:nvPr/>
        </p:nvSpPr>
        <p:spPr>
          <a:xfrm>
            <a:off x="899231" y="4701153"/>
            <a:ext cx="4174250" cy="1302602"/>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Quicksand"/>
              </a:rPr>
              <a:t>Phương pháp này xử lý các ngôn ngữ phức tạp và dịch hiệu quả khi có sẵn tập dữ liệu huấn luyện lớn</a:t>
            </a:r>
            <a:endParaRPr lang="vi-VN"/>
          </a:p>
        </p:txBody>
      </p:sp>
      <p:sp>
        <p:nvSpPr>
          <p:cNvPr id="113" name="Forma libre 262">
            <a:extLst>
              <a:ext uri="{FF2B5EF4-FFF2-40B4-BE49-F238E27FC236}">
                <a16:creationId xmlns:a16="http://schemas.microsoft.com/office/drawing/2014/main" id="{DFAD0385-C212-DA00-965E-5762543746FB}"/>
              </a:ext>
            </a:extLst>
          </p:cNvPr>
          <p:cNvSpPr/>
          <p:nvPr/>
        </p:nvSpPr>
        <p:spPr>
          <a:xfrm>
            <a:off x="3084494" y="1994923"/>
            <a:ext cx="456897" cy="388705"/>
          </a:xfrm>
          <a:custGeom>
            <a:avLst/>
            <a:gdLst>
              <a:gd name="connsiteX0" fmla="*/ 5682644 w 5819775"/>
              <a:gd name="connsiteY0" fmla="*/ 709860 h 4724400"/>
              <a:gd name="connsiteX1" fmla="*/ 5119449 w 5819775"/>
              <a:gd name="connsiteY1" fmla="*/ 146656 h 4724400"/>
              <a:gd name="connsiteX2" fmla="*/ 4768682 w 5819775"/>
              <a:gd name="connsiteY2" fmla="*/ 0 h 4724400"/>
              <a:gd name="connsiteX3" fmla="*/ 4417914 w 5819775"/>
              <a:gd name="connsiteY3" fmla="*/ 146656 h 4724400"/>
              <a:gd name="connsiteX4" fmla="*/ 2146964 w 5819775"/>
              <a:gd name="connsiteY4" fmla="*/ 2424408 h 4724400"/>
              <a:gd name="connsiteX5" fmla="*/ 1412157 w 5819775"/>
              <a:gd name="connsiteY5" fmla="*/ 1689602 h 4724400"/>
              <a:gd name="connsiteX6" fmla="*/ 1012250 w 5819775"/>
              <a:gd name="connsiteY6" fmla="*/ 1526315 h 4724400"/>
              <a:gd name="connsiteX7" fmla="*/ 612343 w 5819775"/>
              <a:gd name="connsiteY7" fmla="*/ 1689602 h 4724400"/>
              <a:gd name="connsiteX8" fmla="*/ 163297 w 5819775"/>
              <a:gd name="connsiteY8" fmla="*/ 2138648 h 4724400"/>
              <a:gd name="connsiteX9" fmla="*/ 0 w 5819775"/>
              <a:gd name="connsiteY9" fmla="*/ 2538555 h 4724400"/>
              <a:gd name="connsiteX10" fmla="*/ 163287 w 5819775"/>
              <a:gd name="connsiteY10" fmla="*/ 2938463 h 4724400"/>
              <a:gd name="connsiteX11" fmla="*/ 1804502 w 5819775"/>
              <a:gd name="connsiteY11" fmla="*/ 4579677 h 4724400"/>
              <a:gd name="connsiteX12" fmla="*/ 2155269 w 5819775"/>
              <a:gd name="connsiteY12" fmla="*/ 4726334 h 4724400"/>
              <a:gd name="connsiteX13" fmla="*/ 2506037 w 5819775"/>
              <a:gd name="connsiteY13" fmla="*/ 4579677 h 4724400"/>
              <a:gd name="connsiteX14" fmla="*/ 5682634 w 5819775"/>
              <a:gd name="connsiteY14" fmla="*/ 1403842 h 4724400"/>
              <a:gd name="connsiteX15" fmla="*/ 5829291 w 5819775"/>
              <a:gd name="connsiteY15" fmla="*/ 1053075 h 4724400"/>
              <a:gd name="connsiteX16" fmla="*/ 5682644 w 5819775"/>
              <a:gd name="connsiteY16" fmla="*/ 709860 h 4724400"/>
              <a:gd name="connsiteX17" fmla="*/ 5461902 w 5819775"/>
              <a:gd name="connsiteY17" fmla="*/ 1191416 h 4724400"/>
              <a:gd name="connsiteX18" fmla="*/ 2294373 w 5819775"/>
              <a:gd name="connsiteY18" fmla="*/ 4367251 h 4724400"/>
              <a:gd name="connsiteX19" fmla="*/ 2025244 w 5819775"/>
              <a:gd name="connsiteY19" fmla="*/ 4367251 h 4724400"/>
              <a:gd name="connsiteX20" fmla="*/ 383276 w 5819775"/>
              <a:gd name="connsiteY20" fmla="*/ 2717721 h 4724400"/>
              <a:gd name="connsiteX21" fmla="*/ 309944 w 5819775"/>
              <a:gd name="connsiteY21" fmla="*/ 2530240 h 4724400"/>
              <a:gd name="connsiteX22" fmla="*/ 383276 w 5819775"/>
              <a:gd name="connsiteY22" fmla="*/ 2342760 h 4724400"/>
              <a:gd name="connsiteX23" fmla="*/ 832323 w 5819775"/>
              <a:gd name="connsiteY23" fmla="*/ 1893713 h 4724400"/>
              <a:gd name="connsiteX24" fmla="*/ 1019804 w 5819775"/>
              <a:gd name="connsiteY24" fmla="*/ 1820380 h 4724400"/>
              <a:gd name="connsiteX25" fmla="*/ 1207284 w 5819775"/>
              <a:gd name="connsiteY25" fmla="*/ 1893713 h 4724400"/>
              <a:gd name="connsiteX26" fmla="*/ 2032054 w 5819775"/>
              <a:gd name="connsiteY26" fmla="*/ 2742667 h 4724400"/>
              <a:gd name="connsiteX27" fmla="*/ 2244481 w 5819775"/>
              <a:gd name="connsiteY27" fmla="*/ 2742667 h 4724400"/>
              <a:gd name="connsiteX28" fmla="*/ 4628817 w 5819775"/>
              <a:gd name="connsiteY28" fmla="*/ 358331 h 4724400"/>
              <a:gd name="connsiteX29" fmla="*/ 4897945 w 5819775"/>
              <a:gd name="connsiteY29" fmla="*/ 358331 h 4724400"/>
              <a:gd name="connsiteX30" fmla="*/ 5461149 w 5819775"/>
              <a:gd name="connsiteY30" fmla="*/ 921534 h 4724400"/>
              <a:gd name="connsiteX31" fmla="*/ 5518604 w 5819775"/>
              <a:gd name="connsiteY31" fmla="*/ 1052313 h 4724400"/>
              <a:gd name="connsiteX32" fmla="*/ 5461902 w 5819775"/>
              <a:gd name="connsiteY32" fmla="*/ 1191416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75" h="4724400">
                <a:moveTo>
                  <a:pt x="5682644" y="709860"/>
                </a:moveTo>
                <a:lnTo>
                  <a:pt x="5119449" y="146656"/>
                </a:lnTo>
                <a:cubicBezTo>
                  <a:pt x="5029486" y="56693"/>
                  <a:pt x="4907023" y="0"/>
                  <a:pt x="4768682" y="0"/>
                </a:cubicBezTo>
                <a:cubicBezTo>
                  <a:pt x="4629579" y="0"/>
                  <a:pt x="4515431" y="49139"/>
                  <a:pt x="4417914" y="146656"/>
                </a:cubicBezTo>
                <a:lnTo>
                  <a:pt x="2146964" y="2424408"/>
                </a:lnTo>
                <a:lnTo>
                  <a:pt x="1412157" y="1689602"/>
                </a:lnTo>
                <a:cubicBezTo>
                  <a:pt x="1306325" y="1583769"/>
                  <a:pt x="1167222" y="1526315"/>
                  <a:pt x="1012250" y="1526315"/>
                </a:cubicBezTo>
                <a:cubicBezTo>
                  <a:pt x="865594" y="1526315"/>
                  <a:pt x="718176" y="1583769"/>
                  <a:pt x="612343" y="1689602"/>
                </a:cubicBezTo>
                <a:lnTo>
                  <a:pt x="163297" y="2138648"/>
                </a:lnTo>
                <a:cubicBezTo>
                  <a:pt x="57455" y="2244481"/>
                  <a:pt x="0" y="2383584"/>
                  <a:pt x="0" y="2538555"/>
                </a:cubicBezTo>
                <a:cubicBezTo>
                  <a:pt x="0" y="2693527"/>
                  <a:pt x="57455" y="2832630"/>
                  <a:pt x="163287" y="2938463"/>
                </a:cubicBezTo>
                <a:lnTo>
                  <a:pt x="1804502" y="4579677"/>
                </a:lnTo>
                <a:cubicBezTo>
                  <a:pt x="1894465" y="4669641"/>
                  <a:pt x="2016928" y="4726334"/>
                  <a:pt x="2155269" y="4726334"/>
                </a:cubicBezTo>
                <a:cubicBezTo>
                  <a:pt x="2294373" y="4726334"/>
                  <a:pt x="2408520" y="4677195"/>
                  <a:pt x="2506037" y="4579677"/>
                </a:cubicBezTo>
                <a:lnTo>
                  <a:pt x="5682634" y="1403842"/>
                </a:lnTo>
                <a:cubicBezTo>
                  <a:pt x="5772598" y="1313879"/>
                  <a:pt x="5829291" y="1191416"/>
                  <a:pt x="5829291" y="1053075"/>
                </a:cubicBezTo>
                <a:cubicBezTo>
                  <a:pt x="5829300" y="913971"/>
                  <a:pt x="5771846" y="799062"/>
                  <a:pt x="5682644" y="709860"/>
                </a:cubicBezTo>
                <a:close/>
                <a:moveTo>
                  <a:pt x="5461902" y="1191416"/>
                </a:moveTo>
                <a:lnTo>
                  <a:pt x="2294373" y="4367251"/>
                </a:lnTo>
                <a:cubicBezTo>
                  <a:pt x="2221040" y="4440584"/>
                  <a:pt x="2098577" y="4440584"/>
                  <a:pt x="2025244" y="4367251"/>
                </a:cubicBezTo>
                <a:lnTo>
                  <a:pt x="383276" y="2717721"/>
                </a:lnTo>
                <a:cubicBezTo>
                  <a:pt x="334137" y="2668581"/>
                  <a:pt x="309944" y="2603573"/>
                  <a:pt x="309944" y="2530240"/>
                </a:cubicBezTo>
                <a:cubicBezTo>
                  <a:pt x="309944" y="2456907"/>
                  <a:pt x="334137" y="2391137"/>
                  <a:pt x="383276" y="2342760"/>
                </a:cubicBezTo>
                <a:lnTo>
                  <a:pt x="832323" y="1893713"/>
                </a:lnTo>
                <a:cubicBezTo>
                  <a:pt x="881463" y="1844573"/>
                  <a:pt x="946471" y="1820380"/>
                  <a:pt x="1019804" y="1820380"/>
                </a:cubicBezTo>
                <a:cubicBezTo>
                  <a:pt x="1093137" y="1820380"/>
                  <a:pt x="1158907" y="1844573"/>
                  <a:pt x="1207284" y="1893713"/>
                </a:cubicBezTo>
                <a:lnTo>
                  <a:pt x="2032054" y="2742667"/>
                </a:lnTo>
                <a:cubicBezTo>
                  <a:pt x="2089509" y="2800121"/>
                  <a:pt x="2187026" y="2800121"/>
                  <a:pt x="2244481" y="2742667"/>
                </a:cubicBezTo>
                <a:lnTo>
                  <a:pt x="4628817" y="358331"/>
                </a:lnTo>
                <a:cubicBezTo>
                  <a:pt x="4702150" y="284998"/>
                  <a:pt x="4824613" y="284998"/>
                  <a:pt x="4897945" y="358331"/>
                </a:cubicBezTo>
                <a:lnTo>
                  <a:pt x="5461149" y="921534"/>
                </a:lnTo>
                <a:cubicBezTo>
                  <a:pt x="5493659" y="954043"/>
                  <a:pt x="5518604" y="1003183"/>
                  <a:pt x="5518604" y="1052313"/>
                </a:cubicBezTo>
                <a:cubicBezTo>
                  <a:pt x="5519357" y="1109767"/>
                  <a:pt x="5502717" y="1158907"/>
                  <a:pt x="5461902" y="1191416"/>
                </a:cubicBezTo>
                <a:close/>
              </a:path>
            </a:pathLst>
          </a:custGeom>
          <a:solidFill>
            <a:schemeClr val="bg1"/>
          </a:solidFill>
          <a:ln w="9525" cap="flat">
            <a:noFill/>
            <a:prstDash val="solid"/>
            <a:miter/>
          </a:ln>
        </p:spPr>
        <p:txBody>
          <a:bodyPr rtlCol="0" anchor="ctr"/>
          <a:lstStyle/>
          <a:p>
            <a:endParaRPr lang="es-ES"/>
          </a:p>
        </p:txBody>
      </p:sp>
      <p:sp>
        <p:nvSpPr>
          <p:cNvPr id="114" name="Forma libre 262">
            <a:extLst>
              <a:ext uri="{FF2B5EF4-FFF2-40B4-BE49-F238E27FC236}">
                <a16:creationId xmlns:a16="http://schemas.microsoft.com/office/drawing/2014/main" id="{ACE41D1B-35DB-985F-AB0C-C33421E43259}"/>
              </a:ext>
            </a:extLst>
          </p:cNvPr>
          <p:cNvSpPr/>
          <p:nvPr/>
        </p:nvSpPr>
        <p:spPr>
          <a:xfrm>
            <a:off x="4629670" y="4867276"/>
            <a:ext cx="301338" cy="244621"/>
          </a:xfrm>
          <a:custGeom>
            <a:avLst/>
            <a:gdLst>
              <a:gd name="connsiteX0" fmla="*/ 5682644 w 5819775"/>
              <a:gd name="connsiteY0" fmla="*/ 709860 h 4724400"/>
              <a:gd name="connsiteX1" fmla="*/ 5119449 w 5819775"/>
              <a:gd name="connsiteY1" fmla="*/ 146656 h 4724400"/>
              <a:gd name="connsiteX2" fmla="*/ 4768682 w 5819775"/>
              <a:gd name="connsiteY2" fmla="*/ 0 h 4724400"/>
              <a:gd name="connsiteX3" fmla="*/ 4417914 w 5819775"/>
              <a:gd name="connsiteY3" fmla="*/ 146656 h 4724400"/>
              <a:gd name="connsiteX4" fmla="*/ 2146964 w 5819775"/>
              <a:gd name="connsiteY4" fmla="*/ 2424408 h 4724400"/>
              <a:gd name="connsiteX5" fmla="*/ 1412157 w 5819775"/>
              <a:gd name="connsiteY5" fmla="*/ 1689602 h 4724400"/>
              <a:gd name="connsiteX6" fmla="*/ 1012250 w 5819775"/>
              <a:gd name="connsiteY6" fmla="*/ 1526315 h 4724400"/>
              <a:gd name="connsiteX7" fmla="*/ 612343 w 5819775"/>
              <a:gd name="connsiteY7" fmla="*/ 1689602 h 4724400"/>
              <a:gd name="connsiteX8" fmla="*/ 163297 w 5819775"/>
              <a:gd name="connsiteY8" fmla="*/ 2138648 h 4724400"/>
              <a:gd name="connsiteX9" fmla="*/ 0 w 5819775"/>
              <a:gd name="connsiteY9" fmla="*/ 2538555 h 4724400"/>
              <a:gd name="connsiteX10" fmla="*/ 163287 w 5819775"/>
              <a:gd name="connsiteY10" fmla="*/ 2938463 h 4724400"/>
              <a:gd name="connsiteX11" fmla="*/ 1804502 w 5819775"/>
              <a:gd name="connsiteY11" fmla="*/ 4579677 h 4724400"/>
              <a:gd name="connsiteX12" fmla="*/ 2155269 w 5819775"/>
              <a:gd name="connsiteY12" fmla="*/ 4726334 h 4724400"/>
              <a:gd name="connsiteX13" fmla="*/ 2506037 w 5819775"/>
              <a:gd name="connsiteY13" fmla="*/ 4579677 h 4724400"/>
              <a:gd name="connsiteX14" fmla="*/ 5682634 w 5819775"/>
              <a:gd name="connsiteY14" fmla="*/ 1403842 h 4724400"/>
              <a:gd name="connsiteX15" fmla="*/ 5829291 w 5819775"/>
              <a:gd name="connsiteY15" fmla="*/ 1053075 h 4724400"/>
              <a:gd name="connsiteX16" fmla="*/ 5682644 w 5819775"/>
              <a:gd name="connsiteY16" fmla="*/ 709860 h 4724400"/>
              <a:gd name="connsiteX17" fmla="*/ 5461902 w 5819775"/>
              <a:gd name="connsiteY17" fmla="*/ 1191416 h 4724400"/>
              <a:gd name="connsiteX18" fmla="*/ 2294373 w 5819775"/>
              <a:gd name="connsiteY18" fmla="*/ 4367251 h 4724400"/>
              <a:gd name="connsiteX19" fmla="*/ 2025244 w 5819775"/>
              <a:gd name="connsiteY19" fmla="*/ 4367251 h 4724400"/>
              <a:gd name="connsiteX20" fmla="*/ 383276 w 5819775"/>
              <a:gd name="connsiteY20" fmla="*/ 2717721 h 4724400"/>
              <a:gd name="connsiteX21" fmla="*/ 309944 w 5819775"/>
              <a:gd name="connsiteY21" fmla="*/ 2530240 h 4724400"/>
              <a:gd name="connsiteX22" fmla="*/ 383276 w 5819775"/>
              <a:gd name="connsiteY22" fmla="*/ 2342760 h 4724400"/>
              <a:gd name="connsiteX23" fmla="*/ 832323 w 5819775"/>
              <a:gd name="connsiteY23" fmla="*/ 1893713 h 4724400"/>
              <a:gd name="connsiteX24" fmla="*/ 1019804 w 5819775"/>
              <a:gd name="connsiteY24" fmla="*/ 1820380 h 4724400"/>
              <a:gd name="connsiteX25" fmla="*/ 1207284 w 5819775"/>
              <a:gd name="connsiteY25" fmla="*/ 1893713 h 4724400"/>
              <a:gd name="connsiteX26" fmla="*/ 2032054 w 5819775"/>
              <a:gd name="connsiteY26" fmla="*/ 2742667 h 4724400"/>
              <a:gd name="connsiteX27" fmla="*/ 2244481 w 5819775"/>
              <a:gd name="connsiteY27" fmla="*/ 2742667 h 4724400"/>
              <a:gd name="connsiteX28" fmla="*/ 4628817 w 5819775"/>
              <a:gd name="connsiteY28" fmla="*/ 358331 h 4724400"/>
              <a:gd name="connsiteX29" fmla="*/ 4897945 w 5819775"/>
              <a:gd name="connsiteY29" fmla="*/ 358331 h 4724400"/>
              <a:gd name="connsiteX30" fmla="*/ 5461149 w 5819775"/>
              <a:gd name="connsiteY30" fmla="*/ 921534 h 4724400"/>
              <a:gd name="connsiteX31" fmla="*/ 5518604 w 5819775"/>
              <a:gd name="connsiteY31" fmla="*/ 1052313 h 4724400"/>
              <a:gd name="connsiteX32" fmla="*/ 5461902 w 5819775"/>
              <a:gd name="connsiteY32" fmla="*/ 1191416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75" h="4724400">
                <a:moveTo>
                  <a:pt x="5682644" y="709860"/>
                </a:moveTo>
                <a:lnTo>
                  <a:pt x="5119449" y="146656"/>
                </a:lnTo>
                <a:cubicBezTo>
                  <a:pt x="5029486" y="56693"/>
                  <a:pt x="4907023" y="0"/>
                  <a:pt x="4768682" y="0"/>
                </a:cubicBezTo>
                <a:cubicBezTo>
                  <a:pt x="4629579" y="0"/>
                  <a:pt x="4515431" y="49139"/>
                  <a:pt x="4417914" y="146656"/>
                </a:cubicBezTo>
                <a:lnTo>
                  <a:pt x="2146964" y="2424408"/>
                </a:lnTo>
                <a:lnTo>
                  <a:pt x="1412157" y="1689602"/>
                </a:lnTo>
                <a:cubicBezTo>
                  <a:pt x="1306325" y="1583769"/>
                  <a:pt x="1167222" y="1526315"/>
                  <a:pt x="1012250" y="1526315"/>
                </a:cubicBezTo>
                <a:cubicBezTo>
                  <a:pt x="865594" y="1526315"/>
                  <a:pt x="718176" y="1583769"/>
                  <a:pt x="612343" y="1689602"/>
                </a:cubicBezTo>
                <a:lnTo>
                  <a:pt x="163297" y="2138648"/>
                </a:lnTo>
                <a:cubicBezTo>
                  <a:pt x="57455" y="2244481"/>
                  <a:pt x="0" y="2383584"/>
                  <a:pt x="0" y="2538555"/>
                </a:cubicBezTo>
                <a:cubicBezTo>
                  <a:pt x="0" y="2693527"/>
                  <a:pt x="57455" y="2832630"/>
                  <a:pt x="163287" y="2938463"/>
                </a:cubicBezTo>
                <a:lnTo>
                  <a:pt x="1804502" y="4579677"/>
                </a:lnTo>
                <a:cubicBezTo>
                  <a:pt x="1894465" y="4669641"/>
                  <a:pt x="2016928" y="4726334"/>
                  <a:pt x="2155269" y="4726334"/>
                </a:cubicBezTo>
                <a:cubicBezTo>
                  <a:pt x="2294373" y="4726334"/>
                  <a:pt x="2408520" y="4677195"/>
                  <a:pt x="2506037" y="4579677"/>
                </a:cubicBezTo>
                <a:lnTo>
                  <a:pt x="5682634" y="1403842"/>
                </a:lnTo>
                <a:cubicBezTo>
                  <a:pt x="5772598" y="1313879"/>
                  <a:pt x="5829291" y="1191416"/>
                  <a:pt x="5829291" y="1053075"/>
                </a:cubicBezTo>
                <a:cubicBezTo>
                  <a:pt x="5829300" y="913971"/>
                  <a:pt x="5771846" y="799062"/>
                  <a:pt x="5682644" y="709860"/>
                </a:cubicBezTo>
                <a:close/>
                <a:moveTo>
                  <a:pt x="5461902" y="1191416"/>
                </a:moveTo>
                <a:lnTo>
                  <a:pt x="2294373" y="4367251"/>
                </a:lnTo>
                <a:cubicBezTo>
                  <a:pt x="2221040" y="4440584"/>
                  <a:pt x="2098577" y="4440584"/>
                  <a:pt x="2025244" y="4367251"/>
                </a:cubicBezTo>
                <a:lnTo>
                  <a:pt x="383276" y="2717721"/>
                </a:lnTo>
                <a:cubicBezTo>
                  <a:pt x="334137" y="2668581"/>
                  <a:pt x="309944" y="2603573"/>
                  <a:pt x="309944" y="2530240"/>
                </a:cubicBezTo>
                <a:cubicBezTo>
                  <a:pt x="309944" y="2456907"/>
                  <a:pt x="334137" y="2391137"/>
                  <a:pt x="383276" y="2342760"/>
                </a:cubicBezTo>
                <a:lnTo>
                  <a:pt x="832323" y="1893713"/>
                </a:lnTo>
                <a:cubicBezTo>
                  <a:pt x="881463" y="1844573"/>
                  <a:pt x="946471" y="1820380"/>
                  <a:pt x="1019804" y="1820380"/>
                </a:cubicBezTo>
                <a:cubicBezTo>
                  <a:pt x="1093137" y="1820380"/>
                  <a:pt x="1158907" y="1844573"/>
                  <a:pt x="1207284" y="1893713"/>
                </a:cubicBezTo>
                <a:lnTo>
                  <a:pt x="2032054" y="2742667"/>
                </a:lnTo>
                <a:cubicBezTo>
                  <a:pt x="2089509" y="2800121"/>
                  <a:pt x="2187026" y="2800121"/>
                  <a:pt x="2244481" y="2742667"/>
                </a:cubicBezTo>
                <a:lnTo>
                  <a:pt x="4628817" y="358331"/>
                </a:lnTo>
                <a:cubicBezTo>
                  <a:pt x="4702150" y="284998"/>
                  <a:pt x="4824613" y="284998"/>
                  <a:pt x="4897945" y="358331"/>
                </a:cubicBezTo>
                <a:lnTo>
                  <a:pt x="5461149" y="921534"/>
                </a:lnTo>
                <a:cubicBezTo>
                  <a:pt x="5493659" y="954043"/>
                  <a:pt x="5518604" y="1003183"/>
                  <a:pt x="5518604" y="1052313"/>
                </a:cubicBezTo>
                <a:cubicBezTo>
                  <a:pt x="5519357" y="1109767"/>
                  <a:pt x="5502717" y="1158907"/>
                  <a:pt x="5461902" y="1191416"/>
                </a:cubicBezTo>
                <a:close/>
              </a:path>
            </a:pathLst>
          </a:custGeom>
          <a:solidFill>
            <a:schemeClr val="bg1"/>
          </a:solidFill>
          <a:ln w="9525" cap="flat">
            <a:noFill/>
            <a:prstDash val="solid"/>
            <a:miter/>
          </a:ln>
        </p:spPr>
        <p:txBody>
          <a:bodyPr rtlCol="0" anchor="ctr"/>
          <a:lstStyle/>
          <a:p>
            <a:endParaRPr lang="es-ES"/>
          </a:p>
        </p:txBody>
      </p:sp>
      <p:sp>
        <p:nvSpPr>
          <p:cNvPr id="115" name="Google Shape;1824;p38">
            <a:extLst>
              <a:ext uri="{FF2B5EF4-FFF2-40B4-BE49-F238E27FC236}">
                <a16:creationId xmlns:a16="http://schemas.microsoft.com/office/drawing/2014/main" id="{8B707C33-C11C-F795-1CAA-91592531F3C2}"/>
              </a:ext>
            </a:extLst>
          </p:cNvPr>
          <p:cNvSpPr/>
          <p:nvPr/>
        </p:nvSpPr>
        <p:spPr>
          <a:xfrm>
            <a:off x="4241188" y="2677375"/>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116" name="Google Shape;1824;p38">
            <a:extLst>
              <a:ext uri="{FF2B5EF4-FFF2-40B4-BE49-F238E27FC236}">
                <a16:creationId xmlns:a16="http://schemas.microsoft.com/office/drawing/2014/main" id="{DBB97903-F276-231F-1150-34A0468B2701}"/>
              </a:ext>
            </a:extLst>
          </p:cNvPr>
          <p:cNvSpPr/>
          <p:nvPr/>
        </p:nvSpPr>
        <p:spPr>
          <a:xfrm>
            <a:off x="4742581" y="3055407"/>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117" name="Rectangle: Rounded Corners 116">
            <a:extLst>
              <a:ext uri="{FF2B5EF4-FFF2-40B4-BE49-F238E27FC236}">
                <a16:creationId xmlns:a16="http://schemas.microsoft.com/office/drawing/2014/main" id="{17257BE5-61C7-FE0B-6026-1E36F8123A4B}"/>
              </a:ext>
            </a:extLst>
          </p:cNvPr>
          <p:cNvSpPr/>
          <p:nvPr/>
        </p:nvSpPr>
        <p:spPr>
          <a:xfrm>
            <a:off x="6946140" y="2089573"/>
            <a:ext cx="4470977" cy="1867839"/>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30B29A"/>
                </a:solidFill>
                <a:latin typeface="Quicksand"/>
              </a:rPr>
              <a:t>K</a:t>
            </a:r>
            <a:r>
              <a:rPr lang="en-US" b="0" i="0">
                <a:solidFill>
                  <a:srgbClr val="30B29A"/>
                </a:solidFill>
                <a:effectLst/>
                <a:latin typeface="Quicksand"/>
              </a:rPr>
              <a:t>hó xử lý ngôn ngữ phức tạp và khó khăn trong việc áp dụng cho các ngôn ngữ không tuân theo cấu trúc ngữ pháp cụ thể. Nó cũng đòi hỏi nhiều công sức để xây dựng và duy trì các quy tắc dịch.</a:t>
            </a:r>
            <a:endParaRPr lang="vi-VN">
              <a:solidFill>
                <a:srgbClr val="30B29A"/>
              </a:solidFill>
            </a:endParaRPr>
          </a:p>
        </p:txBody>
      </p:sp>
      <p:sp>
        <p:nvSpPr>
          <p:cNvPr id="119" name="Forma libre 260">
            <a:extLst>
              <a:ext uri="{FF2B5EF4-FFF2-40B4-BE49-F238E27FC236}">
                <a16:creationId xmlns:a16="http://schemas.microsoft.com/office/drawing/2014/main" id="{F8E3AFD4-D146-04BC-54C7-BAAAA079C76A}"/>
              </a:ext>
            </a:extLst>
          </p:cNvPr>
          <p:cNvSpPr/>
          <p:nvPr/>
        </p:nvSpPr>
        <p:spPr>
          <a:xfrm>
            <a:off x="10847290" y="2196240"/>
            <a:ext cx="332899" cy="206707"/>
          </a:xfrm>
          <a:custGeom>
            <a:avLst/>
            <a:gdLst>
              <a:gd name="connsiteX0" fmla="*/ 4497243 w 5810281"/>
              <a:gd name="connsiteY0" fmla="*/ 2917027 h 5829300"/>
              <a:gd name="connsiteX1" fmla="*/ 5596357 w 5810281"/>
              <a:gd name="connsiteY1" fmla="*/ 1817914 h 5829300"/>
              <a:gd name="connsiteX2" fmla="*/ 5596357 w 5810281"/>
              <a:gd name="connsiteY2" fmla="*/ 729262 h 5829300"/>
              <a:gd name="connsiteX3" fmla="*/ 5093392 w 5810281"/>
              <a:gd name="connsiteY3" fmla="*/ 226297 h 5829300"/>
              <a:gd name="connsiteX4" fmla="*/ 4549536 w 5810281"/>
              <a:gd name="connsiteY4" fmla="*/ 0 h 5829300"/>
              <a:gd name="connsiteX5" fmla="*/ 4005680 w 5810281"/>
              <a:gd name="connsiteY5" fmla="*/ 226287 h 5829300"/>
              <a:gd name="connsiteX6" fmla="*/ 2905626 w 5810281"/>
              <a:gd name="connsiteY6" fmla="*/ 1335861 h 5829300"/>
              <a:gd name="connsiteX7" fmla="*/ 1807454 w 5810281"/>
              <a:gd name="connsiteY7" fmla="*/ 236748 h 5829300"/>
              <a:gd name="connsiteX8" fmla="*/ 1263608 w 5810281"/>
              <a:gd name="connsiteY8" fmla="*/ 10460 h 5829300"/>
              <a:gd name="connsiteX9" fmla="*/ 719752 w 5810281"/>
              <a:gd name="connsiteY9" fmla="*/ 236748 h 5829300"/>
              <a:gd name="connsiteX10" fmla="*/ 215836 w 5810281"/>
              <a:gd name="connsiteY10" fmla="*/ 739713 h 5829300"/>
              <a:gd name="connsiteX11" fmla="*/ 0 w 5810281"/>
              <a:gd name="connsiteY11" fmla="*/ 1274059 h 5829300"/>
              <a:gd name="connsiteX12" fmla="*/ 226287 w 5810281"/>
              <a:gd name="connsiteY12" fmla="*/ 1817914 h 5829300"/>
              <a:gd name="connsiteX13" fmla="*/ 1324459 w 5810281"/>
              <a:gd name="connsiteY13" fmla="*/ 2917027 h 5829300"/>
              <a:gd name="connsiteX14" fmla="*/ 226297 w 5810281"/>
              <a:gd name="connsiteY14" fmla="*/ 4016141 h 5829300"/>
              <a:gd name="connsiteX15" fmla="*/ 0 w 5810281"/>
              <a:gd name="connsiteY15" fmla="*/ 4559996 h 5829300"/>
              <a:gd name="connsiteX16" fmla="*/ 226287 w 5810281"/>
              <a:gd name="connsiteY16" fmla="*/ 5103852 h 5829300"/>
              <a:gd name="connsiteX17" fmla="*/ 729262 w 5810281"/>
              <a:gd name="connsiteY17" fmla="*/ 5606817 h 5829300"/>
              <a:gd name="connsiteX18" fmla="*/ 1273117 w 5810281"/>
              <a:gd name="connsiteY18" fmla="*/ 5833104 h 5829300"/>
              <a:gd name="connsiteX19" fmla="*/ 1816973 w 5810281"/>
              <a:gd name="connsiteY19" fmla="*/ 5606817 h 5829300"/>
              <a:gd name="connsiteX20" fmla="*/ 2916086 w 5810281"/>
              <a:gd name="connsiteY20" fmla="*/ 4507704 h 5829300"/>
              <a:gd name="connsiteX21" fmla="*/ 4004739 w 5810281"/>
              <a:gd name="connsiteY21" fmla="*/ 5596357 h 5829300"/>
              <a:gd name="connsiteX22" fmla="*/ 4548595 w 5810281"/>
              <a:gd name="connsiteY22" fmla="*/ 5822644 h 5829300"/>
              <a:gd name="connsiteX23" fmla="*/ 5092450 w 5810281"/>
              <a:gd name="connsiteY23" fmla="*/ 5596357 h 5829300"/>
              <a:gd name="connsiteX24" fmla="*/ 5595415 w 5810281"/>
              <a:gd name="connsiteY24" fmla="*/ 5093391 h 5829300"/>
              <a:gd name="connsiteX25" fmla="*/ 5595415 w 5810281"/>
              <a:gd name="connsiteY25" fmla="*/ 4004739 h 5829300"/>
              <a:gd name="connsiteX26" fmla="*/ 4497243 w 5810281"/>
              <a:gd name="connsiteY26" fmla="*/ 2917027 h 5829300"/>
              <a:gd name="connsiteX27" fmla="*/ 5318728 w 5810281"/>
              <a:gd name="connsiteY27" fmla="*/ 4827165 h 5829300"/>
              <a:gd name="connsiteX28" fmla="*/ 4826214 w 5810281"/>
              <a:gd name="connsiteY28" fmla="*/ 5330130 h 5829300"/>
              <a:gd name="connsiteX29" fmla="*/ 4282358 w 5810281"/>
              <a:gd name="connsiteY29" fmla="*/ 5330130 h 5829300"/>
              <a:gd name="connsiteX30" fmla="*/ 3050141 w 5810281"/>
              <a:gd name="connsiteY30" fmla="*/ 4097912 h 5829300"/>
              <a:gd name="connsiteX31" fmla="*/ 2917028 w 5810281"/>
              <a:gd name="connsiteY31" fmla="*/ 4046571 h 5829300"/>
              <a:gd name="connsiteX32" fmla="*/ 2783914 w 5810281"/>
              <a:gd name="connsiteY32" fmla="*/ 4097912 h 5829300"/>
              <a:gd name="connsiteX33" fmla="*/ 1550746 w 5810281"/>
              <a:gd name="connsiteY33" fmla="*/ 5330130 h 5829300"/>
              <a:gd name="connsiteX34" fmla="*/ 1006890 w 5810281"/>
              <a:gd name="connsiteY34" fmla="*/ 5330130 h 5829300"/>
              <a:gd name="connsiteX35" fmla="*/ 503925 w 5810281"/>
              <a:gd name="connsiteY35" fmla="*/ 4827165 h 5829300"/>
              <a:gd name="connsiteX36" fmla="*/ 390782 w 5810281"/>
              <a:gd name="connsiteY36" fmla="*/ 4549536 h 5829300"/>
              <a:gd name="connsiteX37" fmla="*/ 503925 w 5810281"/>
              <a:gd name="connsiteY37" fmla="*/ 4271907 h 5829300"/>
              <a:gd name="connsiteX38" fmla="*/ 1735201 w 5810281"/>
              <a:gd name="connsiteY38" fmla="*/ 3040631 h 5829300"/>
              <a:gd name="connsiteX39" fmla="*/ 1735201 w 5810281"/>
              <a:gd name="connsiteY39" fmla="*/ 2773463 h 5829300"/>
              <a:gd name="connsiteX40" fmla="*/ 502974 w 5810281"/>
              <a:gd name="connsiteY40" fmla="*/ 1541237 h 5829300"/>
              <a:gd name="connsiteX41" fmla="*/ 379370 w 5810281"/>
              <a:gd name="connsiteY41" fmla="*/ 1274068 h 5829300"/>
              <a:gd name="connsiteX42" fmla="*/ 492514 w 5810281"/>
              <a:gd name="connsiteY42" fmla="*/ 996439 h 5829300"/>
              <a:gd name="connsiteX43" fmla="*/ 995479 w 5810281"/>
              <a:gd name="connsiteY43" fmla="*/ 493475 h 5829300"/>
              <a:gd name="connsiteX44" fmla="*/ 1539335 w 5810281"/>
              <a:gd name="connsiteY44" fmla="*/ 493475 h 5829300"/>
              <a:gd name="connsiteX45" fmla="*/ 2771561 w 5810281"/>
              <a:gd name="connsiteY45" fmla="*/ 1725682 h 5829300"/>
              <a:gd name="connsiteX46" fmla="*/ 2904675 w 5810281"/>
              <a:gd name="connsiteY46" fmla="*/ 1777024 h 5829300"/>
              <a:gd name="connsiteX47" fmla="*/ 3037788 w 5810281"/>
              <a:gd name="connsiteY47" fmla="*/ 1725682 h 5829300"/>
              <a:gd name="connsiteX48" fmla="*/ 4270005 w 5810281"/>
              <a:gd name="connsiteY48" fmla="*/ 493465 h 5829300"/>
              <a:gd name="connsiteX49" fmla="*/ 4813861 w 5810281"/>
              <a:gd name="connsiteY49" fmla="*/ 493465 h 5829300"/>
              <a:gd name="connsiteX50" fmla="*/ 5318728 w 5810281"/>
              <a:gd name="connsiteY50" fmla="*/ 996430 h 5829300"/>
              <a:gd name="connsiteX51" fmla="*/ 5318728 w 5810281"/>
              <a:gd name="connsiteY51" fmla="*/ 1540286 h 5829300"/>
              <a:gd name="connsiteX52" fmla="*/ 4086501 w 5810281"/>
              <a:gd name="connsiteY52" fmla="*/ 2772503 h 5829300"/>
              <a:gd name="connsiteX53" fmla="*/ 4035159 w 5810281"/>
              <a:gd name="connsiteY53" fmla="*/ 2905616 h 5829300"/>
              <a:gd name="connsiteX54" fmla="*/ 4086501 w 5810281"/>
              <a:gd name="connsiteY54" fmla="*/ 3038730 h 5829300"/>
              <a:gd name="connsiteX55" fmla="*/ 5318728 w 5810281"/>
              <a:gd name="connsiteY55" fmla="*/ 4272858 h 5829300"/>
              <a:gd name="connsiteX56" fmla="*/ 5318728 w 5810281"/>
              <a:gd name="connsiteY56" fmla="*/ 482716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0281" h="5829300">
                <a:moveTo>
                  <a:pt x="4497243" y="2917027"/>
                </a:moveTo>
                <a:lnTo>
                  <a:pt x="5596357" y="1817914"/>
                </a:lnTo>
                <a:cubicBezTo>
                  <a:pt x="5893955" y="1520316"/>
                  <a:pt x="5893955" y="1037311"/>
                  <a:pt x="5596357" y="729262"/>
                </a:cubicBezTo>
                <a:lnTo>
                  <a:pt x="5093392" y="226297"/>
                </a:lnTo>
                <a:cubicBezTo>
                  <a:pt x="4949818" y="82723"/>
                  <a:pt x="4754912" y="0"/>
                  <a:pt x="4549536" y="0"/>
                </a:cubicBezTo>
                <a:cubicBezTo>
                  <a:pt x="4344170" y="0"/>
                  <a:pt x="4149254" y="81772"/>
                  <a:pt x="4005680" y="226287"/>
                </a:cubicBezTo>
                <a:lnTo>
                  <a:pt x="2905626" y="1335861"/>
                </a:lnTo>
                <a:lnTo>
                  <a:pt x="1807454" y="236748"/>
                </a:lnTo>
                <a:cubicBezTo>
                  <a:pt x="1663890" y="93174"/>
                  <a:pt x="1468974" y="10460"/>
                  <a:pt x="1263608" y="10460"/>
                </a:cubicBezTo>
                <a:cubicBezTo>
                  <a:pt x="1058242" y="10460"/>
                  <a:pt x="863326" y="92232"/>
                  <a:pt x="719752" y="236748"/>
                </a:cubicBezTo>
                <a:lnTo>
                  <a:pt x="215836" y="739713"/>
                </a:lnTo>
                <a:cubicBezTo>
                  <a:pt x="82723" y="872826"/>
                  <a:pt x="0" y="1068692"/>
                  <a:pt x="0" y="1274059"/>
                </a:cubicBezTo>
                <a:cubicBezTo>
                  <a:pt x="0" y="1479425"/>
                  <a:pt x="81772" y="1674340"/>
                  <a:pt x="226287" y="1817914"/>
                </a:cubicBezTo>
                <a:lnTo>
                  <a:pt x="1324459" y="2917027"/>
                </a:lnTo>
                <a:lnTo>
                  <a:pt x="226297" y="4016141"/>
                </a:lnTo>
                <a:cubicBezTo>
                  <a:pt x="82723" y="4159705"/>
                  <a:pt x="0" y="4354620"/>
                  <a:pt x="0" y="4559996"/>
                </a:cubicBezTo>
                <a:cubicBezTo>
                  <a:pt x="0" y="4765363"/>
                  <a:pt x="81772" y="4960278"/>
                  <a:pt x="226287" y="5103852"/>
                </a:cubicBezTo>
                <a:lnTo>
                  <a:pt x="729262" y="5606817"/>
                </a:lnTo>
                <a:cubicBezTo>
                  <a:pt x="872835" y="5750391"/>
                  <a:pt x="1067741" y="5833104"/>
                  <a:pt x="1273117" y="5833104"/>
                </a:cubicBezTo>
                <a:cubicBezTo>
                  <a:pt x="1478484" y="5833104"/>
                  <a:pt x="1673399" y="5751332"/>
                  <a:pt x="1816973" y="5606817"/>
                </a:cubicBezTo>
                <a:lnTo>
                  <a:pt x="2916086" y="4507704"/>
                </a:lnTo>
                <a:lnTo>
                  <a:pt x="4004739" y="5596357"/>
                </a:lnTo>
                <a:cubicBezTo>
                  <a:pt x="4148312" y="5739930"/>
                  <a:pt x="4343219" y="5822644"/>
                  <a:pt x="4548595" y="5822644"/>
                </a:cubicBezTo>
                <a:cubicBezTo>
                  <a:pt x="4753961" y="5822644"/>
                  <a:pt x="4948876" y="5740872"/>
                  <a:pt x="5092450" y="5596357"/>
                </a:cubicBezTo>
                <a:lnTo>
                  <a:pt x="5595415" y="5093391"/>
                </a:lnTo>
                <a:cubicBezTo>
                  <a:pt x="5893014" y="4795793"/>
                  <a:pt x="5893014" y="4312788"/>
                  <a:pt x="5595415" y="4004739"/>
                </a:cubicBezTo>
                <a:lnTo>
                  <a:pt x="4497243" y="2917027"/>
                </a:lnTo>
                <a:close/>
                <a:moveTo>
                  <a:pt x="5318728" y="4827165"/>
                </a:moveTo>
                <a:lnTo>
                  <a:pt x="4826214" y="5330130"/>
                </a:lnTo>
                <a:cubicBezTo>
                  <a:pt x="4682640" y="5473704"/>
                  <a:pt x="4425932" y="5473704"/>
                  <a:pt x="4282358" y="5330130"/>
                </a:cubicBezTo>
                <a:lnTo>
                  <a:pt x="3050141" y="4097912"/>
                </a:lnTo>
                <a:cubicBezTo>
                  <a:pt x="3009260" y="4057031"/>
                  <a:pt x="2968369" y="4046571"/>
                  <a:pt x="2917028" y="4046571"/>
                </a:cubicBezTo>
                <a:cubicBezTo>
                  <a:pt x="2865686" y="4046571"/>
                  <a:pt x="2824805" y="4067492"/>
                  <a:pt x="2783914" y="4097912"/>
                </a:cubicBezTo>
                <a:lnTo>
                  <a:pt x="1550746" y="5330130"/>
                </a:lnTo>
                <a:cubicBezTo>
                  <a:pt x="1407172" y="5473704"/>
                  <a:pt x="1150464" y="5473704"/>
                  <a:pt x="1006890" y="5330130"/>
                </a:cubicBezTo>
                <a:lnTo>
                  <a:pt x="503925" y="4827165"/>
                </a:lnTo>
                <a:cubicBezTo>
                  <a:pt x="431663" y="4754902"/>
                  <a:pt x="390782" y="4652219"/>
                  <a:pt x="390782" y="4549536"/>
                </a:cubicBezTo>
                <a:cubicBezTo>
                  <a:pt x="390782" y="4446853"/>
                  <a:pt x="431663" y="4344169"/>
                  <a:pt x="503925" y="4271907"/>
                </a:cubicBezTo>
                <a:lnTo>
                  <a:pt x="1735201" y="3040631"/>
                </a:lnTo>
                <a:cubicBezTo>
                  <a:pt x="1807463" y="2968369"/>
                  <a:pt x="1807463" y="2845716"/>
                  <a:pt x="1735201" y="2773463"/>
                </a:cubicBezTo>
                <a:lnTo>
                  <a:pt x="502974" y="1541237"/>
                </a:lnTo>
                <a:cubicBezTo>
                  <a:pt x="421203" y="1479435"/>
                  <a:pt x="379370" y="1376751"/>
                  <a:pt x="379370" y="1274068"/>
                </a:cubicBezTo>
                <a:cubicBezTo>
                  <a:pt x="379370" y="1171385"/>
                  <a:pt x="420252" y="1068702"/>
                  <a:pt x="492514" y="996439"/>
                </a:cubicBezTo>
                <a:lnTo>
                  <a:pt x="995479" y="493475"/>
                </a:lnTo>
                <a:cubicBezTo>
                  <a:pt x="1139053" y="349901"/>
                  <a:pt x="1395761" y="349901"/>
                  <a:pt x="1539335" y="493475"/>
                </a:cubicBezTo>
                <a:lnTo>
                  <a:pt x="2771561" y="1725682"/>
                </a:lnTo>
                <a:cubicBezTo>
                  <a:pt x="2801982" y="1756103"/>
                  <a:pt x="2853333" y="1777024"/>
                  <a:pt x="2904675" y="1777024"/>
                </a:cubicBezTo>
                <a:cubicBezTo>
                  <a:pt x="2956016" y="1777024"/>
                  <a:pt x="3007358" y="1756103"/>
                  <a:pt x="3037788" y="1725682"/>
                </a:cubicBezTo>
                <a:lnTo>
                  <a:pt x="4270005" y="493465"/>
                </a:lnTo>
                <a:cubicBezTo>
                  <a:pt x="4413579" y="349891"/>
                  <a:pt x="4670287" y="349891"/>
                  <a:pt x="4813861" y="493465"/>
                </a:cubicBezTo>
                <a:lnTo>
                  <a:pt x="5318728" y="996430"/>
                </a:lnTo>
                <a:cubicBezTo>
                  <a:pt x="5472753" y="1150455"/>
                  <a:pt x="5472753" y="1396712"/>
                  <a:pt x="5318728" y="1540286"/>
                </a:cubicBezTo>
                <a:lnTo>
                  <a:pt x="4086501" y="2772503"/>
                </a:lnTo>
                <a:cubicBezTo>
                  <a:pt x="4056080" y="2802924"/>
                  <a:pt x="4035159" y="2854275"/>
                  <a:pt x="4035159" y="2905616"/>
                </a:cubicBezTo>
                <a:cubicBezTo>
                  <a:pt x="4035159" y="2956958"/>
                  <a:pt x="4056080" y="3008299"/>
                  <a:pt x="4086501" y="3038730"/>
                </a:cubicBezTo>
                <a:lnTo>
                  <a:pt x="5318728" y="4272858"/>
                </a:lnTo>
                <a:cubicBezTo>
                  <a:pt x="5472753" y="4436392"/>
                  <a:pt x="5472753" y="4683600"/>
                  <a:pt x="5318728" y="4827165"/>
                </a:cubicBezTo>
                <a:close/>
              </a:path>
            </a:pathLst>
          </a:custGeom>
          <a:solidFill>
            <a:schemeClr val="bg1"/>
          </a:solidFill>
          <a:ln w="9509" cap="flat">
            <a:noFill/>
            <a:prstDash val="solid"/>
            <a:miter/>
          </a:ln>
        </p:spPr>
        <p:txBody>
          <a:bodyPr rtlCol="0" anchor="ctr"/>
          <a:lstStyle/>
          <a:p>
            <a:endParaRPr lang="es-ES"/>
          </a:p>
        </p:txBody>
      </p:sp>
      <p:sp>
        <p:nvSpPr>
          <p:cNvPr id="120" name="Google Shape;1824;p38">
            <a:extLst>
              <a:ext uri="{FF2B5EF4-FFF2-40B4-BE49-F238E27FC236}">
                <a16:creationId xmlns:a16="http://schemas.microsoft.com/office/drawing/2014/main" id="{469DEE64-DB32-8A9F-EEE8-3C181D6BA77C}"/>
              </a:ext>
            </a:extLst>
          </p:cNvPr>
          <p:cNvSpPr/>
          <p:nvPr/>
        </p:nvSpPr>
        <p:spPr>
          <a:xfrm>
            <a:off x="5387218" y="5138047"/>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121" name="Google Shape;1824;p38">
            <a:extLst>
              <a:ext uri="{FF2B5EF4-FFF2-40B4-BE49-F238E27FC236}">
                <a16:creationId xmlns:a16="http://schemas.microsoft.com/office/drawing/2014/main" id="{EBEA111A-64F1-529F-D725-0ECC7ED03412}"/>
              </a:ext>
            </a:extLst>
          </p:cNvPr>
          <p:cNvSpPr/>
          <p:nvPr/>
        </p:nvSpPr>
        <p:spPr>
          <a:xfrm>
            <a:off x="5888611" y="5516079"/>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122" name="Rectangle: Rounded Corners 121">
            <a:extLst>
              <a:ext uri="{FF2B5EF4-FFF2-40B4-BE49-F238E27FC236}">
                <a16:creationId xmlns:a16="http://schemas.microsoft.com/office/drawing/2014/main" id="{B97A31AE-12D7-CE41-8CAE-5773F5E8391B}"/>
              </a:ext>
            </a:extLst>
          </p:cNvPr>
          <p:cNvSpPr/>
          <p:nvPr/>
        </p:nvSpPr>
        <p:spPr>
          <a:xfrm>
            <a:off x="8224550" y="4594876"/>
            <a:ext cx="3766345" cy="2046586"/>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a:solidFill>
                  <a:srgbClr val="30B29A"/>
                </a:solidFill>
                <a:effectLst/>
                <a:latin typeface="Quicksand"/>
              </a:rPr>
              <a:t>Đòi hỏi nhiều tài nguyên dữ liệu huấn luyện lớn và mất thời gian để huấn luyện. Nó cũng khó xử lý ngôn ngữ không tuân theo cấu trúc ngữ pháp cụ thể và có thể tạo ra kết quả dịch không tự nhiên</a:t>
            </a:r>
            <a:endParaRPr lang="vi-VN">
              <a:solidFill>
                <a:srgbClr val="30B29A"/>
              </a:solidFill>
            </a:endParaRPr>
          </a:p>
        </p:txBody>
      </p:sp>
      <p:sp>
        <p:nvSpPr>
          <p:cNvPr id="123" name="Forma libre 260">
            <a:extLst>
              <a:ext uri="{FF2B5EF4-FFF2-40B4-BE49-F238E27FC236}">
                <a16:creationId xmlns:a16="http://schemas.microsoft.com/office/drawing/2014/main" id="{8446E27E-FDA8-603E-1BE4-11D714ED144A}"/>
              </a:ext>
            </a:extLst>
          </p:cNvPr>
          <p:cNvSpPr/>
          <p:nvPr/>
        </p:nvSpPr>
        <p:spPr>
          <a:xfrm>
            <a:off x="11417117" y="4665198"/>
            <a:ext cx="432375" cy="404156"/>
          </a:xfrm>
          <a:custGeom>
            <a:avLst/>
            <a:gdLst>
              <a:gd name="connsiteX0" fmla="*/ 4497243 w 5810281"/>
              <a:gd name="connsiteY0" fmla="*/ 2917027 h 5829300"/>
              <a:gd name="connsiteX1" fmla="*/ 5596357 w 5810281"/>
              <a:gd name="connsiteY1" fmla="*/ 1817914 h 5829300"/>
              <a:gd name="connsiteX2" fmla="*/ 5596357 w 5810281"/>
              <a:gd name="connsiteY2" fmla="*/ 729262 h 5829300"/>
              <a:gd name="connsiteX3" fmla="*/ 5093392 w 5810281"/>
              <a:gd name="connsiteY3" fmla="*/ 226297 h 5829300"/>
              <a:gd name="connsiteX4" fmla="*/ 4549536 w 5810281"/>
              <a:gd name="connsiteY4" fmla="*/ 0 h 5829300"/>
              <a:gd name="connsiteX5" fmla="*/ 4005680 w 5810281"/>
              <a:gd name="connsiteY5" fmla="*/ 226287 h 5829300"/>
              <a:gd name="connsiteX6" fmla="*/ 2905626 w 5810281"/>
              <a:gd name="connsiteY6" fmla="*/ 1335861 h 5829300"/>
              <a:gd name="connsiteX7" fmla="*/ 1807454 w 5810281"/>
              <a:gd name="connsiteY7" fmla="*/ 236748 h 5829300"/>
              <a:gd name="connsiteX8" fmla="*/ 1263608 w 5810281"/>
              <a:gd name="connsiteY8" fmla="*/ 10460 h 5829300"/>
              <a:gd name="connsiteX9" fmla="*/ 719752 w 5810281"/>
              <a:gd name="connsiteY9" fmla="*/ 236748 h 5829300"/>
              <a:gd name="connsiteX10" fmla="*/ 215836 w 5810281"/>
              <a:gd name="connsiteY10" fmla="*/ 739713 h 5829300"/>
              <a:gd name="connsiteX11" fmla="*/ 0 w 5810281"/>
              <a:gd name="connsiteY11" fmla="*/ 1274059 h 5829300"/>
              <a:gd name="connsiteX12" fmla="*/ 226287 w 5810281"/>
              <a:gd name="connsiteY12" fmla="*/ 1817914 h 5829300"/>
              <a:gd name="connsiteX13" fmla="*/ 1324459 w 5810281"/>
              <a:gd name="connsiteY13" fmla="*/ 2917027 h 5829300"/>
              <a:gd name="connsiteX14" fmla="*/ 226297 w 5810281"/>
              <a:gd name="connsiteY14" fmla="*/ 4016141 h 5829300"/>
              <a:gd name="connsiteX15" fmla="*/ 0 w 5810281"/>
              <a:gd name="connsiteY15" fmla="*/ 4559996 h 5829300"/>
              <a:gd name="connsiteX16" fmla="*/ 226287 w 5810281"/>
              <a:gd name="connsiteY16" fmla="*/ 5103852 h 5829300"/>
              <a:gd name="connsiteX17" fmla="*/ 729262 w 5810281"/>
              <a:gd name="connsiteY17" fmla="*/ 5606817 h 5829300"/>
              <a:gd name="connsiteX18" fmla="*/ 1273117 w 5810281"/>
              <a:gd name="connsiteY18" fmla="*/ 5833104 h 5829300"/>
              <a:gd name="connsiteX19" fmla="*/ 1816973 w 5810281"/>
              <a:gd name="connsiteY19" fmla="*/ 5606817 h 5829300"/>
              <a:gd name="connsiteX20" fmla="*/ 2916086 w 5810281"/>
              <a:gd name="connsiteY20" fmla="*/ 4507704 h 5829300"/>
              <a:gd name="connsiteX21" fmla="*/ 4004739 w 5810281"/>
              <a:gd name="connsiteY21" fmla="*/ 5596357 h 5829300"/>
              <a:gd name="connsiteX22" fmla="*/ 4548595 w 5810281"/>
              <a:gd name="connsiteY22" fmla="*/ 5822644 h 5829300"/>
              <a:gd name="connsiteX23" fmla="*/ 5092450 w 5810281"/>
              <a:gd name="connsiteY23" fmla="*/ 5596357 h 5829300"/>
              <a:gd name="connsiteX24" fmla="*/ 5595415 w 5810281"/>
              <a:gd name="connsiteY24" fmla="*/ 5093391 h 5829300"/>
              <a:gd name="connsiteX25" fmla="*/ 5595415 w 5810281"/>
              <a:gd name="connsiteY25" fmla="*/ 4004739 h 5829300"/>
              <a:gd name="connsiteX26" fmla="*/ 4497243 w 5810281"/>
              <a:gd name="connsiteY26" fmla="*/ 2917027 h 5829300"/>
              <a:gd name="connsiteX27" fmla="*/ 5318728 w 5810281"/>
              <a:gd name="connsiteY27" fmla="*/ 4827165 h 5829300"/>
              <a:gd name="connsiteX28" fmla="*/ 4826214 w 5810281"/>
              <a:gd name="connsiteY28" fmla="*/ 5330130 h 5829300"/>
              <a:gd name="connsiteX29" fmla="*/ 4282358 w 5810281"/>
              <a:gd name="connsiteY29" fmla="*/ 5330130 h 5829300"/>
              <a:gd name="connsiteX30" fmla="*/ 3050141 w 5810281"/>
              <a:gd name="connsiteY30" fmla="*/ 4097912 h 5829300"/>
              <a:gd name="connsiteX31" fmla="*/ 2917028 w 5810281"/>
              <a:gd name="connsiteY31" fmla="*/ 4046571 h 5829300"/>
              <a:gd name="connsiteX32" fmla="*/ 2783914 w 5810281"/>
              <a:gd name="connsiteY32" fmla="*/ 4097912 h 5829300"/>
              <a:gd name="connsiteX33" fmla="*/ 1550746 w 5810281"/>
              <a:gd name="connsiteY33" fmla="*/ 5330130 h 5829300"/>
              <a:gd name="connsiteX34" fmla="*/ 1006890 w 5810281"/>
              <a:gd name="connsiteY34" fmla="*/ 5330130 h 5829300"/>
              <a:gd name="connsiteX35" fmla="*/ 503925 w 5810281"/>
              <a:gd name="connsiteY35" fmla="*/ 4827165 h 5829300"/>
              <a:gd name="connsiteX36" fmla="*/ 390782 w 5810281"/>
              <a:gd name="connsiteY36" fmla="*/ 4549536 h 5829300"/>
              <a:gd name="connsiteX37" fmla="*/ 503925 w 5810281"/>
              <a:gd name="connsiteY37" fmla="*/ 4271907 h 5829300"/>
              <a:gd name="connsiteX38" fmla="*/ 1735201 w 5810281"/>
              <a:gd name="connsiteY38" fmla="*/ 3040631 h 5829300"/>
              <a:gd name="connsiteX39" fmla="*/ 1735201 w 5810281"/>
              <a:gd name="connsiteY39" fmla="*/ 2773463 h 5829300"/>
              <a:gd name="connsiteX40" fmla="*/ 502974 w 5810281"/>
              <a:gd name="connsiteY40" fmla="*/ 1541237 h 5829300"/>
              <a:gd name="connsiteX41" fmla="*/ 379370 w 5810281"/>
              <a:gd name="connsiteY41" fmla="*/ 1274068 h 5829300"/>
              <a:gd name="connsiteX42" fmla="*/ 492514 w 5810281"/>
              <a:gd name="connsiteY42" fmla="*/ 996439 h 5829300"/>
              <a:gd name="connsiteX43" fmla="*/ 995479 w 5810281"/>
              <a:gd name="connsiteY43" fmla="*/ 493475 h 5829300"/>
              <a:gd name="connsiteX44" fmla="*/ 1539335 w 5810281"/>
              <a:gd name="connsiteY44" fmla="*/ 493475 h 5829300"/>
              <a:gd name="connsiteX45" fmla="*/ 2771561 w 5810281"/>
              <a:gd name="connsiteY45" fmla="*/ 1725682 h 5829300"/>
              <a:gd name="connsiteX46" fmla="*/ 2904675 w 5810281"/>
              <a:gd name="connsiteY46" fmla="*/ 1777024 h 5829300"/>
              <a:gd name="connsiteX47" fmla="*/ 3037788 w 5810281"/>
              <a:gd name="connsiteY47" fmla="*/ 1725682 h 5829300"/>
              <a:gd name="connsiteX48" fmla="*/ 4270005 w 5810281"/>
              <a:gd name="connsiteY48" fmla="*/ 493465 h 5829300"/>
              <a:gd name="connsiteX49" fmla="*/ 4813861 w 5810281"/>
              <a:gd name="connsiteY49" fmla="*/ 493465 h 5829300"/>
              <a:gd name="connsiteX50" fmla="*/ 5318728 w 5810281"/>
              <a:gd name="connsiteY50" fmla="*/ 996430 h 5829300"/>
              <a:gd name="connsiteX51" fmla="*/ 5318728 w 5810281"/>
              <a:gd name="connsiteY51" fmla="*/ 1540286 h 5829300"/>
              <a:gd name="connsiteX52" fmla="*/ 4086501 w 5810281"/>
              <a:gd name="connsiteY52" fmla="*/ 2772503 h 5829300"/>
              <a:gd name="connsiteX53" fmla="*/ 4035159 w 5810281"/>
              <a:gd name="connsiteY53" fmla="*/ 2905616 h 5829300"/>
              <a:gd name="connsiteX54" fmla="*/ 4086501 w 5810281"/>
              <a:gd name="connsiteY54" fmla="*/ 3038730 h 5829300"/>
              <a:gd name="connsiteX55" fmla="*/ 5318728 w 5810281"/>
              <a:gd name="connsiteY55" fmla="*/ 4272858 h 5829300"/>
              <a:gd name="connsiteX56" fmla="*/ 5318728 w 5810281"/>
              <a:gd name="connsiteY56" fmla="*/ 482716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0281" h="5829300">
                <a:moveTo>
                  <a:pt x="4497243" y="2917027"/>
                </a:moveTo>
                <a:lnTo>
                  <a:pt x="5596357" y="1817914"/>
                </a:lnTo>
                <a:cubicBezTo>
                  <a:pt x="5893955" y="1520316"/>
                  <a:pt x="5893955" y="1037311"/>
                  <a:pt x="5596357" y="729262"/>
                </a:cubicBezTo>
                <a:lnTo>
                  <a:pt x="5093392" y="226297"/>
                </a:lnTo>
                <a:cubicBezTo>
                  <a:pt x="4949818" y="82723"/>
                  <a:pt x="4754912" y="0"/>
                  <a:pt x="4549536" y="0"/>
                </a:cubicBezTo>
                <a:cubicBezTo>
                  <a:pt x="4344170" y="0"/>
                  <a:pt x="4149254" y="81772"/>
                  <a:pt x="4005680" y="226287"/>
                </a:cubicBezTo>
                <a:lnTo>
                  <a:pt x="2905626" y="1335861"/>
                </a:lnTo>
                <a:lnTo>
                  <a:pt x="1807454" y="236748"/>
                </a:lnTo>
                <a:cubicBezTo>
                  <a:pt x="1663890" y="93174"/>
                  <a:pt x="1468974" y="10460"/>
                  <a:pt x="1263608" y="10460"/>
                </a:cubicBezTo>
                <a:cubicBezTo>
                  <a:pt x="1058242" y="10460"/>
                  <a:pt x="863326" y="92232"/>
                  <a:pt x="719752" y="236748"/>
                </a:cubicBezTo>
                <a:lnTo>
                  <a:pt x="215836" y="739713"/>
                </a:lnTo>
                <a:cubicBezTo>
                  <a:pt x="82723" y="872826"/>
                  <a:pt x="0" y="1068692"/>
                  <a:pt x="0" y="1274059"/>
                </a:cubicBezTo>
                <a:cubicBezTo>
                  <a:pt x="0" y="1479425"/>
                  <a:pt x="81772" y="1674340"/>
                  <a:pt x="226287" y="1817914"/>
                </a:cubicBezTo>
                <a:lnTo>
                  <a:pt x="1324459" y="2917027"/>
                </a:lnTo>
                <a:lnTo>
                  <a:pt x="226297" y="4016141"/>
                </a:lnTo>
                <a:cubicBezTo>
                  <a:pt x="82723" y="4159705"/>
                  <a:pt x="0" y="4354620"/>
                  <a:pt x="0" y="4559996"/>
                </a:cubicBezTo>
                <a:cubicBezTo>
                  <a:pt x="0" y="4765363"/>
                  <a:pt x="81772" y="4960278"/>
                  <a:pt x="226287" y="5103852"/>
                </a:cubicBezTo>
                <a:lnTo>
                  <a:pt x="729262" y="5606817"/>
                </a:lnTo>
                <a:cubicBezTo>
                  <a:pt x="872835" y="5750391"/>
                  <a:pt x="1067741" y="5833104"/>
                  <a:pt x="1273117" y="5833104"/>
                </a:cubicBezTo>
                <a:cubicBezTo>
                  <a:pt x="1478484" y="5833104"/>
                  <a:pt x="1673399" y="5751332"/>
                  <a:pt x="1816973" y="5606817"/>
                </a:cubicBezTo>
                <a:lnTo>
                  <a:pt x="2916086" y="4507704"/>
                </a:lnTo>
                <a:lnTo>
                  <a:pt x="4004739" y="5596357"/>
                </a:lnTo>
                <a:cubicBezTo>
                  <a:pt x="4148312" y="5739930"/>
                  <a:pt x="4343219" y="5822644"/>
                  <a:pt x="4548595" y="5822644"/>
                </a:cubicBezTo>
                <a:cubicBezTo>
                  <a:pt x="4753961" y="5822644"/>
                  <a:pt x="4948876" y="5740872"/>
                  <a:pt x="5092450" y="5596357"/>
                </a:cubicBezTo>
                <a:lnTo>
                  <a:pt x="5595415" y="5093391"/>
                </a:lnTo>
                <a:cubicBezTo>
                  <a:pt x="5893014" y="4795793"/>
                  <a:pt x="5893014" y="4312788"/>
                  <a:pt x="5595415" y="4004739"/>
                </a:cubicBezTo>
                <a:lnTo>
                  <a:pt x="4497243" y="2917027"/>
                </a:lnTo>
                <a:close/>
                <a:moveTo>
                  <a:pt x="5318728" y="4827165"/>
                </a:moveTo>
                <a:lnTo>
                  <a:pt x="4826214" y="5330130"/>
                </a:lnTo>
                <a:cubicBezTo>
                  <a:pt x="4682640" y="5473704"/>
                  <a:pt x="4425932" y="5473704"/>
                  <a:pt x="4282358" y="5330130"/>
                </a:cubicBezTo>
                <a:lnTo>
                  <a:pt x="3050141" y="4097912"/>
                </a:lnTo>
                <a:cubicBezTo>
                  <a:pt x="3009260" y="4057031"/>
                  <a:pt x="2968369" y="4046571"/>
                  <a:pt x="2917028" y="4046571"/>
                </a:cubicBezTo>
                <a:cubicBezTo>
                  <a:pt x="2865686" y="4046571"/>
                  <a:pt x="2824805" y="4067492"/>
                  <a:pt x="2783914" y="4097912"/>
                </a:cubicBezTo>
                <a:lnTo>
                  <a:pt x="1550746" y="5330130"/>
                </a:lnTo>
                <a:cubicBezTo>
                  <a:pt x="1407172" y="5473704"/>
                  <a:pt x="1150464" y="5473704"/>
                  <a:pt x="1006890" y="5330130"/>
                </a:cubicBezTo>
                <a:lnTo>
                  <a:pt x="503925" y="4827165"/>
                </a:lnTo>
                <a:cubicBezTo>
                  <a:pt x="431663" y="4754902"/>
                  <a:pt x="390782" y="4652219"/>
                  <a:pt x="390782" y="4549536"/>
                </a:cubicBezTo>
                <a:cubicBezTo>
                  <a:pt x="390782" y="4446853"/>
                  <a:pt x="431663" y="4344169"/>
                  <a:pt x="503925" y="4271907"/>
                </a:cubicBezTo>
                <a:lnTo>
                  <a:pt x="1735201" y="3040631"/>
                </a:lnTo>
                <a:cubicBezTo>
                  <a:pt x="1807463" y="2968369"/>
                  <a:pt x="1807463" y="2845716"/>
                  <a:pt x="1735201" y="2773463"/>
                </a:cubicBezTo>
                <a:lnTo>
                  <a:pt x="502974" y="1541237"/>
                </a:lnTo>
                <a:cubicBezTo>
                  <a:pt x="421203" y="1479435"/>
                  <a:pt x="379370" y="1376751"/>
                  <a:pt x="379370" y="1274068"/>
                </a:cubicBezTo>
                <a:cubicBezTo>
                  <a:pt x="379370" y="1171385"/>
                  <a:pt x="420252" y="1068702"/>
                  <a:pt x="492514" y="996439"/>
                </a:cubicBezTo>
                <a:lnTo>
                  <a:pt x="995479" y="493475"/>
                </a:lnTo>
                <a:cubicBezTo>
                  <a:pt x="1139053" y="349901"/>
                  <a:pt x="1395761" y="349901"/>
                  <a:pt x="1539335" y="493475"/>
                </a:cubicBezTo>
                <a:lnTo>
                  <a:pt x="2771561" y="1725682"/>
                </a:lnTo>
                <a:cubicBezTo>
                  <a:pt x="2801982" y="1756103"/>
                  <a:pt x="2853333" y="1777024"/>
                  <a:pt x="2904675" y="1777024"/>
                </a:cubicBezTo>
                <a:cubicBezTo>
                  <a:pt x="2956016" y="1777024"/>
                  <a:pt x="3007358" y="1756103"/>
                  <a:pt x="3037788" y="1725682"/>
                </a:cubicBezTo>
                <a:lnTo>
                  <a:pt x="4270005" y="493465"/>
                </a:lnTo>
                <a:cubicBezTo>
                  <a:pt x="4413579" y="349891"/>
                  <a:pt x="4670287" y="349891"/>
                  <a:pt x="4813861" y="493465"/>
                </a:cubicBezTo>
                <a:lnTo>
                  <a:pt x="5318728" y="996430"/>
                </a:lnTo>
                <a:cubicBezTo>
                  <a:pt x="5472753" y="1150455"/>
                  <a:pt x="5472753" y="1396712"/>
                  <a:pt x="5318728" y="1540286"/>
                </a:cubicBezTo>
                <a:lnTo>
                  <a:pt x="4086501" y="2772503"/>
                </a:lnTo>
                <a:cubicBezTo>
                  <a:pt x="4056080" y="2802924"/>
                  <a:pt x="4035159" y="2854275"/>
                  <a:pt x="4035159" y="2905616"/>
                </a:cubicBezTo>
                <a:cubicBezTo>
                  <a:pt x="4035159" y="2956958"/>
                  <a:pt x="4056080" y="3008299"/>
                  <a:pt x="4086501" y="3038730"/>
                </a:cubicBezTo>
                <a:lnTo>
                  <a:pt x="5318728" y="4272858"/>
                </a:lnTo>
                <a:cubicBezTo>
                  <a:pt x="5472753" y="4436392"/>
                  <a:pt x="5472753" y="4683600"/>
                  <a:pt x="5318728" y="4827165"/>
                </a:cubicBezTo>
                <a:close/>
              </a:path>
            </a:pathLst>
          </a:custGeom>
          <a:solidFill>
            <a:schemeClr val="bg1"/>
          </a:solidFill>
          <a:ln w="9509" cap="flat">
            <a:noFill/>
            <a:prstDash val="solid"/>
            <a:miter/>
          </a:ln>
        </p:spPr>
        <p:txBody>
          <a:bodyPr rtlCol="0" anchor="ctr"/>
          <a:lstStyle/>
          <a:p>
            <a:endParaRPr lang="es-ES"/>
          </a:p>
        </p:txBody>
      </p:sp>
      <p:pic>
        <p:nvPicPr>
          <p:cNvPr id="4100" name="Picture 4" descr="Choose Decision Making Sticker by Curious Piyuesh for iOS &amp; Android | GIPHY">
            <a:extLst>
              <a:ext uri="{FF2B5EF4-FFF2-40B4-BE49-F238E27FC236}">
                <a16:creationId xmlns:a16="http://schemas.microsoft.com/office/drawing/2014/main" id="{CDC4649D-8634-FD4E-2509-F2722D89B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140" y="343813"/>
            <a:ext cx="2109199" cy="153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753" y="0"/>
            <a:ext cx="2143314" cy="811804"/>
          </a:xfrm>
        </p:spPr>
        <p:txBody>
          <a:bodyPr/>
          <a:lstStyle/>
          <a:p>
            <a:r>
              <a:rPr lang="es-ES"/>
              <a:t>Giới thiệu</a:t>
            </a:r>
          </a:p>
        </p:txBody>
      </p:sp>
      <p:sp>
        <p:nvSpPr>
          <p:cNvPr id="3" name="Marcador de contenido 2">
            <a:extLst>
              <a:ext uri="{FF2B5EF4-FFF2-40B4-BE49-F238E27FC236}">
                <a16:creationId xmlns:a16="http://schemas.microsoft.com/office/drawing/2014/main" id="{DB7851CF-055C-4442-AD54-9D9C3C73E458}"/>
              </a:ext>
            </a:extLst>
          </p:cNvPr>
          <p:cNvSpPr>
            <a:spLocks noGrp="1"/>
          </p:cNvSpPr>
          <p:nvPr>
            <p:ph idx="1"/>
          </p:nvPr>
        </p:nvSpPr>
        <p:spPr>
          <a:xfrm>
            <a:off x="3862953" y="1120403"/>
            <a:ext cx="6128848" cy="4733560"/>
          </a:xfrm>
        </p:spPr>
        <p:txBody>
          <a:bodyPr>
            <a:noAutofit/>
          </a:bodyPr>
          <a:lstStyle/>
          <a:p>
            <a:pPr marL="0" indent="0">
              <a:lnSpc>
                <a:spcPct val="150000"/>
              </a:lnSpc>
              <a:buNone/>
            </a:pPr>
            <a:r>
              <a:rPr lang="en-US" sz="1600"/>
              <a:t>M</a:t>
            </a:r>
            <a:r>
              <a:rPr lang="vi-VN" sz="1600"/>
              <a:t>ột </a:t>
            </a:r>
            <a:r>
              <a:rPr lang="vi-VN" sz="1600" b="1"/>
              <a:t>phương pháp</a:t>
            </a:r>
            <a:r>
              <a:rPr lang="vi-VN" sz="1600"/>
              <a:t> trong lĩnh vực </a:t>
            </a:r>
            <a:r>
              <a:rPr lang="vi-VN" sz="1600" b="1"/>
              <a:t>dịch máy</a:t>
            </a:r>
            <a:r>
              <a:rPr lang="en-US" sz="1600" b="1"/>
              <a:t>(MT)</a:t>
            </a:r>
            <a:r>
              <a:rPr lang="vi-VN" sz="1600"/>
              <a:t> sử dụng một mô hình dịch máy duy nhất để </a:t>
            </a:r>
            <a:r>
              <a:rPr lang="vi-VN" sz="1600" b="1"/>
              <a:t>xử lý nhiều ngôn ngữ khác nhau</a:t>
            </a:r>
            <a:r>
              <a:rPr lang="vi-VN" sz="1600"/>
              <a:t>. Thay vì huấn luyện một mô hình </a:t>
            </a:r>
            <a:r>
              <a:rPr lang="vi-VN" sz="1600" b="1"/>
              <a:t>riêng biệt cho mỗi cặp ngôn ngữ</a:t>
            </a:r>
            <a:r>
              <a:rPr lang="en-US" sz="1600" b="1"/>
              <a:t>.</a:t>
            </a:r>
          </a:p>
          <a:p>
            <a:pPr>
              <a:lnSpc>
                <a:spcPct val="150000"/>
              </a:lnSpc>
              <a:buFont typeface="Wingdings" panose="05000000000000000000" pitchFamily="2" charset="2"/>
              <a:buChar char="§"/>
            </a:pPr>
            <a:r>
              <a:rPr lang="en-US" sz="1600" b="1"/>
              <a:t>Tiết kiệm thời gian và giảm tri phí huấn luyện, triển khai</a:t>
            </a:r>
            <a:r>
              <a:rPr lang="en-US" sz="1600"/>
              <a:t>: Thay vì huấn luyện và triển khai nhiều mô hình dịch máy riêng biệt cho mỗi cặp ngôn ngữ, Multilingual NMT cho phép sử dụng một mô hình duy nhất để xử lý nhiều ngôn ngữ.</a:t>
            </a:r>
          </a:p>
          <a:p>
            <a:pPr>
              <a:lnSpc>
                <a:spcPct val="150000"/>
              </a:lnSpc>
              <a:buFont typeface="Wingdings" panose="05000000000000000000" pitchFamily="2" charset="2"/>
              <a:buChar char="§"/>
            </a:pPr>
            <a:r>
              <a:rPr lang="en-US" sz="1600" b="1"/>
              <a:t>Tích hợp kiến thức ngôn ngữ</a:t>
            </a:r>
            <a:r>
              <a:rPr lang="en-US" sz="1600"/>
              <a:t>: </a:t>
            </a:r>
            <a:r>
              <a:rPr lang="vi-VN" sz="1600"/>
              <a:t>khả năng học được các đặc trưng chung của nhiều ngôn ngữ. Bằng cách chia sẻ thông tin và kiến thức giữa các ngôn ngữ trong quá trình huấn luyện, mô hình có thể tăng cường khả năng tổng hợp kiến thức ngôn ngữ và đạt được kết quả dịch tốt hơn</a:t>
            </a:r>
            <a:r>
              <a:rPr lang="en-US" sz="1600"/>
              <a:t>.</a:t>
            </a:r>
          </a:p>
        </p:txBody>
      </p:sp>
      <p:sp>
        <p:nvSpPr>
          <p:cNvPr id="5" name="Elipse 4">
            <a:extLst>
              <a:ext uri="{FF2B5EF4-FFF2-40B4-BE49-F238E27FC236}">
                <a16:creationId xmlns:a16="http://schemas.microsoft.com/office/drawing/2014/main" id="{1E3B7926-CDC0-1B48-9FCA-5B5FB91B61A4}"/>
              </a:ext>
            </a:extLst>
          </p:cNvPr>
          <p:cNvSpPr/>
          <p:nvPr/>
        </p:nvSpPr>
        <p:spPr>
          <a:xfrm>
            <a:off x="501973" y="1149036"/>
            <a:ext cx="2788755" cy="2788755"/>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Marcador de contenido 2">
            <a:extLst>
              <a:ext uri="{FF2B5EF4-FFF2-40B4-BE49-F238E27FC236}">
                <a16:creationId xmlns:a16="http://schemas.microsoft.com/office/drawing/2014/main" id="{5C605985-FED4-6146-8349-874313152750}"/>
              </a:ext>
            </a:extLst>
          </p:cNvPr>
          <p:cNvSpPr txBox="1">
            <a:spLocks/>
          </p:cNvSpPr>
          <p:nvPr/>
        </p:nvSpPr>
        <p:spPr>
          <a:xfrm>
            <a:off x="197176" y="3458586"/>
            <a:ext cx="3601826" cy="11620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800" b="1">
                <a:solidFill>
                  <a:srgbClr val="44546A"/>
                </a:solidFill>
              </a:rPr>
              <a:t>Multilingual for Neural Machine Translation </a:t>
            </a:r>
            <a:endParaRPr lang="es-ES" sz="1800" b="1"/>
          </a:p>
        </p:txBody>
      </p:sp>
      <p:grpSp>
        <p:nvGrpSpPr>
          <p:cNvPr id="7" name="Gráfico 626">
            <a:extLst>
              <a:ext uri="{FF2B5EF4-FFF2-40B4-BE49-F238E27FC236}">
                <a16:creationId xmlns:a16="http://schemas.microsoft.com/office/drawing/2014/main" id="{F649F93A-5BA4-9B4E-B880-DC74D015B191}"/>
              </a:ext>
            </a:extLst>
          </p:cNvPr>
          <p:cNvGrpSpPr/>
          <p:nvPr/>
        </p:nvGrpSpPr>
        <p:grpSpPr>
          <a:xfrm>
            <a:off x="1340380" y="1745579"/>
            <a:ext cx="1054103" cy="1397987"/>
            <a:chOff x="4078069" y="3612865"/>
            <a:chExt cx="1054103" cy="1397987"/>
          </a:xfrm>
          <a:solidFill>
            <a:srgbClr val="262626"/>
          </a:solidFill>
        </p:grpSpPr>
        <p:sp>
          <p:nvSpPr>
            <p:cNvPr id="8" name="Forma libre 7">
              <a:extLst>
                <a:ext uri="{FF2B5EF4-FFF2-40B4-BE49-F238E27FC236}">
                  <a16:creationId xmlns:a16="http://schemas.microsoft.com/office/drawing/2014/main" id="{0501E637-E375-DB49-9A7F-C602F9070DF7}"/>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EF1D17BB-9764-9A42-B2C5-C58C044D8237}"/>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5C9C4073-349C-4C44-83D9-9E50160DB42B}"/>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07840529-4867-FD45-B890-3458FB1AC8D1}"/>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3C3DB872-F23B-F64B-9297-32435A3C5421}"/>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52961751-193B-1C47-8DF5-268DB9798C8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03BF1671-ADE4-014D-BA39-DDF12375CE3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0277280C-18DB-544A-A879-EB25BCCFD6AF}"/>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CD0FA28E-296D-DF40-A8D8-E16BD114BEDD}"/>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A32B0CCF-F4E3-D144-8C71-DD1993938577}"/>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53F7273E-5250-894F-951D-CEDD61149A15}"/>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7E31979A-B738-EA4E-A967-A5D990246D84}"/>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B988EE15-FF8F-604B-9D9F-D4901A6DC29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13316EDF-0DFF-FB4C-948E-48627958EC02}"/>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2" name="Gráfico 626">
            <a:extLst>
              <a:ext uri="{FF2B5EF4-FFF2-40B4-BE49-F238E27FC236}">
                <a16:creationId xmlns:a16="http://schemas.microsoft.com/office/drawing/2014/main" id="{8CCE28C6-75DE-634C-AB4A-2116962BE466}"/>
              </a:ext>
            </a:extLst>
          </p:cNvPr>
          <p:cNvGrpSpPr/>
          <p:nvPr/>
        </p:nvGrpSpPr>
        <p:grpSpPr>
          <a:xfrm rot="20753428">
            <a:off x="381071" y="1518744"/>
            <a:ext cx="633560" cy="563396"/>
            <a:chOff x="7038296" y="3957464"/>
            <a:chExt cx="1421212" cy="1263819"/>
          </a:xfrm>
          <a:solidFill>
            <a:srgbClr val="262626"/>
          </a:solidFill>
        </p:grpSpPr>
        <p:sp>
          <p:nvSpPr>
            <p:cNvPr id="23" name="Forma libre 22">
              <a:extLst>
                <a:ext uri="{FF2B5EF4-FFF2-40B4-BE49-F238E27FC236}">
                  <a16:creationId xmlns:a16="http://schemas.microsoft.com/office/drawing/2014/main" id="{6E1C0213-49AF-574E-8D28-D801C801057D}"/>
                </a:ext>
              </a:extLst>
            </p:cNvPr>
            <p:cNvSpPr/>
            <p:nvPr/>
          </p:nvSpPr>
          <p:spPr>
            <a:xfrm>
              <a:off x="7038296" y="3957464"/>
              <a:ext cx="1421212" cy="1263819"/>
            </a:xfrm>
            <a:custGeom>
              <a:avLst/>
              <a:gdLst>
                <a:gd name="connsiteX0" fmla="*/ 1401261 w 1421212"/>
                <a:gd name="connsiteY0" fmla="*/ 254201 h 1263819"/>
                <a:gd name="connsiteX1" fmla="*/ 1105807 w 1421212"/>
                <a:gd name="connsiteY1" fmla="*/ 255617 h 1263819"/>
                <a:gd name="connsiteX2" fmla="*/ 806810 w 1421212"/>
                <a:gd name="connsiteY2" fmla="*/ 262934 h 1263819"/>
                <a:gd name="connsiteX3" fmla="*/ 346271 w 1421212"/>
                <a:gd name="connsiteY3" fmla="*/ 249717 h 1263819"/>
                <a:gd name="connsiteX4" fmla="*/ 320528 w 1421212"/>
                <a:gd name="connsiteY4" fmla="*/ 237679 h 1263819"/>
                <a:gd name="connsiteX5" fmla="*/ 306357 w 1421212"/>
                <a:gd name="connsiteY5" fmla="*/ 188114 h 1263819"/>
                <a:gd name="connsiteX6" fmla="*/ 309664 w 1421212"/>
                <a:gd name="connsiteY6" fmla="*/ 243344 h 1263819"/>
                <a:gd name="connsiteX7" fmla="*/ 234324 w 1421212"/>
                <a:gd name="connsiteY7" fmla="*/ 240512 h 1263819"/>
                <a:gd name="connsiteX8" fmla="*/ 245897 w 1421212"/>
                <a:gd name="connsiteY8" fmla="*/ 56883 h 1263819"/>
                <a:gd name="connsiteX9" fmla="*/ 229601 w 1421212"/>
                <a:gd name="connsiteY9" fmla="*/ 92995 h 1263819"/>
                <a:gd name="connsiteX10" fmla="*/ 219681 w 1421212"/>
                <a:gd name="connsiteY10" fmla="*/ 236735 h 1263819"/>
                <a:gd name="connsiteX11" fmla="*/ 176461 w 1421212"/>
                <a:gd name="connsiteY11" fmla="*/ 245468 h 1263819"/>
                <a:gd name="connsiteX12" fmla="*/ 162763 w 1421212"/>
                <a:gd name="connsiteY12" fmla="*/ 241928 h 1263819"/>
                <a:gd name="connsiteX13" fmla="*/ 167959 w 1421212"/>
                <a:gd name="connsiteY13" fmla="*/ 42721 h 1263819"/>
                <a:gd name="connsiteX14" fmla="*/ 187325 w 1421212"/>
                <a:gd name="connsiteY14" fmla="*/ 61603 h 1263819"/>
                <a:gd name="connsiteX15" fmla="*/ 180949 w 1421212"/>
                <a:gd name="connsiteY15" fmla="*/ 218561 h 1263819"/>
                <a:gd name="connsiteX16" fmla="*/ 186617 w 1421212"/>
                <a:gd name="connsiteY16" fmla="*/ 240748 h 1263819"/>
                <a:gd name="connsiteX17" fmla="*/ 191340 w 1421212"/>
                <a:gd name="connsiteY17" fmla="*/ 228238 h 1263819"/>
                <a:gd name="connsiteX18" fmla="*/ 192757 w 1421212"/>
                <a:gd name="connsiteY18" fmla="*/ 218561 h 1263819"/>
                <a:gd name="connsiteX19" fmla="*/ 194411 w 1421212"/>
                <a:gd name="connsiteY19" fmla="*/ 194250 h 1263819"/>
                <a:gd name="connsiteX20" fmla="*/ 198426 w 1421212"/>
                <a:gd name="connsiteY20" fmla="*/ 143268 h 1263819"/>
                <a:gd name="connsiteX21" fmla="*/ 225113 w 1421212"/>
                <a:gd name="connsiteY21" fmla="*/ 44609 h 1263819"/>
                <a:gd name="connsiteX22" fmla="*/ 257469 w 1421212"/>
                <a:gd name="connsiteY22" fmla="*/ 43193 h 1263819"/>
                <a:gd name="connsiteX23" fmla="*/ 377209 w 1421212"/>
                <a:gd name="connsiteY23" fmla="*/ 38708 h 1263819"/>
                <a:gd name="connsiteX24" fmla="*/ 725803 w 1421212"/>
                <a:gd name="connsiteY24" fmla="*/ 30920 h 1263819"/>
                <a:gd name="connsiteX25" fmla="*/ 899391 w 1421212"/>
                <a:gd name="connsiteY25" fmla="*/ 37056 h 1263819"/>
                <a:gd name="connsiteX26" fmla="*/ 1147138 w 1421212"/>
                <a:gd name="connsiteY26" fmla="*/ 62783 h 1263819"/>
                <a:gd name="connsiteX27" fmla="*/ 1368433 w 1421212"/>
                <a:gd name="connsiteY27" fmla="*/ 102436 h 1263819"/>
                <a:gd name="connsiteX28" fmla="*/ 1395829 w 1421212"/>
                <a:gd name="connsiteY28" fmla="*/ 169467 h 1263819"/>
                <a:gd name="connsiteX29" fmla="*/ 1401261 w 1421212"/>
                <a:gd name="connsiteY29" fmla="*/ 254201 h 1263819"/>
                <a:gd name="connsiteX30" fmla="*/ 244479 w 1421212"/>
                <a:gd name="connsiteY30" fmla="*/ 546402 h 1263819"/>
                <a:gd name="connsiteX31" fmla="*/ 306829 w 1421212"/>
                <a:gd name="connsiteY31" fmla="*/ 545458 h 1263819"/>
                <a:gd name="connsiteX32" fmla="*/ 390435 w 1421212"/>
                <a:gd name="connsiteY32" fmla="*/ 596440 h 1263819"/>
                <a:gd name="connsiteX33" fmla="*/ 447353 w 1421212"/>
                <a:gd name="connsiteY33" fmla="*/ 761187 h 1263819"/>
                <a:gd name="connsiteX34" fmla="*/ 425861 w 1421212"/>
                <a:gd name="connsiteY34" fmla="*/ 853946 h 1263819"/>
                <a:gd name="connsiteX35" fmla="*/ 218973 w 1421212"/>
                <a:gd name="connsiteY35" fmla="*/ 987301 h 1263819"/>
                <a:gd name="connsiteX36" fmla="*/ 58610 w 1421212"/>
                <a:gd name="connsiteY36" fmla="*/ 916965 h 1263819"/>
                <a:gd name="connsiteX37" fmla="*/ 259122 w 1421212"/>
                <a:gd name="connsiteY37" fmla="*/ 523036 h 1263819"/>
                <a:gd name="connsiteX38" fmla="*/ 244479 w 1421212"/>
                <a:gd name="connsiteY38" fmla="*/ 546402 h 1263819"/>
                <a:gd name="connsiteX39" fmla="*/ 523637 w 1421212"/>
                <a:gd name="connsiteY39" fmla="*/ 695099 h 1263819"/>
                <a:gd name="connsiteX40" fmla="*/ 542059 w 1421212"/>
                <a:gd name="connsiteY40" fmla="*/ 745609 h 1263819"/>
                <a:gd name="connsiteX41" fmla="*/ 453494 w 1421212"/>
                <a:gd name="connsiteY41" fmla="*/ 848045 h 1263819"/>
                <a:gd name="connsiteX42" fmla="*/ 465539 w 1421212"/>
                <a:gd name="connsiteY42" fmla="*/ 776293 h 1263819"/>
                <a:gd name="connsiteX43" fmla="*/ 469317 w 1421212"/>
                <a:gd name="connsiteY43" fmla="*/ 697696 h 1263819"/>
                <a:gd name="connsiteX44" fmla="*/ 523637 w 1421212"/>
                <a:gd name="connsiteY44" fmla="*/ 695099 h 1263819"/>
                <a:gd name="connsiteX45" fmla="*/ 470026 w 1421212"/>
                <a:gd name="connsiteY45" fmla="*/ 996506 h 1263819"/>
                <a:gd name="connsiteX46" fmla="*/ 454675 w 1421212"/>
                <a:gd name="connsiteY46" fmla="*/ 1138830 h 1263819"/>
                <a:gd name="connsiteX47" fmla="*/ 381461 w 1421212"/>
                <a:gd name="connsiteY47" fmla="*/ 1139066 h 1263819"/>
                <a:gd name="connsiteX48" fmla="*/ 314623 w 1421212"/>
                <a:gd name="connsiteY48" fmla="*/ 1123252 h 1263819"/>
                <a:gd name="connsiteX49" fmla="*/ 315568 w 1421212"/>
                <a:gd name="connsiteY49" fmla="*/ 1043711 h 1263819"/>
                <a:gd name="connsiteX50" fmla="*/ 321000 w 1421212"/>
                <a:gd name="connsiteY50" fmla="*/ 1005475 h 1263819"/>
                <a:gd name="connsiteX51" fmla="*/ 446881 w 1421212"/>
                <a:gd name="connsiteY51" fmla="*/ 979040 h 1263819"/>
                <a:gd name="connsiteX52" fmla="*/ 470026 w 1421212"/>
                <a:gd name="connsiteY52" fmla="*/ 996506 h 1263819"/>
                <a:gd name="connsiteX53" fmla="*/ 1285772 w 1421212"/>
                <a:gd name="connsiteY53" fmla="*/ 484799 h 1263819"/>
                <a:gd name="connsiteX54" fmla="*/ 1299234 w 1421212"/>
                <a:gd name="connsiteY54" fmla="*/ 589123 h 1263819"/>
                <a:gd name="connsiteX55" fmla="*/ 1296164 w 1421212"/>
                <a:gd name="connsiteY55" fmla="*/ 930654 h 1263819"/>
                <a:gd name="connsiteX56" fmla="*/ 1296636 w 1421212"/>
                <a:gd name="connsiteY56" fmla="*/ 995798 h 1263819"/>
                <a:gd name="connsiteX57" fmla="*/ 1291204 w 1421212"/>
                <a:gd name="connsiteY57" fmla="*/ 1049848 h 1263819"/>
                <a:gd name="connsiteX58" fmla="*/ 1218226 w 1421212"/>
                <a:gd name="connsiteY58" fmla="*/ 1228048 h 1263819"/>
                <a:gd name="connsiteX59" fmla="*/ 983233 w 1421212"/>
                <a:gd name="connsiteY59" fmla="*/ 1238670 h 1263819"/>
                <a:gd name="connsiteX60" fmla="*/ 871758 w 1421212"/>
                <a:gd name="connsiteY60" fmla="*/ 1224980 h 1263819"/>
                <a:gd name="connsiteX61" fmla="*/ 402716 w 1421212"/>
                <a:gd name="connsiteY61" fmla="*/ 1195005 h 1263819"/>
                <a:gd name="connsiteX62" fmla="*/ 284629 w 1421212"/>
                <a:gd name="connsiteY62" fmla="*/ 1186508 h 1263819"/>
                <a:gd name="connsiteX63" fmla="*/ 187561 w 1421212"/>
                <a:gd name="connsiteY63" fmla="*/ 1157476 h 1263819"/>
                <a:gd name="connsiteX64" fmla="*/ 192521 w 1421212"/>
                <a:gd name="connsiteY64" fmla="*/ 1018220 h 1263819"/>
                <a:gd name="connsiteX65" fmla="*/ 295729 w 1421212"/>
                <a:gd name="connsiteY65" fmla="*/ 1005475 h 1263819"/>
                <a:gd name="connsiteX66" fmla="*/ 375556 w 1421212"/>
                <a:gd name="connsiteY66" fmla="*/ 1165737 h 1263819"/>
                <a:gd name="connsiteX67" fmla="*/ 486086 w 1421212"/>
                <a:gd name="connsiteY67" fmla="*/ 1083364 h 1263819"/>
                <a:gd name="connsiteX68" fmla="*/ 391852 w 1421212"/>
                <a:gd name="connsiteY68" fmla="*/ 948592 h 1263819"/>
                <a:gd name="connsiteX69" fmla="*/ 445228 w 1421212"/>
                <a:gd name="connsiteY69" fmla="*/ 868107 h 1263819"/>
                <a:gd name="connsiteX70" fmla="*/ 524582 w 1421212"/>
                <a:gd name="connsiteY70" fmla="*/ 860318 h 1263819"/>
                <a:gd name="connsiteX71" fmla="*/ 560953 w 1421212"/>
                <a:gd name="connsiteY71" fmla="*/ 734752 h 1263819"/>
                <a:gd name="connsiteX72" fmla="*/ 546074 w 1421212"/>
                <a:gd name="connsiteY72" fmla="*/ 669609 h 1263819"/>
                <a:gd name="connsiteX73" fmla="*/ 464358 w 1421212"/>
                <a:gd name="connsiteY73" fmla="*/ 668192 h 1263819"/>
                <a:gd name="connsiteX74" fmla="*/ 368943 w 1421212"/>
                <a:gd name="connsiteY74" fmla="*/ 541918 h 1263819"/>
                <a:gd name="connsiteX75" fmla="*/ 197008 w 1421212"/>
                <a:gd name="connsiteY75" fmla="*/ 474178 h 1263819"/>
                <a:gd name="connsiteX76" fmla="*/ 200551 w 1421212"/>
                <a:gd name="connsiteY76" fmla="*/ 444203 h 1263819"/>
                <a:gd name="connsiteX77" fmla="*/ 203385 w 1421212"/>
                <a:gd name="connsiteY77" fmla="*/ 273083 h 1263819"/>
                <a:gd name="connsiteX78" fmla="*/ 273293 w 1421212"/>
                <a:gd name="connsiteY78" fmla="*/ 266002 h 1263819"/>
                <a:gd name="connsiteX79" fmla="*/ 467428 w 1421212"/>
                <a:gd name="connsiteY79" fmla="*/ 280872 h 1263819"/>
                <a:gd name="connsiteX80" fmla="*/ 1014644 w 1421212"/>
                <a:gd name="connsiteY80" fmla="*/ 283940 h 1263819"/>
                <a:gd name="connsiteX81" fmla="*/ 1287897 w 1421212"/>
                <a:gd name="connsiteY81" fmla="*/ 282288 h 1263819"/>
                <a:gd name="connsiteX82" fmla="*/ 1285772 w 1421212"/>
                <a:gd name="connsiteY82" fmla="*/ 484799 h 1263819"/>
                <a:gd name="connsiteX83" fmla="*/ 1269003 w 1421212"/>
                <a:gd name="connsiteY83" fmla="*/ 1251887 h 1263819"/>
                <a:gd name="connsiteX84" fmla="*/ 1273255 w 1421212"/>
                <a:gd name="connsiteY84" fmla="*/ 1244806 h 1263819"/>
                <a:gd name="connsiteX85" fmla="*/ 1309625 w 1421212"/>
                <a:gd name="connsiteY85" fmla="*/ 1167626 h 1263819"/>
                <a:gd name="connsiteX86" fmla="*/ 1317419 w 1421212"/>
                <a:gd name="connsiteY86" fmla="*/ 403370 h 1263819"/>
                <a:gd name="connsiteX87" fmla="*/ 1306555 w 1421212"/>
                <a:gd name="connsiteY87" fmla="*/ 282052 h 1263819"/>
                <a:gd name="connsiteX88" fmla="*/ 1403150 w 1421212"/>
                <a:gd name="connsiteY88" fmla="*/ 277568 h 1263819"/>
                <a:gd name="connsiteX89" fmla="*/ 1412125 w 1421212"/>
                <a:gd name="connsiteY89" fmla="*/ 106448 h 1263819"/>
                <a:gd name="connsiteX90" fmla="*/ 1269240 w 1421212"/>
                <a:gd name="connsiteY90" fmla="*/ 44845 h 1263819"/>
                <a:gd name="connsiteX91" fmla="*/ 894195 w 1421212"/>
                <a:gd name="connsiteY91" fmla="*/ 11565 h 1263819"/>
                <a:gd name="connsiteX92" fmla="*/ 702421 w 1421212"/>
                <a:gd name="connsiteY92" fmla="*/ 4012 h 1263819"/>
                <a:gd name="connsiteX93" fmla="*/ 602047 w 1421212"/>
                <a:gd name="connsiteY93" fmla="*/ 0 h 1263819"/>
                <a:gd name="connsiteX94" fmla="*/ 322653 w 1421212"/>
                <a:gd name="connsiteY94" fmla="*/ 19118 h 1263819"/>
                <a:gd name="connsiteX95" fmla="*/ 139854 w 1421212"/>
                <a:gd name="connsiteY95" fmla="*/ 29739 h 1263819"/>
                <a:gd name="connsiteX96" fmla="*/ 142216 w 1421212"/>
                <a:gd name="connsiteY96" fmla="*/ 152001 h 1263819"/>
                <a:gd name="connsiteX97" fmla="*/ 138437 w 1421212"/>
                <a:gd name="connsiteY97" fmla="*/ 261046 h 1263819"/>
                <a:gd name="connsiteX98" fmla="*/ 182129 w 1421212"/>
                <a:gd name="connsiteY98" fmla="*/ 275207 h 1263819"/>
                <a:gd name="connsiteX99" fmla="*/ 182366 w 1421212"/>
                <a:gd name="connsiteY99" fmla="*/ 397942 h 1263819"/>
                <a:gd name="connsiteX100" fmla="*/ 170085 w 1421212"/>
                <a:gd name="connsiteY100" fmla="*/ 517371 h 1263819"/>
                <a:gd name="connsiteX101" fmla="*/ 156386 w 1421212"/>
                <a:gd name="connsiteY101" fmla="*/ 526104 h 1263819"/>
                <a:gd name="connsiteX102" fmla="*/ 2401 w 1421212"/>
                <a:gd name="connsiteY102" fmla="*/ 756467 h 1263819"/>
                <a:gd name="connsiteX103" fmla="*/ 32159 w 1421212"/>
                <a:gd name="connsiteY103" fmla="*/ 921921 h 1263819"/>
                <a:gd name="connsiteX104" fmla="*/ 156150 w 1421212"/>
                <a:gd name="connsiteY104" fmla="*/ 1005475 h 1263819"/>
                <a:gd name="connsiteX105" fmla="*/ 156386 w 1421212"/>
                <a:gd name="connsiteY105" fmla="*/ 1093749 h 1263819"/>
                <a:gd name="connsiteX106" fmla="*/ 154261 w 1421212"/>
                <a:gd name="connsiteY106" fmla="*/ 1115936 h 1263819"/>
                <a:gd name="connsiteX107" fmla="*/ 162291 w 1421212"/>
                <a:gd name="connsiteY107" fmla="*/ 1150396 h 1263819"/>
                <a:gd name="connsiteX108" fmla="*/ 160165 w 1421212"/>
                <a:gd name="connsiteY108" fmla="*/ 1174706 h 1263819"/>
                <a:gd name="connsiteX109" fmla="*/ 414997 w 1421212"/>
                <a:gd name="connsiteY109" fmla="*/ 1221440 h 1263819"/>
                <a:gd name="connsiteX110" fmla="*/ 703366 w 1421212"/>
                <a:gd name="connsiteY110" fmla="*/ 1235601 h 1263819"/>
                <a:gd name="connsiteX111" fmla="*/ 980399 w 1421212"/>
                <a:gd name="connsiteY111" fmla="*/ 1262272 h 1263819"/>
                <a:gd name="connsiteX112" fmla="*/ 1269003 w 1421212"/>
                <a:gd name="connsiteY112" fmla="*/ 1251887 h 126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421212" h="1263819">
                  <a:moveTo>
                    <a:pt x="1401261" y="254201"/>
                  </a:moveTo>
                  <a:cubicBezTo>
                    <a:pt x="1304430" y="253493"/>
                    <a:pt x="1206890" y="253021"/>
                    <a:pt x="1105807" y="255617"/>
                  </a:cubicBezTo>
                  <a:cubicBezTo>
                    <a:pt x="1006614" y="258450"/>
                    <a:pt x="907893" y="272847"/>
                    <a:pt x="806810" y="262934"/>
                  </a:cubicBezTo>
                  <a:cubicBezTo>
                    <a:pt x="637001" y="246412"/>
                    <a:pt x="468373" y="263406"/>
                    <a:pt x="346271" y="249717"/>
                  </a:cubicBezTo>
                  <a:cubicBezTo>
                    <a:pt x="324070" y="247120"/>
                    <a:pt x="327377" y="251369"/>
                    <a:pt x="320528" y="237679"/>
                  </a:cubicBezTo>
                  <a:cubicBezTo>
                    <a:pt x="312734" y="221865"/>
                    <a:pt x="331628" y="201095"/>
                    <a:pt x="306357" y="188114"/>
                  </a:cubicBezTo>
                  <a:lnTo>
                    <a:pt x="309664" y="243344"/>
                  </a:lnTo>
                  <a:lnTo>
                    <a:pt x="234324" y="240512"/>
                  </a:lnTo>
                  <a:cubicBezTo>
                    <a:pt x="235269" y="201567"/>
                    <a:pt x="256052" y="77417"/>
                    <a:pt x="245897" y="56883"/>
                  </a:cubicBezTo>
                  <a:cubicBezTo>
                    <a:pt x="224641" y="64435"/>
                    <a:pt x="229364" y="65852"/>
                    <a:pt x="229601" y="92995"/>
                  </a:cubicBezTo>
                  <a:cubicBezTo>
                    <a:pt x="230309" y="155306"/>
                    <a:pt x="223460" y="175368"/>
                    <a:pt x="219681" y="236735"/>
                  </a:cubicBezTo>
                  <a:lnTo>
                    <a:pt x="176461" y="245468"/>
                  </a:lnTo>
                  <a:cubicBezTo>
                    <a:pt x="161582" y="244760"/>
                    <a:pt x="168668" y="244996"/>
                    <a:pt x="162763" y="241928"/>
                  </a:cubicBezTo>
                  <a:cubicBezTo>
                    <a:pt x="152844" y="214785"/>
                    <a:pt x="157567" y="69864"/>
                    <a:pt x="167959" y="42721"/>
                  </a:cubicBezTo>
                  <a:cubicBezTo>
                    <a:pt x="184491" y="48858"/>
                    <a:pt x="178351" y="35168"/>
                    <a:pt x="187325" y="61603"/>
                  </a:cubicBezTo>
                  <a:cubicBezTo>
                    <a:pt x="195355" y="85678"/>
                    <a:pt x="177878" y="182449"/>
                    <a:pt x="180949" y="218561"/>
                  </a:cubicBezTo>
                  <a:lnTo>
                    <a:pt x="186617" y="240748"/>
                  </a:lnTo>
                  <a:cubicBezTo>
                    <a:pt x="191576" y="233431"/>
                    <a:pt x="187325" y="246412"/>
                    <a:pt x="191340" y="228238"/>
                  </a:cubicBezTo>
                  <a:cubicBezTo>
                    <a:pt x="197245" y="202747"/>
                    <a:pt x="189451" y="247120"/>
                    <a:pt x="192757" y="218561"/>
                  </a:cubicBezTo>
                  <a:cubicBezTo>
                    <a:pt x="193702" y="212188"/>
                    <a:pt x="193702" y="200623"/>
                    <a:pt x="194411" y="194250"/>
                  </a:cubicBezTo>
                  <a:cubicBezTo>
                    <a:pt x="196064" y="177020"/>
                    <a:pt x="196772" y="160262"/>
                    <a:pt x="198426" y="143268"/>
                  </a:cubicBezTo>
                  <a:cubicBezTo>
                    <a:pt x="204566" y="83554"/>
                    <a:pt x="198898" y="50746"/>
                    <a:pt x="225113" y="44609"/>
                  </a:cubicBezTo>
                  <a:lnTo>
                    <a:pt x="257469" y="43193"/>
                  </a:lnTo>
                  <a:cubicBezTo>
                    <a:pt x="347215" y="47913"/>
                    <a:pt x="267625" y="50982"/>
                    <a:pt x="377209" y="38708"/>
                  </a:cubicBezTo>
                  <a:cubicBezTo>
                    <a:pt x="496714" y="25255"/>
                    <a:pt x="606535" y="24311"/>
                    <a:pt x="725803" y="30920"/>
                  </a:cubicBezTo>
                  <a:cubicBezTo>
                    <a:pt x="784138" y="34224"/>
                    <a:pt x="841528" y="31864"/>
                    <a:pt x="899391" y="37056"/>
                  </a:cubicBezTo>
                  <a:lnTo>
                    <a:pt x="1147138" y="62783"/>
                  </a:lnTo>
                  <a:cubicBezTo>
                    <a:pt x="1207362" y="60659"/>
                    <a:pt x="1321907" y="78361"/>
                    <a:pt x="1368433" y="102436"/>
                  </a:cubicBezTo>
                  <a:cubicBezTo>
                    <a:pt x="1396065" y="116597"/>
                    <a:pt x="1395121" y="130523"/>
                    <a:pt x="1395829" y="169467"/>
                  </a:cubicBezTo>
                  <a:cubicBezTo>
                    <a:pt x="1396538" y="202511"/>
                    <a:pt x="1402442" y="224226"/>
                    <a:pt x="1401261" y="254201"/>
                  </a:cubicBezTo>
                  <a:close/>
                  <a:moveTo>
                    <a:pt x="244479" y="546402"/>
                  </a:moveTo>
                  <a:cubicBezTo>
                    <a:pt x="283448" y="545694"/>
                    <a:pt x="237630" y="529173"/>
                    <a:pt x="306829" y="545458"/>
                  </a:cubicBezTo>
                  <a:cubicBezTo>
                    <a:pt x="343200" y="553955"/>
                    <a:pt x="356898" y="561508"/>
                    <a:pt x="390435" y="596440"/>
                  </a:cubicBezTo>
                  <a:cubicBezTo>
                    <a:pt x="426098" y="633496"/>
                    <a:pt x="455855" y="685422"/>
                    <a:pt x="447353" y="761187"/>
                  </a:cubicBezTo>
                  <a:cubicBezTo>
                    <a:pt x="444047" y="792343"/>
                    <a:pt x="436725" y="825622"/>
                    <a:pt x="425861" y="853946"/>
                  </a:cubicBezTo>
                  <a:cubicBezTo>
                    <a:pt x="398701" y="923338"/>
                    <a:pt x="304468" y="989425"/>
                    <a:pt x="218973" y="987301"/>
                  </a:cubicBezTo>
                  <a:cubicBezTo>
                    <a:pt x="152844" y="985413"/>
                    <a:pt x="102539" y="962990"/>
                    <a:pt x="58610" y="916965"/>
                  </a:cubicBezTo>
                  <a:cubicBezTo>
                    <a:pt x="-37276" y="816889"/>
                    <a:pt x="40661" y="518315"/>
                    <a:pt x="259122" y="523036"/>
                  </a:cubicBezTo>
                  <a:lnTo>
                    <a:pt x="244479" y="546402"/>
                  </a:lnTo>
                  <a:close/>
                  <a:moveTo>
                    <a:pt x="523637" y="695099"/>
                  </a:moveTo>
                  <a:cubicBezTo>
                    <a:pt x="537572" y="711857"/>
                    <a:pt x="541823" y="722243"/>
                    <a:pt x="542059" y="745609"/>
                  </a:cubicBezTo>
                  <a:cubicBezTo>
                    <a:pt x="542768" y="847337"/>
                    <a:pt x="523401" y="852293"/>
                    <a:pt x="453494" y="848045"/>
                  </a:cubicBezTo>
                  <a:cubicBezTo>
                    <a:pt x="455147" y="827983"/>
                    <a:pt x="462705" y="798007"/>
                    <a:pt x="465539" y="776293"/>
                  </a:cubicBezTo>
                  <a:cubicBezTo>
                    <a:pt x="469554" y="747970"/>
                    <a:pt x="466719" y="724367"/>
                    <a:pt x="469317" y="697696"/>
                  </a:cubicBezTo>
                  <a:lnTo>
                    <a:pt x="523637" y="695099"/>
                  </a:lnTo>
                  <a:close/>
                  <a:moveTo>
                    <a:pt x="470026" y="996506"/>
                  </a:moveTo>
                  <a:cubicBezTo>
                    <a:pt x="479001" y="1011140"/>
                    <a:pt x="461287" y="1132458"/>
                    <a:pt x="454675" y="1138830"/>
                  </a:cubicBezTo>
                  <a:cubicBezTo>
                    <a:pt x="442866" y="1150396"/>
                    <a:pt x="396340" y="1141427"/>
                    <a:pt x="381461" y="1139066"/>
                  </a:cubicBezTo>
                  <a:cubicBezTo>
                    <a:pt x="357371" y="1135526"/>
                    <a:pt x="332809" y="1130569"/>
                    <a:pt x="314623" y="1123252"/>
                  </a:cubicBezTo>
                  <a:cubicBezTo>
                    <a:pt x="308010" y="1097053"/>
                    <a:pt x="312262" y="1069910"/>
                    <a:pt x="315568" y="1043711"/>
                  </a:cubicBezTo>
                  <a:cubicBezTo>
                    <a:pt x="317457" y="1029078"/>
                    <a:pt x="317694" y="1017512"/>
                    <a:pt x="321000" y="1005475"/>
                  </a:cubicBezTo>
                  <a:cubicBezTo>
                    <a:pt x="335643" y="954257"/>
                    <a:pt x="406259" y="964642"/>
                    <a:pt x="446881" y="979040"/>
                  </a:cubicBezTo>
                  <a:cubicBezTo>
                    <a:pt x="472151" y="988009"/>
                    <a:pt x="460815" y="980928"/>
                    <a:pt x="470026" y="996506"/>
                  </a:cubicBezTo>
                  <a:close/>
                  <a:moveTo>
                    <a:pt x="1285772" y="484799"/>
                  </a:moveTo>
                  <a:cubicBezTo>
                    <a:pt x="1301359" y="511707"/>
                    <a:pt x="1306555" y="469458"/>
                    <a:pt x="1299234" y="589123"/>
                  </a:cubicBezTo>
                  <a:lnTo>
                    <a:pt x="1296164" y="930654"/>
                  </a:lnTo>
                  <a:cubicBezTo>
                    <a:pt x="1295455" y="951897"/>
                    <a:pt x="1297817" y="974791"/>
                    <a:pt x="1296636" y="995798"/>
                  </a:cubicBezTo>
                  <a:cubicBezTo>
                    <a:pt x="1295691" y="1015624"/>
                    <a:pt x="1291204" y="1029078"/>
                    <a:pt x="1291204" y="1049848"/>
                  </a:cubicBezTo>
                  <a:cubicBezTo>
                    <a:pt x="1291676" y="1158184"/>
                    <a:pt x="1305374" y="1217191"/>
                    <a:pt x="1218226" y="1228048"/>
                  </a:cubicBezTo>
                  <a:cubicBezTo>
                    <a:pt x="1168629" y="1234421"/>
                    <a:pt x="1028578" y="1243626"/>
                    <a:pt x="983233" y="1238670"/>
                  </a:cubicBezTo>
                  <a:cubicBezTo>
                    <a:pt x="942847" y="1234421"/>
                    <a:pt x="911199" y="1227104"/>
                    <a:pt x="871758" y="1224980"/>
                  </a:cubicBezTo>
                  <a:lnTo>
                    <a:pt x="402716" y="1195005"/>
                  </a:lnTo>
                  <a:cubicBezTo>
                    <a:pt x="358079" y="1190756"/>
                    <a:pt x="326196" y="1196893"/>
                    <a:pt x="284629" y="1186508"/>
                  </a:cubicBezTo>
                  <a:cubicBezTo>
                    <a:pt x="243299" y="1176359"/>
                    <a:pt x="221571" y="1169986"/>
                    <a:pt x="187561" y="1157476"/>
                  </a:cubicBezTo>
                  <a:lnTo>
                    <a:pt x="192521" y="1018220"/>
                  </a:lnTo>
                  <a:lnTo>
                    <a:pt x="295729" y="1005475"/>
                  </a:lnTo>
                  <a:cubicBezTo>
                    <a:pt x="301634" y="1122308"/>
                    <a:pt x="245424" y="1146619"/>
                    <a:pt x="375556" y="1165737"/>
                  </a:cubicBezTo>
                  <a:cubicBezTo>
                    <a:pt x="477820" y="1181079"/>
                    <a:pt x="473332" y="1194297"/>
                    <a:pt x="486086" y="1083364"/>
                  </a:cubicBezTo>
                  <a:cubicBezTo>
                    <a:pt x="496950" y="987773"/>
                    <a:pt x="544185" y="969835"/>
                    <a:pt x="391852" y="948592"/>
                  </a:cubicBezTo>
                  <a:cubicBezTo>
                    <a:pt x="405787" y="923102"/>
                    <a:pt x="431530" y="901387"/>
                    <a:pt x="445228" y="868107"/>
                  </a:cubicBezTo>
                  <a:cubicBezTo>
                    <a:pt x="474986" y="867871"/>
                    <a:pt x="501909" y="867163"/>
                    <a:pt x="524582" y="860318"/>
                  </a:cubicBezTo>
                  <a:cubicBezTo>
                    <a:pt x="568274" y="846865"/>
                    <a:pt x="559300" y="797535"/>
                    <a:pt x="560953" y="734752"/>
                  </a:cubicBezTo>
                  <a:cubicBezTo>
                    <a:pt x="562370" y="688727"/>
                    <a:pt x="562370" y="697932"/>
                    <a:pt x="546074" y="669609"/>
                  </a:cubicBezTo>
                  <a:lnTo>
                    <a:pt x="464358" y="668192"/>
                  </a:lnTo>
                  <a:cubicBezTo>
                    <a:pt x="460579" y="663472"/>
                    <a:pt x="423500" y="571893"/>
                    <a:pt x="368943" y="541918"/>
                  </a:cubicBezTo>
                  <a:cubicBezTo>
                    <a:pt x="215666" y="458128"/>
                    <a:pt x="196772" y="551831"/>
                    <a:pt x="197008" y="474178"/>
                  </a:cubicBezTo>
                  <a:cubicBezTo>
                    <a:pt x="197008" y="462613"/>
                    <a:pt x="198898" y="453408"/>
                    <a:pt x="200551" y="444203"/>
                  </a:cubicBezTo>
                  <a:cubicBezTo>
                    <a:pt x="209998" y="393929"/>
                    <a:pt x="182366" y="383072"/>
                    <a:pt x="203385" y="273083"/>
                  </a:cubicBezTo>
                  <a:cubicBezTo>
                    <a:pt x="230309" y="272139"/>
                    <a:pt x="237630" y="262934"/>
                    <a:pt x="273293" y="266002"/>
                  </a:cubicBezTo>
                  <a:cubicBezTo>
                    <a:pt x="332100" y="271195"/>
                    <a:pt x="397520" y="284885"/>
                    <a:pt x="467428" y="280872"/>
                  </a:cubicBezTo>
                  <a:cubicBezTo>
                    <a:pt x="671246" y="269307"/>
                    <a:pt x="864673" y="302823"/>
                    <a:pt x="1014644" y="283940"/>
                  </a:cubicBezTo>
                  <a:cubicBezTo>
                    <a:pt x="1024563" y="282760"/>
                    <a:pt x="1277270" y="268835"/>
                    <a:pt x="1287897" y="282288"/>
                  </a:cubicBezTo>
                  <a:cubicBezTo>
                    <a:pt x="1298289" y="318636"/>
                    <a:pt x="1296636" y="448215"/>
                    <a:pt x="1285772" y="484799"/>
                  </a:cubicBezTo>
                  <a:close/>
                  <a:moveTo>
                    <a:pt x="1269003" y="1251887"/>
                  </a:moveTo>
                  <a:lnTo>
                    <a:pt x="1273255" y="1244806"/>
                  </a:lnTo>
                  <a:cubicBezTo>
                    <a:pt x="1296872" y="1203974"/>
                    <a:pt x="1293802" y="1232061"/>
                    <a:pt x="1309625" y="1167626"/>
                  </a:cubicBezTo>
                  <a:cubicBezTo>
                    <a:pt x="1317183" y="1136234"/>
                    <a:pt x="1317655" y="500613"/>
                    <a:pt x="1317419" y="403370"/>
                  </a:cubicBezTo>
                  <a:cubicBezTo>
                    <a:pt x="1317419" y="350500"/>
                    <a:pt x="1311515" y="323593"/>
                    <a:pt x="1306555" y="282052"/>
                  </a:cubicBezTo>
                  <a:lnTo>
                    <a:pt x="1403150" y="277568"/>
                  </a:lnTo>
                  <a:cubicBezTo>
                    <a:pt x="1431728" y="279456"/>
                    <a:pt x="1419683" y="136188"/>
                    <a:pt x="1412125" y="106448"/>
                  </a:cubicBezTo>
                  <a:cubicBezTo>
                    <a:pt x="1400789" y="62547"/>
                    <a:pt x="1331354" y="56646"/>
                    <a:pt x="1269240" y="44845"/>
                  </a:cubicBezTo>
                  <a:lnTo>
                    <a:pt x="894195" y="11565"/>
                  </a:lnTo>
                  <a:cubicBezTo>
                    <a:pt x="833498" y="5665"/>
                    <a:pt x="762410" y="7789"/>
                    <a:pt x="702421" y="4012"/>
                  </a:cubicBezTo>
                  <a:cubicBezTo>
                    <a:pt x="669357" y="2124"/>
                    <a:pt x="633222" y="3068"/>
                    <a:pt x="602047" y="0"/>
                  </a:cubicBezTo>
                  <a:lnTo>
                    <a:pt x="322653" y="19118"/>
                  </a:lnTo>
                  <a:cubicBezTo>
                    <a:pt x="231962" y="27143"/>
                    <a:pt x="173627" y="-1180"/>
                    <a:pt x="139854" y="29739"/>
                  </a:cubicBezTo>
                  <a:cubicBezTo>
                    <a:pt x="138437" y="67268"/>
                    <a:pt x="147176" y="103380"/>
                    <a:pt x="142216" y="152001"/>
                  </a:cubicBezTo>
                  <a:cubicBezTo>
                    <a:pt x="138201" y="189530"/>
                    <a:pt x="138673" y="221393"/>
                    <a:pt x="138437" y="261046"/>
                  </a:cubicBezTo>
                  <a:cubicBezTo>
                    <a:pt x="153552" y="268363"/>
                    <a:pt x="158276" y="275207"/>
                    <a:pt x="182129" y="275207"/>
                  </a:cubicBezTo>
                  <a:cubicBezTo>
                    <a:pt x="177170" y="372923"/>
                    <a:pt x="181185" y="326189"/>
                    <a:pt x="182366" y="397942"/>
                  </a:cubicBezTo>
                  <a:cubicBezTo>
                    <a:pt x="182602" y="428389"/>
                    <a:pt x="173155" y="482439"/>
                    <a:pt x="170085" y="517371"/>
                  </a:cubicBezTo>
                  <a:lnTo>
                    <a:pt x="156386" y="526104"/>
                  </a:lnTo>
                  <a:cubicBezTo>
                    <a:pt x="74434" y="574726"/>
                    <a:pt x="11139" y="656155"/>
                    <a:pt x="2401" y="756467"/>
                  </a:cubicBezTo>
                  <a:cubicBezTo>
                    <a:pt x="-3031" y="817834"/>
                    <a:pt x="-1614" y="881089"/>
                    <a:pt x="32159" y="921921"/>
                  </a:cubicBezTo>
                  <a:cubicBezTo>
                    <a:pt x="55068" y="949537"/>
                    <a:pt x="114347" y="1001935"/>
                    <a:pt x="156150" y="1005475"/>
                  </a:cubicBezTo>
                  <a:cubicBezTo>
                    <a:pt x="142688" y="1036631"/>
                    <a:pt x="159221" y="1053861"/>
                    <a:pt x="156386" y="1093749"/>
                  </a:cubicBezTo>
                  <a:cubicBezTo>
                    <a:pt x="155678" y="1100594"/>
                    <a:pt x="154261" y="1108855"/>
                    <a:pt x="154261" y="1115936"/>
                  </a:cubicBezTo>
                  <a:cubicBezTo>
                    <a:pt x="154261" y="1152992"/>
                    <a:pt x="162291" y="1123016"/>
                    <a:pt x="162291" y="1150396"/>
                  </a:cubicBezTo>
                  <a:cubicBezTo>
                    <a:pt x="162291" y="1153700"/>
                    <a:pt x="160165" y="1167862"/>
                    <a:pt x="160165" y="1174706"/>
                  </a:cubicBezTo>
                  <a:cubicBezTo>
                    <a:pt x="222043" y="1210110"/>
                    <a:pt x="329266" y="1218135"/>
                    <a:pt x="414997" y="1221440"/>
                  </a:cubicBezTo>
                  <a:cubicBezTo>
                    <a:pt x="510884" y="1225216"/>
                    <a:pt x="600866" y="1232297"/>
                    <a:pt x="703366" y="1235601"/>
                  </a:cubicBezTo>
                  <a:cubicBezTo>
                    <a:pt x="790987" y="1238198"/>
                    <a:pt x="889944" y="1254247"/>
                    <a:pt x="980399" y="1262272"/>
                  </a:cubicBezTo>
                  <a:cubicBezTo>
                    <a:pt x="1071089" y="1270297"/>
                    <a:pt x="1186106" y="1244098"/>
                    <a:pt x="1269003" y="12518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BE2D47CA-AE09-2D40-8A90-21F10A1AE30E}"/>
                </a:ext>
              </a:extLst>
            </p:cNvPr>
            <p:cNvSpPr/>
            <p:nvPr/>
          </p:nvSpPr>
          <p:spPr>
            <a:xfrm>
              <a:off x="8020004" y="4312840"/>
              <a:ext cx="215079" cy="211172"/>
            </a:xfrm>
            <a:custGeom>
              <a:avLst/>
              <a:gdLst>
                <a:gd name="connsiteX0" fmla="*/ 185740 w 215079"/>
                <a:gd name="connsiteY0" fmla="*/ 46578 h 211172"/>
                <a:gd name="connsiteX1" fmla="*/ 188574 w 215079"/>
                <a:gd name="connsiteY1" fmla="*/ 111721 h 211172"/>
                <a:gd name="connsiteX2" fmla="*/ 180545 w 215079"/>
                <a:gd name="connsiteY2" fmla="*/ 181113 h 211172"/>
                <a:gd name="connsiteX3" fmla="*/ 99301 w 215079"/>
                <a:gd name="connsiteY3" fmla="*/ 174976 h 211172"/>
                <a:gd name="connsiteX4" fmla="*/ 58206 w 215079"/>
                <a:gd name="connsiteY4" fmla="*/ 185126 h 211172"/>
                <a:gd name="connsiteX5" fmla="*/ 21127 w 215079"/>
                <a:gd name="connsiteY5" fmla="*/ 172852 h 211172"/>
                <a:gd name="connsiteX6" fmla="*/ 46634 w 215079"/>
                <a:gd name="connsiteY6" fmla="*/ 35720 h 211172"/>
                <a:gd name="connsiteX7" fmla="*/ 185740 w 215079"/>
                <a:gd name="connsiteY7" fmla="*/ 46578 h 211172"/>
                <a:gd name="connsiteX8" fmla="*/ 214554 w 215079"/>
                <a:gd name="connsiteY8" fmla="*/ 188902 h 211172"/>
                <a:gd name="connsiteX9" fmla="*/ 187866 w 215079"/>
                <a:gd name="connsiteY9" fmla="*/ 6217 h 211172"/>
                <a:gd name="connsiteX10" fmla="*/ 38131 w 215079"/>
                <a:gd name="connsiteY10" fmla="*/ 5509 h 211172"/>
                <a:gd name="connsiteX11" fmla="*/ 26559 w 215079"/>
                <a:gd name="connsiteY11" fmla="*/ 21323 h 211172"/>
                <a:gd name="connsiteX12" fmla="*/ 21835 w 215079"/>
                <a:gd name="connsiteY12" fmla="*/ 48938 h 211172"/>
                <a:gd name="connsiteX13" fmla="*/ 37659 w 215079"/>
                <a:gd name="connsiteY13" fmla="*/ 210144 h 211172"/>
                <a:gd name="connsiteX14" fmla="*/ 129059 w 215079"/>
                <a:gd name="connsiteY14" fmla="*/ 204244 h 211172"/>
                <a:gd name="connsiteX15" fmla="*/ 214554 w 215079"/>
                <a:gd name="connsiteY15" fmla="*/ 188902 h 21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079" h="211172">
                  <a:moveTo>
                    <a:pt x="185740" y="46578"/>
                  </a:moveTo>
                  <a:cubicBezTo>
                    <a:pt x="193534" y="63572"/>
                    <a:pt x="191881" y="88827"/>
                    <a:pt x="188574" y="111721"/>
                  </a:cubicBezTo>
                  <a:cubicBezTo>
                    <a:pt x="185740" y="130839"/>
                    <a:pt x="186921" y="175920"/>
                    <a:pt x="180545" y="181113"/>
                  </a:cubicBezTo>
                  <a:cubicBezTo>
                    <a:pt x="144882" y="192914"/>
                    <a:pt x="140159" y="167424"/>
                    <a:pt x="99301" y="174976"/>
                  </a:cubicBezTo>
                  <a:cubicBezTo>
                    <a:pt x="86547" y="177337"/>
                    <a:pt x="71196" y="184653"/>
                    <a:pt x="58206" y="185126"/>
                  </a:cubicBezTo>
                  <a:cubicBezTo>
                    <a:pt x="32227" y="186070"/>
                    <a:pt x="40966" y="180877"/>
                    <a:pt x="21127" y="172852"/>
                  </a:cubicBezTo>
                  <a:cubicBezTo>
                    <a:pt x="20655" y="142877"/>
                    <a:pt x="30338" y="50118"/>
                    <a:pt x="46634" y="35720"/>
                  </a:cubicBezTo>
                  <a:cubicBezTo>
                    <a:pt x="62221" y="22267"/>
                    <a:pt x="165902" y="18490"/>
                    <a:pt x="185740" y="46578"/>
                  </a:cubicBezTo>
                  <a:close/>
                  <a:moveTo>
                    <a:pt x="214554" y="188902"/>
                  </a:moveTo>
                  <a:cubicBezTo>
                    <a:pt x="199911" y="135560"/>
                    <a:pt x="238643" y="27696"/>
                    <a:pt x="187866" y="6217"/>
                  </a:cubicBezTo>
                  <a:cubicBezTo>
                    <a:pt x="169917" y="-1336"/>
                    <a:pt x="53483" y="-2516"/>
                    <a:pt x="38131" y="5509"/>
                  </a:cubicBezTo>
                  <a:cubicBezTo>
                    <a:pt x="27504" y="10938"/>
                    <a:pt x="31046" y="5981"/>
                    <a:pt x="26559" y="21323"/>
                  </a:cubicBezTo>
                  <a:cubicBezTo>
                    <a:pt x="25614" y="24863"/>
                    <a:pt x="23252" y="42329"/>
                    <a:pt x="21835" y="48938"/>
                  </a:cubicBezTo>
                  <a:cubicBezTo>
                    <a:pt x="11444" y="95671"/>
                    <a:pt x="-29414" y="199523"/>
                    <a:pt x="37659" y="210144"/>
                  </a:cubicBezTo>
                  <a:cubicBezTo>
                    <a:pt x="73085" y="215573"/>
                    <a:pt x="86783" y="197399"/>
                    <a:pt x="129059" y="204244"/>
                  </a:cubicBezTo>
                  <a:cubicBezTo>
                    <a:pt x="176057" y="212033"/>
                    <a:pt x="191881" y="204480"/>
                    <a:pt x="214554" y="18890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57AB7714-3D96-AA4C-B1C1-1AD328D799A2}"/>
                </a:ext>
              </a:extLst>
            </p:cNvPr>
            <p:cNvSpPr/>
            <p:nvPr/>
          </p:nvSpPr>
          <p:spPr>
            <a:xfrm>
              <a:off x="7646216" y="4624204"/>
              <a:ext cx="199586" cy="204123"/>
            </a:xfrm>
            <a:custGeom>
              <a:avLst/>
              <a:gdLst>
                <a:gd name="connsiteX0" fmla="*/ 39709 w 199586"/>
                <a:gd name="connsiteY0" fmla="*/ 29539 h 204123"/>
                <a:gd name="connsiteX1" fmla="*/ 167716 w 199586"/>
                <a:gd name="connsiteY1" fmla="*/ 178236 h 204123"/>
                <a:gd name="connsiteX2" fmla="*/ 39709 w 199586"/>
                <a:gd name="connsiteY2" fmla="*/ 29539 h 204123"/>
                <a:gd name="connsiteX3" fmla="*/ 168896 w 199586"/>
                <a:gd name="connsiteY3" fmla="*/ 197355 h 204123"/>
                <a:gd name="connsiteX4" fmla="*/ 194639 w 199586"/>
                <a:gd name="connsiteY4" fmla="*/ 125130 h 204123"/>
                <a:gd name="connsiteX5" fmla="*/ 106074 w 199586"/>
                <a:gd name="connsiteY5" fmla="*/ 13489 h 204123"/>
                <a:gd name="connsiteX6" fmla="*/ 25775 w 199586"/>
                <a:gd name="connsiteY6" fmla="*/ 3576 h 204123"/>
                <a:gd name="connsiteX7" fmla="*/ 1449 w 199586"/>
                <a:gd name="connsiteY7" fmla="*/ 173280 h 204123"/>
                <a:gd name="connsiteX8" fmla="*/ 73246 w 199586"/>
                <a:gd name="connsiteY8" fmla="*/ 203491 h 204123"/>
                <a:gd name="connsiteX9" fmla="*/ 168896 w 199586"/>
                <a:gd name="connsiteY9" fmla="*/ 197355 h 2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6" h="204123">
                  <a:moveTo>
                    <a:pt x="39709" y="29539"/>
                  </a:moveTo>
                  <a:cubicBezTo>
                    <a:pt x="227940" y="41341"/>
                    <a:pt x="173148" y="84534"/>
                    <a:pt x="167716" y="178236"/>
                  </a:cubicBezTo>
                  <a:cubicBezTo>
                    <a:pt x="30498" y="171392"/>
                    <a:pt x="-11541" y="218833"/>
                    <a:pt x="39709" y="29539"/>
                  </a:cubicBezTo>
                  <a:close/>
                  <a:moveTo>
                    <a:pt x="168896" y="197355"/>
                  </a:moveTo>
                  <a:cubicBezTo>
                    <a:pt x="191569" y="187441"/>
                    <a:pt x="182831" y="197827"/>
                    <a:pt x="194639" y="125130"/>
                  </a:cubicBezTo>
                  <a:cubicBezTo>
                    <a:pt x="213770" y="8297"/>
                    <a:pt x="175982" y="17030"/>
                    <a:pt x="106074" y="13489"/>
                  </a:cubicBezTo>
                  <a:cubicBezTo>
                    <a:pt x="79150" y="12073"/>
                    <a:pt x="37111" y="-7989"/>
                    <a:pt x="25775" y="3576"/>
                  </a:cubicBezTo>
                  <a:cubicBezTo>
                    <a:pt x="17981" y="11601"/>
                    <a:pt x="-6109" y="152273"/>
                    <a:pt x="1449" y="173280"/>
                  </a:cubicBezTo>
                  <a:cubicBezTo>
                    <a:pt x="10660" y="199243"/>
                    <a:pt x="38764" y="203727"/>
                    <a:pt x="73246" y="203491"/>
                  </a:cubicBezTo>
                  <a:cubicBezTo>
                    <a:pt x="101823" y="203491"/>
                    <a:pt x="146460" y="207032"/>
                    <a:pt x="168896" y="1973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5DB31A5B-C1F5-AB42-851B-363DA32C3F99}"/>
                </a:ext>
              </a:extLst>
            </p:cNvPr>
            <p:cNvSpPr/>
            <p:nvPr/>
          </p:nvSpPr>
          <p:spPr>
            <a:xfrm>
              <a:off x="8000401" y="4638166"/>
              <a:ext cx="192773" cy="210581"/>
            </a:xfrm>
            <a:custGeom>
              <a:avLst/>
              <a:gdLst>
                <a:gd name="connsiteX0" fmla="*/ 149843 w 192773"/>
                <a:gd name="connsiteY0" fmla="*/ 179617 h 210581"/>
                <a:gd name="connsiteX1" fmla="*/ 45217 w 192773"/>
                <a:gd name="connsiteY1" fmla="*/ 36584 h 210581"/>
                <a:gd name="connsiteX2" fmla="*/ 166611 w 192773"/>
                <a:gd name="connsiteY2" fmla="*/ 62783 h 210581"/>
                <a:gd name="connsiteX3" fmla="*/ 149843 w 192773"/>
                <a:gd name="connsiteY3" fmla="*/ 179617 h 210581"/>
                <a:gd name="connsiteX4" fmla="*/ 40258 w 192773"/>
                <a:gd name="connsiteY4" fmla="*/ 0 h 210581"/>
                <a:gd name="connsiteX5" fmla="*/ 344 w 192773"/>
                <a:gd name="connsiteY5" fmla="*/ 165927 h 210581"/>
                <a:gd name="connsiteX6" fmla="*/ 50886 w 192773"/>
                <a:gd name="connsiteY6" fmla="*/ 210536 h 210581"/>
                <a:gd name="connsiteX7" fmla="*/ 177711 w 192773"/>
                <a:gd name="connsiteY7" fmla="*/ 148933 h 210581"/>
                <a:gd name="connsiteX8" fmla="*/ 82769 w 192773"/>
                <a:gd name="connsiteY8" fmla="*/ 13926 h 210581"/>
                <a:gd name="connsiteX9" fmla="*/ 40258 w 192773"/>
                <a:gd name="connsiteY9" fmla="*/ 0 h 21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773" h="210581">
                  <a:moveTo>
                    <a:pt x="149843" y="179617"/>
                  </a:moveTo>
                  <a:cubicBezTo>
                    <a:pt x="-18077" y="182449"/>
                    <a:pt x="11917" y="201331"/>
                    <a:pt x="45217" y="36584"/>
                  </a:cubicBezTo>
                  <a:cubicBezTo>
                    <a:pt x="83950" y="33988"/>
                    <a:pt x="141104" y="46969"/>
                    <a:pt x="166611" y="62783"/>
                  </a:cubicBezTo>
                  <a:cubicBezTo>
                    <a:pt x="171098" y="116833"/>
                    <a:pt x="163305" y="135716"/>
                    <a:pt x="149843" y="179617"/>
                  </a:cubicBezTo>
                  <a:close/>
                  <a:moveTo>
                    <a:pt x="40258" y="0"/>
                  </a:moveTo>
                  <a:cubicBezTo>
                    <a:pt x="24906" y="17466"/>
                    <a:pt x="3178" y="137840"/>
                    <a:pt x="344" y="165927"/>
                  </a:cubicBezTo>
                  <a:cubicBezTo>
                    <a:pt x="-2962" y="197791"/>
                    <a:pt x="17821" y="211480"/>
                    <a:pt x="50886" y="210536"/>
                  </a:cubicBezTo>
                  <a:cubicBezTo>
                    <a:pt x="196605" y="205816"/>
                    <a:pt x="153858" y="217853"/>
                    <a:pt x="177711" y="148933"/>
                  </a:cubicBezTo>
                  <a:cubicBezTo>
                    <a:pt x="226127" y="7789"/>
                    <a:pt x="147953" y="22659"/>
                    <a:pt x="82769" y="13926"/>
                  </a:cubicBezTo>
                  <a:cubicBezTo>
                    <a:pt x="48051" y="9205"/>
                    <a:pt x="59152" y="5901"/>
                    <a:pt x="4025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94D00072-B539-D946-9857-C9F9A25731E1}"/>
                </a:ext>
              </a:extLst>
            </p:cNvPr>
            <p:cNvSpPr/>
            <p:nvPr/>
          </p:nvSpPr>
          <p:spPr>
            <a:xfrm>
              <a:off x="8004942" y="4935403"/>
              <a:ext cx="192041" cy="195587"/>
            </a:xfrm>
            <a:custGeom>
              <a:avLst/>
              <a:gdLst>
                <a:gd name="connsiteX0" fmla="*/ 19420 w 192041"/>
                <a:gd name="connsiteY0" fmla="*/ 148382 h 195587"/>
                <a:gd name="connsiteX1" fmla="*/ 41148 w 192041"/>
                <a:gd name="connsiteY1" fmla="*/ 33673 h 195587"/>
                <a:gd name="connsiteX2" fmla="*/ 117196 w 192041"/>
                <a:gd name="connsiteY2" fmla="*/ 28480 h 195587"/>
                <a:gd name="connsiteX3" fmla="*/ 168446 w 192041"/>
                <a:gd name="connsiteY3" fmla="*/ 59399 h 195587"/>
                <a:gd name="connsiteX4" fmla="*/ 162542 w 192041"/>
                <a:gd name="connsiteY4" fmla="*/ 144133 h 195587"/>
                <a:gd name="connsiteX5" fmla="*/ 19420 w 192041"/>
                <a:gd name="connsiteY5" fmla="*/ 148382 h 195587"/>
                <a:gd name="connsiteX6" fmla="*/ 30284 w 192041"/>
                <a:gd name="connsiteY6" fmla="*/ 2989 h 195587"/>
                <a:gd name="connsiteX7" fmla="*/ 3596 w 192041"/>
                <a:gd name="connsiteY7" fmla="*/ 163723 h 195587"/>
                <a:gd name="connsiteX8" fmla="*/ 68308 w 192041"/>
                <a:gd name="connsiteY8" fmla="*/ 173873 h 195587"/>
                <a:gd name="connsiteX9" fmla="*/ 144592 w 192041"/>
                <a:gd name="connsiteY9" fmla="*/ 170568 h 195587"/>
                <a:gd name="connsiteX10" fmla="*/ 155456 w 192041"/>
                <a:gd name="connsiteY10" fmla="*/ 195587 h 195587"/>
                <a:gd name="connsiteX11" fmla="*/ 181908 w 192041"/>
                <a:gd name="connsiteY11" fmla="*/ 127375 h 195587"/>
                <a:gd name="connsiteX12" fmla="*/ 124990 w 192041"/>
                <a:gd name="connsiteY12" fmla="*/ 629 h 195587"/>
                <a:gd name="connsiteX13" fmla="*/ 30284 w 192041"/>
                <a:gd name="connsiteY13" fmla="*/ 2989 h 19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041" h="195587">
                  <a:moveTo>
                    <a:pt x="19420" y="148382"/>
                  </a:moveTo>
                  <a:cubicBezTo>
                    <a:pt x="15169" y="111797"/>
                    <a:pt x="25797" y="58219"/>
                    <a:pt x="41148" y="33673"/>
                  </a:cubicBezTo>
                  <a:cubicBezTo>
                    <a:pt x="58861" y="26592"/>
                    <a:pt x="93815" y="25176"/>
                    <a:pt x="117196" y="28480"/>
                  </a:cubicBezTo>
                  <a:cubicBezTo>
                    <a:pt x="139160" y="31784"/>
                    <a:pt x="154984" y="48070"/>
                    <a:pt x="168446" y="59399"/>
                  </a:cubicBezTo>
                  <a:lnTo>
                    <a:pt x="162542" y="144133"/>
                  </a:lnTo>
                  <a:lnTo>
                    <a:pt x="19420" y="148382"/>
                  </a:lnTo>
                  <a:close/>
                  <a:moveTo>
                    <a:pt x="30284" y="2989"/>
                  </a:moveTo>
                  <a:cubicBezTo>
                    <a:pt x="18948" y="23051"/>
                    <a:pt x="-10102" y="144133"/>
                    <a:pt x="3596" y="163723"/>
                  </a:cubicBezTo>
                  <a:cubicBezTo>
                    <a:pt x="16113" y="178829"/>
                    <a:pt x="41856" y="175997"/>
                    <a:pt x="68308" y="173873"/>
                  </a:cubicBezTo>
                  <a:cubicBezTo>
                    <a:pt x="98774" y="171748"/>
                    <a:pt x="109166" y="166556"/>
                    <a:pt x="144592" y="170568"/>
                  </a:cubicBezTo>
                  <a:cubicBezTo>
                    <a:pt x="155220" y="186146"/>
                    <a:pt x="146245" y="181189"/>
                    <a:pt x="155456" y="195587"/>
                  </a:cubicBezTo>
                  <a:cubicBezTo>
                    <a:pt x="181435" y="183550"/>
                    <a:pt x="175531" y="162071"/>
                    <a:pt x="181908" y="127375"/>
                  </a:cubicBezTo>
                  <a:cubicBezTo>
                    <a:pt x="189938" y="83002"/>
                    <a:pt x="217570" y="16915"/>
                    <a:pt x="124990" y="629"/>
                  </a:cubicBezTo>
                  <a:cubicBezTo>
                    <a:pt x="114834" y="-1259"/>
                    <a:pt x="46816" y="1573"/>
                    <a:pt x="30284" y="298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B5C6906C-F794-CA4E-9E60-04CCB9AD623B}"/>
                </a:ext>
              </a:extLst>
            </p:cNvPr>
            <p:cNvSpPr/>
            <p:nvPr/>
          </p:nvSpPr>
          <p:spPr>
            <a:xfrm>
              <a:off x="7646633" y="4921265"/>
              <a:ext cx="197710" cy="207760"/>
            </a:xfrm>
            <a:custGeom>
              <a:avLst/>
              <a:gdLst>
                <a:gd name="connsiteX0" fmla="*/ 172967 w 197710"/>
                <a:gd name="connsiteY0" fmla="*/ 163700 h 207760"/>
                <a:gd name="connsiteX1" fmla="*/ 25358 w 197710"/>
                <a:gd name="connsiteY1" fmla="*/ 161104 h 207760"/>
                <a:gd name="connsiteX2" fmla="*/ 33860 w 197710"/>
                <a:gd name="connsiteY2" fmla="*/ 47103 h 207760"/>
                <a:gd name="connsiteX3" fmla="*/ 40473 w 197710"/>
                <a:gd name="connsiteY3" fmla="*/ 34593 h 207760"/>
                <a:gd name="connsiteX4" fmla="*/ 177454 w 197710"/>
                <a:gd name="connsiteY4" fmla="*/ 65277 h 207760"/>
                <a:gd name="connsiteX5" fmla="*/ 172967 w 197710"/>
                <a:gd name="connsiteY5" fmla="*/ 163700 h 207760"/>
                <a:gd name="connsiteX6" fmla="*/ 18981 w 197710"/>
                <a:gd name="connsiteY6" fmla="*/ 370 h 207760"/>
                <a:gd name="connsiteX7" fmla="*/ 15439 w 197710"/>
                <a:gd name="connsiteY7" fmla="*/ 44507 h 207760"/>
                <a:gd name="connsiteX8" fmla="*/ 13313 w 197710"/>
                <a:gd name="connsiteY8" fmla="*/ 188955 h 207760"/>
                <a:gd name="connsiteX9" fmla="*/ 168716 w 197710"/>
                <a:gd name="connsiteY9" fmla="*/ 197924 h 207760"/>
                <a:gd name="connsiteX10" fmla="*/ 176746 w 197710"/>
                <a:gd name="connsiteY10" fmla="*/ 205713 h 207760"/>
                <a:gd name="connsiteX11" fmla="*/ 186665 w 197710"/>
                <a:gd name="connsiteY11" fmla="*/ 37898 h 207760"/>
                <a:gd name="connsiteX12" fmla="*/ 109672 w 197710"/>
                <a:gd name="connsiteY12" fmla="*/ 12879 h 207760"/>
                <a:gd name="connsiteX13" fmla="*/ 62673 w 197710"/>
                <a:gd name="connsiteY13" fmla="*/ 9811 h 207760"/>
                <a:gd name="connsiteX14" fmla="*/ 18981 w 197710"/>
                <a:gd name="connsiteY14" fmla="*/ 370 h 20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710" h="207760">
                  <a:moveTo>
                    <a:pt x="172967" y="163700"/>
                  </a:moveTo>
                  <a:cubicBezTo>
                    <a:pt x="139902" y="162048"/>
                    <a:pt x="46377" y="189427"/>
                    <a:pt x="25358" y="161104"/>
                  </a:cubicBezTo>
                  <a:cubicBezTo>
                    <a:pt x="12841" y="144110"/>
                    <a:pt x="20634" y="75662"/>
                    <a:pt x="33860" y="47103"/>
                  </a:cubicBezTo>
                  <a:cubicBezTo>
                    <a:pt x="39292" y="35538"/>
                    <a:pt x="36222" y="41438"/>
                    <a:pt x="40473" y="34593"/>
                  </a:cubicBezTo>
                  <a:cubicBezTo>
                    <a:pt x="100934" y="34829"/>
                    <a:pt x="133526" y="42854"/>
                    <a:pt x="177454" y="65277"/>
                  </a:cubicBezTo>
                  <a:lnTo>
                    <a:pt x="172967" y="163700"/>
                  </a:lnTo>
                  <a:close/>
                  <a:moveTo>
                    <a:pt x="18981" y="370"/>
                  </a:moveTo>
                  <a:cubicBezTo>
                    <a:pt x="14022" y="16183"/>
                    <a:pt x="18273" y="25860"/>
                    <a:pt x="15439" y="44507"/>
                  </a:cubicBezTo>
                  <a:cubicBezTo>
                    <a:pt x="8117" y="93128"/>
                    <a:pt x="-14083" y="140098"/>
                    <a:pt x="13313" y="188955"/>
                  </a:cubicBezTo>
                  <a:cubicBezTo>
                    <a:pt x="79442" y="205477"/>
                    <a:pt x="134707" y="170781"/>
                    <a:pt x="168716" y="197924"/>
                  </a:cubicBezTo>
                  <a:cubicBezTo>
                    <a:pt x="197529" y="221055"/>
                    <a:pt x="152656" y="194620"/>
                    <a:pt x="176746" y="205713"/>
                  </a:cubicBezTo>
                  <a:cubicBezTo>
                    <a:pt x="197057" y="171017"/>
                    <a:pt x="206740" y="57016"/>
                    <a:pt x="186665" y="37898"/>
                  </a:cubicBezTo>
                  <a:cubicBezTo>
                    <a:pt x="175801" y="27749"/>
                    <a:pt x="123843" y="15003"/>
                    <a:pt x="109672" y="12879"/>
                  </a:cubicBezTo>
                  <a:cubicBezTo>
                    <a:pt x="94321" y="10755"/>
                    <a:pt x="77080" y="12171"/>
                    <a:pt x="62673" y="9811"/>
                  </a:cubicBezTo>
                  <a:cubicBezTo>
                    <a:pt x="36222" y="5798"/>
                    <a:pt x="48739" y="-1755"/>
                    <a:pt x="18981" y="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9DC31B3F-E9DE-C948-8BAB-A91A4796A961}"/>
                </a:ext>
              </a:extLst>
            </p:cNvPr>
            <p:cNvSpPr/>
            <p:nvPr/>
          </p:nvSpPr>
          <p:spPr>
            <a:xfrm>
              <a:off x="7685108" y="4308338"/>
              <a:ext cx="182038" cy="185470"/>
            </a:xfrm>
            <a:custGeom>
              <a:avLst/>
              <a:gdLst>
                <a:gd name="connsiteX0" fmla="*/ 148662 w 182038"/>
                <a:gd name="connsiteY0" fmla="*/ 149739 h 185470"/>
                <a:gd name="connsiteX1" fmla="*/ 32464 w 182038"/>
                <a:gd name="connsiteY1" fmla="*/ 28657 h 185470"/>
                <a:gd name="connsiteX2" fmla="*/ 148662 w 182038"/>
                <a:gd name="connsiteY2" fmla="*/ 149739 h 185470"/>
                <a:gd name="connsiteX3" fmla="*/ 178892 w 182038"/>
                <a:gd name="connsiteY3" fmla="*/ 27241 h 185470"/>
                <a:gd name="connsiteX4" fmla="*/ 105678 w 182038"/>
                <a:gd name="connsiteY4" fmla="*/ 4818 h 185470"/>
                <a:gd name="connsiteX5" fmla="*/ 20183 w 182038"/>
                <a:gd name="connsiteY5" fmla="*/ 334 h 185470"/>
                <a:gd name="connsiteX6" fmla="*/ 5540 w 182038"/>
                <a:gd name="connsiteY6" fmla="*/ 75862 h 185470"/>
                <a:gd name="connsiteX7" fmla="*/ 65056 w 182038"/>
                <a:gd name="connsiteY7" fmla="*/ 184907 h 185470"/>
                <a:gd name="connsiteX8" fmla="*/ 172043 w 182038"/>
                <a:gd name="connsiteY8" fmla="*/ 108434 h 185470"/>
                <a:gd name="connsiteX9" fmla="*/ 178892 w 182038"/>
                <a:gd name="connsiteY9" fmla="*/ 27241 h 18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38" h="185470">
                  <a:moveTo>
                    <a:pt x="148662" y="149739"/>
                  </a:moveTo>
                  <a:cubicBezTo>
                    <a:pt x="6721" y="167205"/>
                    <a:pt x="6013" y="165317"/>
                    <a:pt x="32464" y="28657"/>
                  </a:cubicBezTo>
                  <a:cubicBezTo>
                    <a:pt x="197550" y="22756"/>
                    <a:pt x="161179" y="60285"/>
                    <a:pt x="148662" y="149739"/>
                  </a:cubicBezTo>
                  <a:close/>
                  <a:moveTo>
                    <a:pt x="178892" y="27241"/>
                  </a:moveTo>
                  <a:cubicBezTo>
                    <a:pt x="159054" y="10719"/>
                    <a:pt x="138979" y="7415"/>
                    <a:pt x="105678" y="4818"/>
                  </a:cubicBezTo>
                  <a:cubicBezTo>
                    <a:pt x="92689" y="3638"/>
                    <a:pt x="24198" y="-1318"/>
                    <a:pt x="20183" y="334"/>
                  </a:cubicBezTo>
                  <a:cubicBezTo>
                    <a:pt x="4360" y="6943"/>
                    <a:pt x="8611" y="56980"/>
                    <a:pt x="5540" y="75862"/>
                  </a:cubicBezTo>
                  <a:cubicBezTo>
                    <a:pt x="-364" y="113155"/>
                    <a:pt x="-17368" y="192932"/>
                    <a:pt x="65056" y="184907"/>
                  </a:cubicBezTo>
                  <a:cubicBezTo>
                    <a:pt x="190465" y="172870"/>
                    <a:pt x="155983" y="194584"/>
                    <a:pt x="172043" y="108434"/>
                  </a:cubicBezTo>
                  <a:cubicBezTo>
                    <a:pt x="177711" y="78931"/>
                    <a:pt x="186922" y="65713"/>
                    <a:pt x="178892" y="272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5B694448-3284-0D40-A300-104249361185}"/>
                </a:ext>
              </a:extLst>
            </p:cNvPr>
            <p:cNvSpPr/>
            <p:nvPr/>
          </p:nvSpPr>
          <p:spPr>
            <a:xfrm>
              <a:off x="7381318" y="4286782"/>
              <a:ext cx="169187" cy="192537"/>
            </a:xfrm>
            <a:custGeom>
              <a:avLst/>
              <a:gdLst>
                <a:gd name="connsiteX0" fmla="*/ 39856 w 169187"/>
                <a:gd name="connsiteY0" fmla="*/ 36288 h 192537"/>
                <a:gd name="connsiteX1" fmla="*/ 140702 w 169187"/>
                <a:gd name="connsiteY1" fmla="*/ 59890 h 192537"/>
                <a:gd name="connsiteX2" fmla="*/ 148496 w 169187"/>
                <a:gd name="connsiteY2" fmla="*/ 116773 h 192537"/>
                <a:gd name="connsiteX3" fmla="*/ 126768 w 169187"/>
                <a:gd name="connsiteY3" fmla="*/ 156425 h 192537"/>
                <a:gd name="connsiteX4" fmla="*/ 39856 w 169187"/>
                <a:gd name="connsiteY4" fmla="*/ 36288 h 192537"/>
                <a:gd name="connsiteX5" fmla="*/ 142591 w 169187"/>
                <a:gd name="connsiteY5" fmla="*/ 192538 h 192537"/>
                <a:gd name="connsiteX6" fmla="*/ 161722 w 169187"/>
                <a:gd name="connsiteY6" fmla="*/ 38412 h 192537"/>
                <a:gd name="connsiteX7" fmla="*/ 99372 w 169187"/>
                <a:gd name="connsiteY7" fmla="*/ 9853 h 192537"/>
                <a:gd name="connsiteX8" fmla="*/ 51901 w 169187"/>
                <a:gd name="connsiteY8" fmla="*/ 7020 h 192537"/>
                <a:gd name="connsiteX9" fmla="*/ 22615 w 169187"/>
                <a:gd name="connsiteY9" fmla="*/ 3244 h 192537"/>
                <a:gd name="connsiteX10" fmla="*/ 12459 w 169187"/>
                <a:gd name="connsiteY10" fmla="*/ 89394 h 192537"/>
                <a:gd name="connsiteX11" fmla="*/ 1359 w 169187"/>
                <a:gd name="connsiteY11" fmla="*/ 162090 h 192537"/>
                <a:gd name="connsiteX12" fmla="*/ 59222 w 169187"/>
                <a:gd name="connsiteY12" fmla="*/ 191121 h 192537"/>
                <a:gd name="connsiteX13" fmla="*/ 142591 w 169187"/>
                <a:gd name="connsiteY13" fmla="*/ 192538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187" h="192537">
                  <a:moveTo>
                    <a:pt x="39856" y="36288"/>
                  </a:moveTo>
                  <a:cubicBezTo>
                    <a:pt x="77407" y="33927"/>
                    <a:pt x="124170" y="37232"/>
                    <a:pt x="140702" y="59890"/>
                  </a:cubicBezTo>
                  <a:cubicBezTo>
                    <a:pt x="151802" y="75232"/>
                    <a:pt x="150621" y="93878"/>
                    <a:pt x="148496" y="116773"/>
                  </a:cubicBezTo>
                  <a:cubicBezTo>
                    <a:pt x="144481" y="160910"/>
                    <a:pt x="135979" y="154301"/>
                    <a:pt x="126768" y="156425"/>
                  </a:cubicBezTo>
                  <a:cubicBezTo>
                    <a:pt x="-11158" y="187581"/>
                    <a:pt x="22851" y="138723"/>
                    <a:pt x="39856" y="36288"/>
                  </a:cubicBezTo>
                  <a:close/>
                  <a:moveTo>
                    <a:pt x="142591" y="192538"/>
                  </a:moveTo>
                  <a:cubicBezTo>
                    <a:pt x="160304" y="170587"/>
                    <a:pt x="180379" y="69331"/>
                    <a:pt x="161722" y="38412"/>
                  </a:cubicBezTo>
                  <a:cubicBezTo>
                    <a:pt x="149677" y="18114"/>
                    <a:pt x="128185" y="11977"/>
                    <a:pt x="99372" y="9853"/>
                  </a:cubicBezTo>
                  <a:cubicBezTo>
                    <a:pt x="80714" y="8437"/>
                    <a:pt x="69377" y="11033"/>
                    <a:pt x="51901" y="7020"/>
                  </a:cubicBezTo>
                  <a:cubicBezTo>
                    <a:pt x="37966" y="3716"/>
                    <a:pt x="34424" y="-4545"/>
                    <a:pt x="22615" y="3244"/>
                  </a:cubicBezTo>
                  <a:cubicBezTo>
                    <a:pt x="6083" y="13865"/>
                    <a:pt x="16947" y="64139"/>
                    <a:pt x="12459" y="89394"/>
                  </a:cubicBezTo>
                  <a:cubicBezTo>
                    <a:pt x="9389" y="106624"/>
                    <a:pt x="-4309" y="147456"/>
                    <a:pt x="1359" y="162090"/>
                  </a:cubicBezTo>
                  <a:cubicBezTo>
                    <a:pt x="9389" y="182624"/>
                    <a:pt x="27811" y="194426"/>
                    <a:pt x="59222" y="191121"/>
                  </a:cubicBezTo>
                  <a:cubicBezTo>
                    <a:pt x="103859" y="186401"/>
                    <a:pt x="100552" y="186873"/>
                    <a:pt x="142591" y="1925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C5D170C9-6D4E-224E-897E-298F88658EB0}"/>
                </a:ext>
              </a:extLst>
            </p:cNvPr>
            <p:cNvSpPr/>
            <p:nvPr/>
          </p:nvSpPr>
          <p:spPr>
            <a:xfrm>
              <a:off x="7239791" y="4553489"/>
              <a:ext cx="141004" cy="227567"/>
            </a:xfrm>
            <a:custGeom>
              <a:avLst/>
              <a:gdLst>
                <a:gd name="connsiteX0" fmla="*/ 137453 w 141004"/>
                <a:gd name="connsiteY0" fmla="*/ 226765 h 227567"/>
                <a:gd name="connsiteX1" fmla="*/ 29049 w 141004"/>
                <a:gd name="connsiteY1" fmla="*/ 192069 h 227567"/>
                <a:gd name="connsiteX2" fmla="*/ 46054 w 141004"/>
                <a:gd name="connsiteY2" fmla="*/ 20713 h 227567"/>
                <a:gd name="connsiteX3" fmla="*/ 16060 w 141004"/>
                <a:gd name="connsiteY3" fmla="*/ 16465 h 227567"/>
                <a:gd name="connsiteX4" fmla="*/ 0 w 141004"/>
                <a:gd name="connsiteY4" fmla="*/ 220392 h 227567"/>
                <a:gd name="connsiteX5" fmla="*/ 137453 w 141004"/>
                <a:gd name="connsiteY5" fmla="*/ 226765 h 22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04" h="227567">
                  <a:moveTo>
                    <a:pt x="137453" y="226765"/>
                  </a:moveTo>
                  <a:cubicBezTo>
                    <a:pt x="153986" y="169646"/>
                    <a:pt x="111947" y="197497"/>
                    <a:pt x="29049" y="192069"/>
                  </a:cubicBezTo>
                  <a:cubicBezTo>
                    <a:pt x="16296" y="104267"/>
                    <a:pt x="39441" y="59894"/>
                    <a:pt x="46054" y="20713"/>
                  </a:cubicBezTo>
                  <a:cubicBezTo>
                    <a:pt x="51014" y="-8790"/>
                    <a:pt x="23145" y="-3598"/>
                    <a:pt x="16060" y="16465"/>
                  </a:cubicBezTo>
                  <a:lnTo>
                    <a:pt x="0" y="220392"/>
                  </a:lnTo>
                  <a:cubicBezTo>
                    <a:pt x="4723" y="243523"/>
                    <a:pt x="53848" y="201038"/>
                    <a:pt x="137453" y="22676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33BFBD8D-08AC-C346-9920-E61A2B3D14D2}"/>
                </a:ext>
              </a:extLst>
            </p:cNvPr>
            <p:cNvSpPr/>
            <p:nvPr/>
          </p:nvSpPr>
          <p:spPr>
            <a:xfrm>
              <a:off x="8266989" y="4531482"/>
              <a:ext cx="32988" cy="209827"/>
            </a:xfrm>
            <a:custGeom>
              <a:avLst/>
              <a:gdLst>
                <a:gd name="connsiteX0" fmla="*/ 32989 w 32988"/>
                <a:gd name="connsiteY0" fmla="*/ 0 h 209827"/>
                <a:gd name="connsiteX1" fmla="*/ 5356 w 32988"/>
                <a:gd name="connsiteY1" fmla="*/ 11093 h 209827"/>
                <a:gd name="connsiteX2" fmla="*/ 9607 w 32988"/>
                <a:gd name="connsiteY2" fmla="*/ 112113 h 209827"/>
                <a:gd name="connsiteX3" fmla="*/ 2050 w 32988"/>
                <a:gd name="connsiteY3" fmla="*/ 209828 h 209827"/>
                <a:gd name="connsiteX4" fmla="*/ 17165 w 32988"/>
                <a:gd name="connsiteY4" fmla="*/ 166163 h 209827"/>
                <a:gd name="connsiteX5" fmla="*/ 32989 w 32988"/>
                <a:gd name="connsiteY5" fmla="*/ 0 h 20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88" h="209827">
                  <a:moveTo>
                    <a:pt x="32989" y="0"/>
                  </a:moveTo>
                  <a:cubicBezTo>
                    <a:pt x="13622" y="1652"/>
                    <a:pt x="16693" y="2124"/>
                    <a:pt x="5356" y="11093"/>
                  </a:cubicBezTo>
                  <a:cubicBezTo>
                    <a:pt x="4884" y="39889"/>
                    <a:pt x="11261" y="75293"/>
                    <a:pt x="9607" y="112113"/>
                  </a:cubicBezTo>
                  <a:cubicBezTo>
                    <a:pt x="8427" y="139964"/>
                    <a:pt x="-5035" y="190474"/>
                    <a:pt x="2050" y="209828"/>
                  </a:cubicBezTo>
                  <a:cubicBezTo>
                    <a:pt x="14331" y="204399"/>
                    <a:pt x="11969" y="205580"/>
                    <a:pt x="17165" y="166163"/>
                  </a:cubicBezTo>
                  <a:lnTo>
                    <a:pt x="32989"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9B57A241-0634-8C49-BB26-83601710B5D6}"/>
                </a:ext>
              </a:extLst>
            </p:cNvPr>
            <p:cNvSpPr/>
            <p:nvPr/>
          </p:nvSpPr>
          <p:spPr>
            <a:xfrm>
              <a:off x="7915958" y="4033701"/>
              <a:ext cx="184452" cy="15640"/>
            </a:xfrm>
            <a:custGeom>
              <a:avLst/>
              <a:gdLst>
                <a:gd name="connsiteX0" fmla="*/ 184452 w 184452"/>
                <a:gd name="connsiteY0" fmla="*/ 6373 h 15640"/>
                <a:gd name="connsiteX1" fmla="*/ 163196 w 184452"/>
                <a:gd name="connsiteY1" fmla="*/ 0 h 15640"/>
                <a:gd name="connsiteX2" fmla="*/ 15115 w 184452"/>
                <a:gd name="connsiteY2" fmla="*/ 4957 h 15640"/>
                <a:gd name="connsiteX3" fmla="*/ 0 w 184452"/>
                <a:gd name="connsiteY3" fmla="*/ 11801 h 15640"/>
                <a:gd name="connsiteX4" fmla="*/ 146428 w 184452"/>
                <a:gd name="connsiteY4" fmla="*/ 15578 h 15640"/>
                <a:gd name="connsiteX5" fmla="*/ 172643 w 184452"/>
                <a:gd name="connsiteY5" fmla="*/ 14870 h 15640"/>
                <a:gd name="connsiteX6" fmla="*/ 184452 w 184452"/>
                <a:gd name="connsiteY6" fmla="*/ 6373 h 1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452" h="15640">
                  <a:moveTo>
                    <a:pt x="184452" y="6373"/>
                  </a:moveTo>
                  <a:cubicBezTo>
                    <a:pt x="173588" y="-1416"/>
                    <a:pt x="186578" y="472"/>
                    <a:pt x="163196" y="0"/>
                  </a:cubicBezTo>
                  <a:lnTo>
                    <a:pt x="15115" y="4957"/>
                  </a:lnTo>
                  <a:cubicBezTo>
                    <a:pt x="-3543" y="8969"/>
                    <a:pt x="10155" y="4248"/>
                    <a:pt x="0" y="11801"/>
                  </a:cubicBezTo>
                  <a:lnTo>
                    <a:pt x="146428" y="15578"/>
                  </a:lnTo>
                  <a:cubicBezTo>
                    <a:pt x="150207" y="15814"/>
                    <a:pt x="170045" y="15342"/>
                    <a:pt x="172643" y="14870"/>
                  </a:cubicBezTo>
                  <a:cubicBezTo>
                    <a:pt x="194371" y="9677"/>
                    <a:pt x="177131" y="14634"/>
                    <a:pt x="184452" y="637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256F39B5-8368-FD4A-961A-6C39E4345929}"/>
                </a:ext>
              </a:extLst>
            </p:cNvPr>
            <p:cNvSpPr/>
            <p:nvPr/>
          </p:nvSpPr>
          <p:spPr>
            <a:xfrm>
              <a:off x="7939103" y="4075353"/>
              <a:ext cx="127297" cy="22311"/>
            </a:xfrm>
            <a:custGeom>
              <a:avLst/>
              <a:gdLst>
                <a:gd name="connsiteX0" fmla="*/ 127298 w 127297"/>
                <a:gd name="connsiteY0" fmla="*/ 8150 h 22311"/>
                <a:gd name="connsiteX1" fmla="*/ 63295 w 127297"/>
                <a:gd name="connsiteY1" fmla="*/ 5081 h 22311"/>
                <a:gd name="connsiteX2" fmla="*/ 0 w 127297"/>
                <a:gd name="connsiteY2" fmla="*/ 22311 h 22311"/>
                <a:gd name="connsiteX3" fmla="*/ 127298 w 127297"/>
                <a:gd name="connsiteY3" fmla="*/ 8150 h 22311"/>
              </a:gdLst>
              <a:ahLst/>
              <a:cxnLst>
                <a:cxn ang="0">
                  <a:pos x="connsiteX0" y="connsiteY0"/>
                </a:cxn>
                <a:cxn ang="0">
                  <a:pos x="connsiteX1" y="connsiteY1"/>
                </a:cxn>
                <a:cxn ang="0">
                  <a:pos x="connsiteX2" y="connsiteY2"/>
                </a:cxn>
                <a:cxn ang="0">
                  <a:pos x="connsiteX3" y="connsiteY3"/>
                </a:cxn>
              </a:cxnLst>
              <a:rect l="l" t="t" r="r" b="b"/>
              <a:pathLst>
                <a:path w="127297" h="22311">
                  <a:moveTo>
                    <a:pt x="127298" y="8150"/>
                  </a:moveTo>
                  <a:cubicBezTo>
                    <a:pt x="111474" y="-7428"/>
                    <a:pt x="94706" y="3901"/>
                    <a:pt x="63295" y="5081"/>
                  </a:cubicBezTo>
                  <a:cubicBezTo>
                    <a:pt x="39677" y="5789"/>
                    <a:pt x="8975" y="4845"/>
                    <a:pt x="0" y="22311"/>
                  </a:cubicBezTo>
                  <a:cubicBezTo>
                    <a:pt x="28341" y="20895"/>
                    <a:pt x="109821" y="22075"/>
                    <a:pt x="127298" y="815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34">
              <a:extLst>
                <a:ext uri="{FF2B5EF4-FFF2-40B4-BE49-F238E27FC236}">
                  <a16:creationId xmlns:a16="http://schemas.microsoft.com/office/drawing/2014/main" id="{5EE91D48-11BE-1049-93B1-E4BEADE14259}"/>
                </a:ext>
              </a:extLst>
            </p:cNvPr>
            <p:cNvSpPr/>
            <p:nvPr/>
          </p:nvSpPr>
          <p:spPr>
            <a:xfrm>
              <a:off x="7307007" y="4095776"/>
              <a:ext cx="30088" cy="83336"/>
            </a:xfrm>
            <a:custGeom>
              <a:avLst/>
              <a:gdLst>
                <a:gd name="connsiteX0" fmla="*/ 30088 w 30088"/>
                <a:gd name="connsiteY0" fmla="*/ 73876 h 83336"/>
                <a:gd name="connsiteX1" fmla="*/ 18988 w 30088"/>
                <a:gd name="connsiteY1" fmla="*/ 36820 h 83336"/>
                <a:gd name="connsiteX2" fmla="*/ 10249 w 30088"/>
                <a:gd name="connsiteY2" fmla="*/ 0 h 83336"/>
                <a:gd name="connsiteX3" fmla="*/ 94 w 30088"/>
                <a:gd name="connsiteY3" fmla="*/ 36348 h 83336"/>
                <a:gd name="connsiteX4" fmla="*/ 2692 w 30088"/>
                <a:gd name="connsiteY4" fmla="*/ 82609 h 83336"/>
                <a:gd name="connsiteX5" fmla="*/ 30088 w 30088"/>
                <a:gd name="connsiteY5" fmla="*/ 73876 h 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88" h="83336">
                  <a:moveTo>
                    <a:pt x="30088" y="73876"/>
                  </a:moveTo>
                  <a:cubicBezTo>
                    <a:pt x="23711" y="52162"/>
                    <a:pt x="20405" y="68448"/>
                    <a:pt x="18988" y="36820"/>
                  </a:cubicBezTo>
                  <a:cubicBezTo>
                    <a:pt x="17807" y="12273"/>
                    <a:pt x="24892" y="14870"/>
                    <a:pt x="10249" y="0"/>
                  </a:cubicBezTo>
                  <a:cubicBezTo>
                    <a:pt x="5762" y="4012"/>
                    <a:pt x="1039" y="-10149"/>
                    <a:pt x="94" y="36348"/>
                  </a:cubicBezTo>
                  <a:cubicBezTo>
                    <a:pt x="-142" y="52162"/>
                    <a:pt x="-142" y="67032"/>
                    <a:pt x="2692" y="82609"/>
                  </a:cubicBezTo>
                  <a:cubicBezTo>
                    <a:pt x="17099" y="84498"/>
                    <a:pt x="24420" y="83082"/>
                    <a:pt x="30088" y="7387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35">
              <a:extLst>
                <a:ext uri="{FF2B5EF4-FFF2-40B4-BE49-F238E27FC236}">
                  <a16:creationId xmlns:a16="http://schemas.microsoft.com/office/drawing/2014/main" id="{1FF058FA-520A-364F-B138-3F65EC4D6DF9}"/>
                </a:ext>
              </a:extLst>
            </p:cNvPr>
            <p:cNvSpPr/>
            <p:nvPr/>
          </p:nvSpPr>
          <p:spPr>
            <a:xfrm>
              <a:off x="7590038" y="4144250"/>
              <a:ext cx="123755" cy="18613"/>
            </a:xfrm>
            <a:custGeom>
              <a:avLst/>
              <a:gdLst>
                <a:gd name="connsiteX0" fmla="*/ 123755 w 123755"/>
                <a:gd name="connsiteY0" fmla="*/ 15962 h 18613"/>
                <a:gd name="connsiteX1" fmla="*/ 69908 w 123755"/>
                <a:gd name="connsiteY1" fmla="*/ 4396 h 18613"/>
                <a:gd name="connsiteX2" fmla="*/ 0 w 123755"/>
                <a:gd name="connsiteY2" fmla="*/ 15489 h 18613"/>
                <a:gd name="connsiteX3" fmla="*/ 123755 w 123755"/>
                <a:gd name="connsiteY3" fmla="*/ 15962 h 18613"/>
              </a:gdLst>
              <a:ahLst/>
              <a:cxnLst>
                <a:cxn ang="0">
                  <a:pos x="connsiteX0" y="connsiteY0"/>
                </a:cxn>
                <a:cxn ang="0">
                  <a:pos x="connsiteX1" y="connsiteY1"/>
                </a:cxn>
                <a:cxn ang="0">
                  <a:pos x="connsiteX2" y="connsiteY2"/>
                </a:cxn>
                <a:cxn ang="0">
                  <a:pos x="connsiteX3" y="connsiteY3"/>
                </a:cxn>
              </a:cxnLst>
              <a:rect l="l" t="t" r="r" b="b"/>
              <a:pathLst>
                <a:path w="123755" h="18613">
                  <a:moveTo>
                    <a:pt x="123755" y="15962"/>
                  </a:moveTo>
                  <a:cubicBezTo>
                    <a:pt x="112419" y="-9057"/>
                    <a:pt x="97068" y="2272"/>
                    <a:pt x="69908" y="4396"/>
                  </a:cubicBezTo>
                  <a:cubicBezTo>
                    <a:pt x="16296" y="8881"/>
                    <a:pt x="8975" y="-796"/>
                    <a:pt x="0" y="15489"/>
                  </a:cubicBezTo>
                  <a:cubicBezTo>
                    <a:pt x="17477" y="23042"/>
                    <a:pt x="93289" y="14309"/>
                    <a:pt x="123755" y="1596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B593A9E3-E061-8545-A27E-F63EDE94DAFD}"/>
                </a:ext>
              </a:extLst>
            </p:cNvPr>
            <p:cNvSpPr/>
            <p:nvPr/>
          </p:nvSpPr>
          <p:spPr>
            <a:xfrm>
              <a:off x="8256629" y="4955622"/>
              <a:ext cx="21044" cy="103615"/>
            </a:xfrm>
            <a:custGeom>
              <a:avLst/>
              <a:gdLst>
                <a:gd name="connsiteX0" fmla="*/ 20676 w 21044"/>
                <a:gd name="connsiteY0" fmla="*/ 0 h 103615"/>
                <a:gd name="connsiteX1" fmla="*/ 2491 w 21044"/>
                <a:gd name="connsiteY1" fmla="*/ 46497 h 103615"/>
                <a:gd name="connsiteX2" fmla="*/ 5089 w 21044"/>
                <a:gd name="connsiteY2" fmla="*/ 103616 h 103615"/>
                <a:gd name="connsiteX3" fmla="*/ 20676 w 21044"/>
                <a:gd name="connsiteY3" fmla="*/ 0 h 103615"/>
              </a:gdLst>
              <a:ahLst/>
              <a:cxnLst>
                <a:cxn ang="0">
                  <a:pos x="connsiteX0" y="connsiteY0"/>
                </a:cxn>
                <a:cxn ang="0">
                  <a:pos x="connsiteX1" y="connsiteY1"/>
                </a:cxn>
                <a:cxn ang="0">
                  <a:pos x="connsiteX2" y="connsiteY2"/>
                </a:cxn>
                <a:cxn ang="0">
                  <a:pos x="connsiteX3" y="connsiteY3"/>
                </a:cxn>
              </a:cxnLst>
              <a:rect l="l" t="t" r="r" b="b"/>
              <a:pathLst>
                <a:path w="21044" h="103615">
                  <a:moveTo>
                    <a:pt x="20676" y="0"/>
                  </a:moveTo>
                  <a:cubicBezTo>
                    <a:pt x="1546" y="8733"/>
                    <a:pt x="3436" y="19590"/>
                    <a:pt x="2491" y="46497"/>
                  </a:cubicBezTo>
                  <a:cubicBezTo>
                    <a:pt x="1546" y="70572"/>
                    <a:pt x="-3886" y="94411"/>
                    <a:pt x="5089" y="103616"/>
                  </a:cubicBezTo>
                  <a:cubicBezTo>
                    <a:pt x="13591" y="87802"/>
                    <a:pt x="23038" y="21714"/>
                    <a:pt x="2067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A2D88B12-A222-B848-BF22-5C72B3253BD0}"/>
                </a:ext>
              </a:extLst>
            </p:cNvPr>
            <p:cNvSpPr/>
            <p:nvPr/>
          </p:nvSpPr>
          <p:spPr>
            <a:xfrm>
              <a:off x="7703021" y="4686577"/>
              <a:ext cx="47379" cy="67005"/>
            </a:xfrm>
            <a:custGeom>
              <a:avLst/>
              <a:gdLst>
                <a:gd name="connsiteX0" fmla="*/ 47379 w 47379"/>
                <a:gd name="connsiteY0" fmla="*/ 7055 h 67005"/>
                <a:gd name="connsiteX1" fmla="*/ 24234 w 47379"/>
                <a:gd name="connsiteY1" fmla="*/ 7291 h 67005"/>
                <a:gd name="connsiteX2" fmla="*/ 2742 w 47379"/>
                <a:gd name="connsiteY2" fmla="*/ 67006 h 67005"/>
                <a:gd name="connsiteX3" fmla="*/ 13370 w 47379"/>
                <a:gd name="connsiteY3" fmla="*/ 51428 h 67005"/>
                <a:gd name="connsiteX4" fmla="*/ 47379 w 47379"/>
                <a:gd name="connsiteY4" fmla="*/ 7055 h 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79" h="67005">
                  <a:moveTo>
                    <a:pt x="47379" y="7055"/>
                  </a:moveTo>
                  <a:cubicBezTo>
                    <a:pt x="39585" y="1862"/>
                    <a:pt x="39821" y="-5927"/>
                    <a:pt x="24234" y="7291"/>
                  </a:cubicBezTo>
                  <a:cubicBezTo>
                    <a:pt x="22108" y="9179"/>
                    <a:pt x="-9303" y="44111"/>
                    <a:pt x="2742" y="67006"/>
                  </a:cubicBezTo>
                  <a:cubicBezTo>
                    <a:pt x="16440" y="56148"/>
                    <a:pt x="4631" y="70310"/>
                    <a:pt x="13370" y="51428"/>
                  </a:cubicBezTo>
                  <a:cubicBezTo>
                    <a:pt x="22108" y="32782"/>
                    <a:pt x="27777" y="20036"/>
                    <a:pt x="47379" y="70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38">
              <a:extLst>
                <a:ext uri="{FF2B5EF4-FFF2-40B4-BE49-F238E27FC236}">
                  <a16:creationId xmlns:a16="http://schemas.microsoft.com/office/drawing/2014/main" id="{0CA98A62-0E2C-5249-A9A7-1E1AA457B8ED}"/>
                </a:ext>
              </a:extLst>
            </p:cNvPr>
            <p:cNvSpPr/>
            <p:nvPr/>
          </p:nvSpPr>
          <p:spPr>
            <a:xfrm>
              <a:off x="7725613" y="4368500"/>
              <a:ext cx="33327" cy="51576"/>
            </a:xfrm>
            <a:custGeom>
              <a:avLst/>
              <a:gdLst>
                <a:gd name="connsiteX0" fmla="*/ 33054 w 33327"/>
                <a:gd name="connsiteY0" fmla="*/ 3191 h 51576"/>
                <a:gd name="connsiteX1" fmla="*/ 8964 w 33327"/>
                <a:gd name="connsiteY1" fmla="*/ 17825 h 51576"/>
                <a:gd name="connsiteX2" fmla="*/ 4949 w 33327"/>
                <a:gd name="connsiteY2" fmla="*/ 51576 h 51576"/>
                <a:gd name="connsiteX3" fmla="*/ 24079 w 33327"/>
                <a:gd name="connsiteY3" fmla="*/ 27738 h 51576"/>
                <a:gd name="connsiteX4" fmla="*/ 33054 w 33327"/>
                <a:gd name="connsiteY4" fmla="*/ 3191 h 5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7" h="51576">
                  <a:moveTo>
                    <a:pt x="33054" y="3191"/>
                  </a:moveTo>
                  <a:cubicBezTo>
                    <a:pt x="29983" y="1775"/>
                    <a:pt x="27149" y="-8610"/>
                    <a:pt x="8964" y="17825"/>
                  </a:cubicBezTo>
                  <a:cubicBezTo>
                    <a:pt x="-719" y="31750"/>
                    <a:pt x="-3317" y="34583"/>
                    <a:pt x="4949" y="51576"/>
                  </a:cubicBezTo>
                  <a:cubicBezTo>
                    <a:pt x="28330" y="44968"/>
                    <a:pt x="14632" y="51340"/>
                    <a:pt x="24079" y="27738"/>
                  </a:cubicBezTo>
                  <a:cubicBezTo>
                    <a:pt x="30220" y="12632"/>
                    <a:pt x="34471" y="14048"/>
                    <a:pt x="33054" y="319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39">
              <a:extLst>
                <a:ext uri="{FF2B5EF4-FFF2-40B4-BE49-F238E27FC236}">
                  <a16:creationId xmlns:a16="http://schemas.microsoft.com/office/drawing/2014/main" id="{10EFD737-68A9-8A4A-BE09-EFB03BFDF523}"/>
                </a:ext>
              </a:extLst>
            </p:cNvPr>
            <p:cNvSpPr/>
            <p:nvPr/>
          </p:nvSpPr>
          <p:spPr>
            <a:xfrm>
              <a:off x="7764799" y="4377356"/>
              <a:ext cx="24807" cy="49093"/>
            </a:xfrm>
            <a:custGeom>
              <a:avLst/>
              <a:gdLst>
                <a:gd name="connsiteX0" fmla="*/ 20319 w 24807"/>
                <a:gd name="connsiteY0" fmla="*/ 0 h 49093"/>
                <a:gd name="connsiteX1" fmla="*/ 4259 w 24807"/>
                <a:gd name="connsiteY1" fmla="*/ 21006 h 49093"/>
                <a:gd name="connsiteX2" fmla="*/ 4023 w 24807"/>
                <a:gd name="connsiteY2" fmla="*/ 49094 h 49093"/>
                <a:gd name="connsiteX3" fmla="*/ 20319 w 24807"/>
                <a:gd name="connsiteY3" fmla="*/ 0 h 49093"/>
              </a:gdLst>
              <a:ahLst/>
              <a:cxnLst>
                <a:cxn ang="0">
                  <a:pos x="connsiteX0" y="connsiteY0"/>
                </a:cxn>
                <a:cxn ang="0">
                  <a:pos x="connsiteX1" y="connsiteY1"/>
                </a:cxn>
                <a:cxn ang="0">
                  <a:pos x="connsiteX2" y="connsiteY2"/>
                </a:cxn>
                <a:cxn ang="0">
                  <a:pos x="connsiteX3" y="connsiteY3"/>
                </a:cxn>
              </a:cxnLst>
              <a:rect l="l" t="t" r="r" b="b"/>
              <a:pathLst>
                <a:path w="24807" h="49093">
                  <a:moveTo>
                    <a:pt x="20319" y="0"/>
                  </a:moveTo>
                  <a:cubicBezTo>
                    <a:pt x="3315" y="4248"/>
                    <a:pt x="9455" y="-3776"/>
                    <a:pt x="4259" y="21006"/>
                  </a:cubicBezTo>
                  <a:cubicBezTo>
                    <a:pt x="8" y="39889"/>
                    <a:pt x="-2590" y="35404"/>
                    <a:pt x="4023" y="49094"/>
                  </a:cubicBezTo>
                  <a:cubicBezTo>
                    <a:pt x="25279" y="40833"/>
                    <a:pt x="29294" y="17466"/>
                    <a:pt x="203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4FB29FE0-1643-1E4A-912A-7DE8BCFA236E}"/>
                </a:ext>
              </a:extLst>
            </p:cNvPr>
            <p:cNvSpPr/>
            <p:nvPr/>
          </p:nvSpPr>
          <p:spPr>
            <a:xfrm>
              <a:off x="7437012" y="4352101"/>
              <a:ext cx="35883" cy="46591"/>
            </a:xfrm>
            <a:custGeom>
              <a:avLst/>
              <a:gdLst>
                <a:gd name="connsiteX0" fmla="*/ 35884 w 35883"/>
                <a:gd name="connsiteY0" fmla="*/ 0 h 46591"/>
                <a:gd name="connsiteX1" fmla="*/ 4000 w 35883"/>
                <a:gd name="connsiteY1" fmla="*/ 29267 h 46591"/>
                <a:gd name="connsiteX2" fmla="*/ 5417 w 35883"/>
                <a:gd name="connsiteY2" fmla="*/ 46261 h 46591"/>
                <a:gd name="connsiteX3" fmla="*/ 35884 w 35883"/>
                <a:gd name="connsiteY3" fmla="*/ 0 h 46591"/>
              </a:gdLst>
              <a:ahLst/>
              <a:cxnLst>
                <a:cxn ang="0">
                  <a:pos x="connsiteX0" y="connsiteY0"/>
                </a:cxn>
                <a:cxn ang="0">
                  <a:pos x="connsiteX1" y="connsiteY1"/>
                </a:cxn>
                <a:cxn ang="0">
                  <a:pos x="connsiteX2" y="connsiteY2"/>
                </a:cxn>
                <a:cxn ang="0">
                  <a:pos x="connsiteX3" y="connsiteY3"/>
                </a:cxn>
              </a:cxnLst>
              <a:rect l="l" t="t" r="r" b="b"/>
              <a:pathLst>
                <a:path w="35883" h="46591">
                  <a:moveTo>
                    <a:pt x="35884" y="0"/>
                  </a:moveTo>
                  <a:cubicBezTo>
                    <a:pt x="20060" y="2360"/>
                    <a:pt x="8251" y="17938"/>
                    <a:pt x="4000" y="29267"/>
                  </a:cubicBezTo>
                  <a:cubicBezTo>
                    <a:pt x="-5447" y="52870"/>
                    <a:pt x="4709" y="45081"/>
                    <a:pt x="5417" y="46261"/>
                  </a:cubicBezTo>
                  <a:cubicBezTo>
                    <a:pt x="22894" y="39180"/>
                    <a:pt x="35884" y="11565"/>
                    <a:pt x="3588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3F30E8D1-07A8-4B49-AF00-8FDC2C020A86}"/>
                </a:ext>
              </a:extLst>
            </p:cNvPr>
            <p:cNvSpPr/>
            <p:nvPr/>
          </p:nvSpPr>
          <p:spPr>
            <a:xfrm>
              <a:off x="8096800" y="4386797"/>
              <a:ext cx="26282" cy="48857"/>
            </a:xfrm>
            <a:custGeom>
              <a:avLst/>
              <a:gdLst>
                <a:gd name="connsiteX0" fmla="*/ 26283 w 26282"/>
                <a:gd name="connsiteY0" fmla="*/ 0 h 48857"/>
                <a:gd name="connsiteX1" fmla="*/ 3846 w 26282"/>
                <a:gd name="connsiteY1" fmla="*/ 17230 h 48857"/>
                <a:gd name="connsiteX2" fmla="*/ 3610 w 26282"/>
                <a:gd name="connsiteY2" fmla="*/ 48858 h 48857"/>
                <a:gd name="connsiteX3" fmla="*/ 26283 w 26282"/>
                <a:gd name="connsiteY3" fmla="*/ 0 h 48857"/>
              </a:gdLst>
              <a:ahLst/>
              <a:cxnLst>
                <a:cxn ang="0">
                  <a:pos x="connsiteX0" y="connsiteY0"/>
                </a:cxn>
                <a:cxn ang="0">
                  <a:pos x="connsiteX1" y="connsiteY1"/>
                </a:cxn>
                <a:cxn ang="0">
                  <a:pos x="connsiteX2" y="connsiteY2"/>
                </a:cxn>
                <a:cxn ang="0">
                  <a:pos x="connsiteX3" y="connsiteY3"/>
                </a:cxn>
              </a:cxnLst>
              <a:rect l="l" t="t" r="r" b="b"/>
              <a:pathLst>
                <a:path w="26282" h="48857">
                  <a:moveTo>
                    <a:pt x="26283" y="0"/>
                  </a:moveTo>
                  <a:cubicBezTo>
                    <a:pt x="11640" y="3068"/>
                    <a:pt x="8806" y="5193"/>
                    <a:pt x="3846" y="17230"/>
                  </a:cubicBezTo>
                  <a:cubicBezTo>
                    <a:pt x="-1822" y="31156"/>
                    <a:pt x="-641" y="39889"/>
                    <a:pt x="3610" y="48858"/>
                  </a:cubicBezTo>
                  <a:cubicBezTo>
                    <a:pt x="15419" y="39889"/>
                    <a:pt x="20851" y="17466"/>
                    <a:pt x="2628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A076B918-9E30-8D4D-9D72-E68C04715BA8}"/>
                </a:ext>
              </a:extLst>
            </p:cNvPr>
            <p:cNvSpPr/>
            <p:nvPr/>
          </p:nvSpPr>
          <p:spPr>
            <a:xfrm>
              <a:off x="7760556" y="4140829"/>
              <a:ext cx="32592" cy="23097"/>
            </a:xfrm>
            <a:custGeom>
              <a:avLst/>
              <a:gdLst>
                <a:gd name="connsiteX0" fmla="*/ 32592 w 32592"/>
                <a:gd name="connsiteY0" fmla="*/ 16549 h 23097"/>
                <a:gd name="connsiteX1" fmla="*/ 0 w 32592"/>
                <a:gd name="connsiteY1" fmla="*/ 13481 h 23097"/>
                <a:gd name="connsiteX2" fmla="*/ 32592 w 32592"/>
                <a:gd name="connsiteY2" fmla="*/ 16549 h 23097"/>
              </a:gdLst>
              <a:ahLst/>
              <a:cxnLst>
                <a:cxn ang="0">
                  <a:pos x="connsiteX0" y="connsiteY0"/>
                </a:cxn>
                <a:cxn ang="0">
                  <a:pos x="connsiteX1" y="connsiteY1"/>
                </a:cxn>
                <a:cxn ang="0">
                  <a:pos x="connsiteX2" y="connsiteY2"/>
                </a:cxn>
              </a:cxnLst>
              <a:rect l="l" t="t" r="r" b="b"/>
              <a:pathLst>
                <a:path w="32592" h="23097">
                  <a:moveTo>
                    <a:pt x="32592" y="16549"/>
                  </a:moveTo>
                  <a:cubicBezTo>
                    <a:pt x="29758" y="-8942"/>
                    <a:pt x="8502" y="-917"/>
                    <a:pt x="0" y="13481"/>
                  </a:cubicBezTo>
                  <a:cubicBezTo>
                    <a:pt x="8266" y="23630"/>
                    <a:pt x="24326" y="27407"/>
                    <a:pt x="32592" y="165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57AB0AFC-58B9-144A-8F7C-8FC722062ADE}"/>
                </a:ext>
              </a:extLst>
            </p:cNvPr>
            <p:cNvSpPr/>
            <p:nvPr/>
          </p:nvSpPr>
          <p:spPr>
            <a:xfrm>
              <a:off x="8266102" y="4819907"/>
              <a:ext cx="18608" cy="34223"/>
            </a:xfrm>
            <a:custGeom>
              <a:avLst/>
              <a:gdLst>
                <a:gd name="connsiteX0" fmla="*/ 13801 w 18608"/>
                <a:gd name="connsiteY0" fmla="*/ 0 h 34223"/>
                <a:gd name="connsiteX1" fmla="*/ 8369 w 18608"/>
                <a:gd name="connsiteY1" fmla="*/ 34224 h 34223"/>
                <a:gd name="connsiteX2" fmla="*/ 13801 w 18608"/>
                <a:gd name="connsiteY2" fmla="*/ 0 h 34223"/>
              </a:gdLst>
              <a:ahLst/>
              <a:cxnLst>
                <a:cxn ang="0">
                  <a:pos x="connsiteX0" y="connsiteY0"/>
                </a:cxn>
                <a:cxn ang="0">
                  <a:pos x="connsiteX1" y="connsiteY1"/>
                </a:cxn>
                <a:cxn ang="0">
                  <a:pos x="connsiteX2" y="connsiteY2"/>
                </a:cxn>
              </a:cxnLst>
              <a:rect l="l" t="t" r="r" b="b"/>
              <a:pathLst>
                <a:path w="18608" h="34223">
                  <a:moveTo>
                    <a:pt x="13801" y="0"/>
                  </a:moveTo>
                  <a:cubicBezTo>
                    <a:pt x="-5329" y="8497"/>
                    <a:pt x="-2023" y="23603"/>
                    <a:pt x="8369" y="34224"/>
                  </a:cubicBezTo>
                  <a:cubicBezTo>
                    <a:pt x="17344" y="23131"/>
                    <a:pt x="23248" y="15578"/>
                    <a:pt x="1380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45" name="Gráfico 626">
            <a:extLst>
              <a:ext uri="{FF2B5EF4-FFF2-40B4-BE49-F238E27FC236}">
                <a16:creationId xmlns:a16="http://schemas.microsoft.com/office/drawing/2014/main" id="{2B775DE9-8B70-5448-A524-19ED8675EE0B}"/>
              </a:ext>
            </a:extLst>
          </p:cNvPr>
          <p:cNvGrpSpPr/>
          <p:nvPr/>
        </p:nvGrpSpPr>
        <p:grpSpPr>
          <a:xfrm rot="1477126">
            <a:off x="2763434" y="2675604"/>
            <a:ext cx="492442" cy="437906"/>
            <a:chOff x="7038296" y="3957464"/>
            <a:chExt cx="1421212" cy="1263819"/>
          </a:xfrm>
          <a:solidFill>
            <a:srgbClr val="262626"/>
          </a:solidFill>
        </p:grpSpPr>
        <p:sp>
          <p:nvSpPr>
            <p:cNvPr id="46" name="Forma libre 45">
              <a:extLst>
                <a:ext uri="{FF2B5EF4-FFF2-40B4-BE49-F238E27FC236}">
                  <a16:creationId xmlns:a16="http://schemas.microsoft.com/office/drawing/2014/main" id="{EE592B7A-BA14-AC46-9A4F-14B1660B1CD1}"/>
                </a:ext>
              </a:extLst>
            </p:cNvPr>
            <p:cNvSpPr/>
            <p:nvPr/>
          </p:nvSpPr>
          <p:spPr>
            <a:xfrm>
              <a:off x="7038296" y="3957464"/>
              <a:ext cx="1421212" cy="1263819"/>
            </a:xfrm>
            <a:custGeom>
              <a:avLst/>
              <a:gdLst>
                <a:gd name="connsiteX0" fmla="*/ 1401261 w 1421212"/>
                <a:gd name="connsiteY0" fmla="*/ 254201 h 1263819"/>
                <a:gd name="connsiteX1" fmla="*/ 1105807 w 1421212"/>
                <a:gd name="connsiteY1" fmla="*/ 255617 h 1263819"/>
                <a:gd name="connsiteX2" fmla="*/ 806810 w 1421212"/>
                <a:gd name="connsiteY2" fmla="*/ 262934 h 1263819"/>
                <a:gd name="connsiteX3" fmla="*/ 346271 w 1421212"/>
                <a:gd name="connsiteY3" fmla="*/ 249717 h 1263819"/>
                <a:gd name="connsiteX4" fmla="*/ 320528 w 1421212"/>
                <a:gd name="connsiteY4" fmla="*/ 237679 h 1263819"/>
                <a:gd name="connsiteX5" fmla="*/ 306357 w 1421212"/>
                <a:gd name="connsiteY5" fmla="*/ 188114 h 1263819"/>
                <a:gd name="connsiteX6" fmla="*/ 309664 w 1421212"/>
                <a:gd name="connsiteY6" fmla="*/ 243344 h 1263819"/>
                <a:gd name="connsiteX7" fmla="*/ 234324 w 1421212"/>
                <a:gd name="connsiteY7" fmla="*/ 240512 h 1263819"/>
                <a:gd name="connsiteX8" fmla="*/ 245897 w 1421212"/>
                <a:gd name="connsiteY8" fmla="*/ 56883 h 1263819"/>
                <a:gd name="connsiteX9" fmla="*/ 229601 w 1421212"/>
                <a:gd name="connsiteY9" fmla="*/ 92995 h 1263819"/>
                <a:gd name="connsiteX10" fmla="*/ 219681 w 1421212"/>
                <a:gd name="connsiteY10" fmla="*/ 236735 h 1263819"/>
                <a:gd name="connsiteX11" fmla="*/ 176461 w 1421212"/>
                <a:gd name="connsiteY11" fmla="*/ 245468 h 1263819"/>
                <a:gd name="connsiteX12" fmla="*/ 162763 w 1421212"/>
                <a:gd name="connsiteY12" fmla="*/ 241928 h 1263819"/>
                <a:gd name="connsiteX13" fmla="*/ 167959 w 1421212"/>
                <a:gd name="connsiteY13" fmla="*/ 42721 h 1263819"/>
                <a:gd name="connsiteX14" fmla="*/ 187325 w 1421212"/>
                <a:gd name="connsiteY14" fmla="*/ 61603 h 1263819"/>
                <a:gd name="connsiteX15" fmla="*/ 180949 w 1421212"/>
                <a:gd name="connsiteY15" fmla="*/ 218561 h 1263819"/>
                <a:gd name="connsiteX16" fmla="*/ 186617 w 1421212"/>
                <a:gd name="connsiteY16" fmla="*/ 240748 h 1263819"/>
                <a:gd name="connsiteX17" fmla="*/ 191340 w 1421212"/>
                <a:gd name="connsiteY17" fmla="*/ 228238 h 1263819"/>
                <a:gd name="connsiteX18" fmla="*/ 192757 w 1421212"/>
                <a:gd name="connsiteY18" fmla="*/ 218561 h 1263819"/>
                <a:gd name="connsiteX19" fmla="*/ 194411 w 1421212"/>
                <a:gd name="connsiteY19" fmla="*/ 194250 h 1263819"/>
                <a:gd name="connsiteX20" fmla="*/ 198426 w 1421212"/>
                <a:gd name="connsiteY20" fmla="*/ 143268 h 1263819"/>
                <a:gd name="connsiteX21" fmla="*/ 225113 w 1421212"/>
                <a:gd name="connsiteY21" fmla="*/ 44609 h 1263819"/>
                <a:gd name="connsiteX22" fmla="*/ 257469 w 1421212"/>
                <a:gd name="connsiteY22" fmla="*/ 43193 h 1263819"/>
                <a:gd name="connsiteX23" fmla="*/ 377209 w 1421212"/>
                <a:gd name="connsiteY23" fmla="*/ 38708 h 1263819"/>
                <a:gd name="connsiteX24" fmla="*/ 725803 w 1421212"/>
                <a:gd name="connsiteY24" fmla="*/ 30920 h 1263819"/>
                <a:gd name="connsiteX25" fmla="*/ 899391 w 1421212"/>
                <a:gd name="connsiteY25" fmla="*/ 37056 h 1263819"/>
                <a:gd name="connsiteX26" fmla="*/ 1147138 w 1421212"/>
                <a:gd name="connsiteY26" fmla="*/ 62783 h 1263819"/>
                <a:gd name="connsiteX27" fmla="*/ 1368433 w 1421212"/>
                <a:gd name="connsiteY27" fmla="*/ 102436 h 1263819"/>
                <a:gd name="connsiteX28" fmla="*/ 1395829 w 1421212"/>
                <a:gd name="connsiteY28" fmla="*/ 169467 h 1263819"/>
                <a:gd name="connsiteX29" fmla="*/ 1401261 w 1421212"/>
                <a:gd name="connsiteY29" fmla="*/ 254201 h 1263819"/>
                <a:gd name="connsiteX30" fmla="*/ 244479 w 1421212"/>
                <a:gd name="connsiteY30" fmla="*/ 546402 h 1263819"/>
                <a:gd name="connsiteX31" fmla="*/ 306829 w 1421212"/>
                <a:gd name="connsiteY31" fmla="*/ 545458 h 1263819"/>
                <a:gd name="connsiteX32" fmla="*/ 390435 w 1421212"/>
                <a:gd name="connsiteY32" fmla="*/ 596440 h 1263819"/>
                <a:gd name="connsiteX33" fmla="*/ 447353 w 1421212"/>
                <a:gd name="connsiteY33" fmla="*/ 761187 h 1263819"/>
                <a:gd name="connsiteX34" fmla="*/ 425861 w 1421212"/>
                <a:gd name="connsiteY34" fmla="*/ 853946 h 1263819"/>
                <a:gd name="connsiteX35" fmla="*/ 218973 w 1421212"/>
                <a:gd name="connsiteY35" fmla="*/ 987301 h 1263819"/>
                <a:gd name="connsiteX36" fmla="*/ 58610 w 1421212"/>
                <a:gd name="connsiteY36" fmla="*/ 916965 h 1263819"/>
                <a:gd name="connsiteX37" fmla="*/ 259122 w 1421212"/>
                <a:gd name="connsiteY37" fmla="*/ 523036 h 1263819"/>
                <a:gd name="connsiteX38" fmla="*/ 244479 w 1421212"/>
                <a:gd name="connsiteY38" fmla="*/ 546402 h 1263819"/>
                <a:gd name="connsiteX39" fmla="*/ 523637 w 1421212"/>
                <a:gd name="connsiteY39" fmla="*/ 695099 h 1263819"/>
                <a:gd name="connsiteX40" fmla="*/ 542059 w 1421212"/>
                <a:gd name="connsiteY40" fmla="*/ 745609 h 1263819"/>
                <a:gd name="connsiteX41" fmla="*/ 453494 w 1421212"/>
                <a:gd name="connsiteY41" fmla="*/ 848045 h 1263819"/>
                <a:gd name="connsiteX42" fmla="*/ 465539 w 1421212"/>
                <a:gd name="connsiteY42" fmla="*/ 776293 h 1263819"/>
                <a:gd name="connsiteX43" fmla="*/ 469317 w 1421212"/>
                <a:gd name="connsiteY43" fmla="*/ 697696 h 1263819"/>
                <a:gd name="connsiteX44" fmla="*/ 523637 w 1421212"/>
                <a:gd name="connsiteY44" fmla="*/ 695099 h 1263819"/>
                <a:gd name="connsiteX45" fmla="*/ 470026 w 1421212"/>
                <a:gd name="connsiteY45" fmla="*/ 996506 h 1263819"/>
                <a:gd name="connsiteX46" fmla="*/ 454675 w 1421212"/>
                <a:gd name="connsiteY46" fmla="*/ 1138830 h 1263819"/>
                <a:gd name="connsiteX47" fmla="*/ 381461 w 1421212"/>
                <a:gd name="connsiteY47" fmla="*/ 1139066 h 1263819"/>
                <a:gd name="connsiteX48" fmla="*/ 314623 w 1421212"/>
                <a:gd name="connsiteY48" fmla="*/ 1123252 h 1263819"/>
                <a:gd name="connsiteX49" fmla="*/ 315568 w 1421212"/>
                <a:gd name="connsiteY49" fmla="*/ 1043711 h 1263819"/>
                <a:gd name="connsiteX50" fmla="*/ 321000 w 1421212"/>
                <a:gd name="connsiteY50" fmla="*/ 1005475 h 1263819"/>
                <a:gd name="connsiteX51" fmla="*/ 446881 w 1421212"/>
                <a:gd name="connsiteY51" fmla="*/ 979040 h 1263819"/>
                <a:gd name="connsiteX52" fmla="*/ 470026 w 1421212"/>
                <a:gd name="connsiteY52" fmla="*/ 996506 h 1263819"/>
                <a:gd name="connsiteX53" fmla="*/ 1285772 w 1421212"/>
                <a:gd name="connsiteY53" fmla="*/ 484799 h 1263819"/>
                <a:gd name="connsiteX54" fmla="*/ 1299234 w 1421212"/>
                <a:gd name="connsiteY54" fmla="*/ 589123 h 1263819"/>
                <a:gd name="connsiteX55" fmla="*/ 1296164 w 1421212"/>
                <a:gd name="connsiteY55" fmla="*/ 930654 h 1263819"/>
                <a:gd name="connsiteX56" fmla="*/ 1296636 w 1421212"/>
                <a:gd name="connsiteY56" fmla="*/ 995798 h 1263819"/>
                <a:gd name="connsiteX57" fmla="*/ 1291204 w 1421212"/>
                <a:gd name="connsiteY57" fmla="*/ 1049848 h 1263819"/>
                <a:gd name="connsiteX58" fmla="*/ 1218226 w 1421212"/>
                <a:gd name="connsiteY58" fmla="*/ 1228048 h 1263819"/>
                <a:gd name="connsiteX59" fmla="*/ 983233 w 1421212"/>
                <a:gd name="connsiteY59" fmla="*/ 1238670 h 1263819"/>
                <a:gd name="connsiteX60" fmla="*/ 871758 w 1421212"/>
                <a:gd name="connsiteY60" fmla="*/ 1224980 h 1263819"/>
                <a:gd name="connsiteX61" fmla="*/ 402716 w 1421212"/>
                <a:gd name="connsiteY61" fmla="*/ 1195005 h 1263819"/>
                <a:gd name="connsiteX62" fmla="*/ 284629 w 1421212"/>
                <a:gd name="connsiteY62" fmla="*/ 1186508 h 1263819"/>
                <a:gd name="connsiteX63" fmla="*/ 187561 w 1421212"/>
                <a:gd name="connsiteY63" fmla="*/ 1157476 h 1263819"/>
                <a:gd name="connsiteX64" fmla="*/ 192521 w 1421212"/>
                <a:gd name="connsiteY64" fmla="*/ 1018220 h 1263819"/>
                <a:gd name="connsiteX65" fmla="*/ 295729 w 1421212"/>
                <a:gd name="connsiteY65" fmla="*/ 1005475 h 1263819"/>
                <a:gd name="connsiteX66" fmla="*/ 375556 w 1421212"/>
                <a:gd name="connsiteY66" fmla="*/ 1165737 h 1263819"/>
                <a:gd name="connsiteX67" fmla="*/ 486086 w 1421212"/>
                <a:gd name="connsiteY67" fmla="*/ 1083364 h 1263819"/>
                <a:gd name="connsiteX68" fmla="*/ 391852 w 1421212"/>
                <a:gd name="connsiteY68" fmla="*/ 948592 h 1263819"/>
                <a:gd name="connsiteX69" fmla="*/ 445228 w 1421212"/>
                <a:gd name="connsiteY69" fmla="*/ 868107 h 1263819"/>
                <a:gd name="connsiteX70" fmla="*/ 524582 w 1421212"/>
                <a:gd name="connsiteY70" fmla="*/ 860318 h 1263819"/>
                <a:gd name="connsiteX71" fmla="*/ 560953 w 1421212"/>
                <a:gd name="connsiteY71" fmla="*/ 734752 h 1263819"/>
                <a:gd name="connsiteX72" fmla="*/ 546074 w 1421212"/>
                <a:gd name="connsiteY72" fmla="*/ 669609 h 1263819"/>
                <a:gd name="connsiteX73" fmla="*/ 464358 w 1421212"/>
                <a:gd name="connsiteY73" fmla="*/ 668192 h 1263819"/>
                <a:gd name="connsiteX74" fmla="*/ 368943 w 1421212"/>
                <a:gd name="connsiteY74" fmla="*/ 541918 h 1263819"/>
                <a:gd name="connsiteX75" fmla="*/ 197008 w 1421212"/>
                <a:gd name="connsiteY75" fmla="*/ 474178 h 1263819"/>
                <a:gd name="connsiteX76" fmla="*/ 200551 w 1421212"/>
                <a:gd name="connsiteY76" fmla="*/ 444203 h 1263819"/>
                <a:gd name="connsiteX77" fmla="*/ 203385 w 1421212"/>
                <a:gd name="connsiteY77" fmla="*/ 273083 h 1263819"/>
                <a:gd name="connsiteX78" fmla="*/ 273293 w 1421212"/>
                <a:gd name="connsiteY78" fmla="*/ 266002 h 1263819"/>
                <a:gd name="connsiteX79" fmla="*/ 467428 w 1421212"/>
                <a:gd name="connsiteY79" fmla="*/ 280872 h 1263819"/>
                <a:gd name="connsiteX80" fmla="*/ 1014644 w 1421212"/>
                <a:gd name="connsiteY80" fmla="*/ 283940 h 1263819"/>
                <a:gd name="connsiteX81" fmla="*/ 1287897 w 1421212"/>
                <a:gd name="connsiteY81" fmla="*/ 282288 h 1263819"/>
                <a:gd name="connsiteX82" fmla="*/ 1285772 w 1421212"/>
                <a:gd name="connsiteY82" fmla="*/ 484799 h 1263819"/>
                <a:gd name="connsiteX83" fmla="*/ 1269003 w 1421212"/>
                <a:gd name="connsiteY83" fmla="*/ 1251887 h 1263819"/>
                <a:gd name="connsiteX84" fmla="*/ 1273255 w 1421212"/>
                <a:gd name="connsiteY84" fmla="*/ 1244806 h 1263819"/>
                <a:gd name="connsiteX85" fmla="*/ 1309625 w 1421212"/>
                <a:gd name="connsiteY85" fmla="*/ 1167626 h 1263819"/>
                <a:gd name="connsiteX86" fmla="*/ 1317419 w 1421212"/>
                <a:gd name="connsiteY86" fmla="*/ 403370 h 1263819"/>
                <a:gd name="connsiteX87" fmla="*/ 1306555 w 1421212"/>
                <a:gd name="connsiteY87" fmla="*/ 282052 h 1263819"/>
                <a:gd name="connsiteX88" fmla="*/ 1403150 w 1421212"/>
                <a:gd name="connsiteY88" fmla="*/ 277568 h 1263819"/>
                <a:gd name="connsiteX89" fmla="*/ 1412125 w 1421212"/>
                <a:gd name="connsiteY89" fmla="*/ 106448 h 1263819"/>
                <a:gd name="connsiteX90" fmla="*/ 1269240 w 1421212"/>
                <a:gd name="connsiteY90" fmla="*/ 44845 h 1263819"/>
                <a:gd name="connsiteX91" fmla="*/ 894195 w 1421212"/>
                <a:gd name="connsiteY91" fmla="*/ 11565 h 1263819"/>
                <a:gd name="connsiteX92" fmla="*/ 702421 w 1421212"/>
                <a:gd name="connsiteY92" fmla="*/ 4012 h 1263819"/>
                <a:gd name="connsiteX93" fmla="*/ 602047 w 1421212"/>
                <a:gd name="connsiteY93" fmla="*/ 0 h 1263819"/>
                <a:gd name="connsiteX94" fmla="*/ 322653 w 1421212"/>
                <a:gd name="connsiteY94" fmla="*/ 19118 h 1263819"/>
                <a:gd name="connsiteX95" fmla="*/ 139854 w 1421212"/>
                <a:gd name="connsiteY95" fmla="*/ 29739 h 1263819"/>
                <a:gd name="connsiteX96" fmla="*/ 142216 w 1421212"/>
                <a:gd name="connsiteY96" fmla="*/ 152001 h 1263819"/>
                <a:gd name="connsiteX97" fmla="*/ 138437 w 1421212"/>
                <a:gd name="connsiteY97" fmla="*/ 261046 h 1263819"/>
                <a:gd name="connsiteX98" fmla="*/ 182129 w 1421212"/>
                <a:gd name="connsiteY98" fmla="*/ 275207 h 1263819"/>
                <a:gd name="connsiteX99" fmla="*/ 182366 w 1421212"/>
                <a:gd name="connsiteY99" fmla="*/ 397942 h 1263819"/>
                <a:gd name="connsiteX100" fmla="*/ 170085 w 1421212"/>
                <a:gd name="connsiteY100" fmla="*/ 517371 h 1263819"/>
                <a:gd name="connsiteX101" fmla="*/ 156386 w 1421212"/>
                <a:gd name="connsiteY101" fmla="*/ 526104 h 1263819"/>
                <a:gd name="connsiteX102" fmla="*/ 2401 w 1421212"/>
                <a:gd name="connsiteY102" fmla="*/ 756467 h 1263819"/>
                <a:gd name="connsiteX103" fmla="*/ 32159 w 1421212"/>
                <a:gd name="connsiteY103" fmla="*/ 921921 h 1263819"/>
                <a:gd name="connsiteX104" fmla="*/ 156150 w 1421212"/>
                <a:gd name="connsiteY104" fmla="*/ 1005475 h 1263819"/>
                <a:gd name="connsiteX105" fmla="*/ 156386 w 1421212"/>
                <a:gd name="connsiteY105" fmla="*/ 1093749 h 1263819"/>
                <a:gd name="connsiteX106" fmla="*/ 154261 w 1421212"/>
                <a:gd name="connsiteY106" fmla="*/ 1115936 h 1263819"/>
                <a:gd name="connsiteX107" fmla="*/ 162291 w 1421212"/>
                <a:gd name="connsiteY107" fmla="*/ 1150396 h 1263819"/>
                <a:gd name="connsiteX108" fmla="*/ 160165 w 1421212"/>
                <a:gd name="connsiteY108" fmla="*/ 1174706 h 1263819"/>
                <a:gd name="connsiteX109" fmla="*/ 414997 w 1421212"/>
                <a:gd name="connsiteY109" fmla="*/ 1221440 h 1263819"/>
                <a:gd name="connsiteX110" fmla="*/ 703366 w 1421212"/>
                <a:gd name="connsiteY110" fmla="*/ 1235601 h 1263819"/>
                <a:gd name="connsiteX111" fmla="*/ 980399 w 1421212"/>
                <a:gd name="connsiteY111" fmla="*/ 1262272 h 1263819"/>
                <a:gd name="connsiteX112" fmla="*/ 1269003 w 1421212"/>
                <a:gd name="connsiteY112" fmla="*/ 1251887 h 126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421212" h="1263819">
                  <a:moveTo>
                    <a:pt x="1401261" y="254201"/>
                  </a:moveTo>
                  <a:cubicBezTo>
                    <a:pt x="1304430" y="253493"/>
                    <a:pt x="1206890" y="253021"/>
                    <a:pt x="1105807" y="255617"/>
                  </a:cubicBezTo>
                  <a:cubicBezTo>
                    <a:pt x="1006614" y="258450"/>
                    <a:pt x="907893" y="272847"/>
                    <a:pt x="806810" y="262934"/>
                  </a:cubicBezTo>
                  <a:cubicBezTo>
                    <a:pt x="637001" y="246412"/>
                    <a:pt x="468373" y="263406"/>
                    <a:pt x="346271" y="249717"/>
                  </a:cubicBezTo>
                  <a:cubicBezTo>
                    <a:pt x="324070" y="247120"/>
                    <a:pt x="327377" y="251369"/>
                    <a:pt x="320528" y="237679"/>
                  </a:cubicBezTo>
                  <a:cubicBezTo>
                    <a:pt x="312734" y="221865"/>
                    <a:pt x="331628" y="201095"/>
                    <a:pt x="306357" y="188114"/>
                  </a:cubicBezTo>
                  <a:lnTo>
                    <a:pt x="309664" y="243344"/>
                  </a:lnTo>
                  <a:lnTo>
                    <a:pt x="234324" y="240512"/>
                  </a:lnTo>
                  <a:cubicBezTo>
                    <a:pt x="235269" y="201567"/>
                    <a:pt x="256052" y="77417"/>
                    <a:pt x="245897" y="56883"/>
                  </a:cubicBezTo>
                  <a:cubicBezTo>
                    <a:pt x="224641" y="64435"/>
                    <a:pt x="229364" y="65852"/>
                    <a:pt x="229601" y="92995"/>
                  </a:cubicBezTo>
                  <a:cubicBezTo>
                    <a:pt x="230309" y="155306"/>
                    <a:pt x="223460" y="175368"/>
                    <a:pt x="219681" y="236735"/>
                  </a:cubicBezTo>
                  <a:lnTo>
                    <a:pt x="176461" y="245468"/>
                  </a:lnTo>
                  <a:cubicBezTo>
                    <a:pt x="161582" y="244760"/>
                    <a:pt x="168668" y="244996"/>
                    <a:pt x="162763" y="241928"/>
                  </a:cubicBezTo>
                  <a:cubicBezTo>
                    <a:pt x="152844" y="214785"/>
                    <a:pt x="157567" y="69864"/>
                    <a:pt x="167959" y="42721"/>
                  </a:cubicBezTo>
                  <a:cubicBezTo>
                    <a:pt x="184491" y="48858"/>
                    <a:pt x="178351" y="35168"/>
                    <a:pt x="187325" y="61603"/>
                  </a:cubicBezTo>
                  <a:cubicBezTo>
                    <a:pt x="195355" y="85678"/>
                    <a:pt x="177878" y="182449"/>
                    <a:pt x="180949" y="218561"/>
                  </a:cubicBezTo>
                  <a:lnTo>
                    <a:pt x="186617" y="240748"/>
                  </a:lnTo>
                  <a:cubicBezTo>
                    <a:pt x="191576" y="233431"/>
                    <a:pt x="187325" y="246412"/>
                    <a:pt x="191340" y="228238"/>
                  </a:cubicBezTo>
                  <a:cubicBezTo>
                    <a:pt x="197245" y="202747"/>
                    <a:pt x="189451" y="247120"/>
                    <a:pt x="192757" y="218561"/>
                  </a:cubicBezTo>
                  <a:cubicBezTo>
                    <a:pt x="193702" y="212188"/>
                    <a:pt x="193702" y="200623"/>
                    <a:pt x="194411" y="194250"/>
                  </a:cubicBezTo>
                  <a:cubicBezTo>
                    <a:pt x="196064" y="177020"/>
                    <a:pt x="196772" y="160262"/>
                    <a:pt x="198426" y="143268"/>
                  </a:cubicBezTo>
                  <a:cubicBezTo>
                    <a:pt x="204566" y="83554"/>
                    <a:pt x="198898" y="50746"/>
                    <a:pt x="225113" y="44609"/>
                  </a:cubicBezTo>
                  <a:lnTo>
                    <a:pt x="257469" y="43193"/>
                  </a:lnTo>
                  <a:cubicBezTo>
                    <a:pt x="347215" y="47913"/>
                    <a:pt x="267625" y="50982"/>
                    <a:pt x="377209" y="38708"/>
                  </a:cubicBezTo>
                  <a:cubicBezTo>
                    <a:pt x="496714" y="25255"/>
                    <a:pt x="606535" y="24311"/>
                    <a:pt x="725803" y="30920"/>
                  </a:cubicBezTo>
                  <a:cubicBezTo>
                    <a:pt x="784138" y="34224"/>
                    <a:pt x="841528" y="31864"/>
                    <a:pt x="899391" y="37056"/>
                  </a:cubicBezTo>
                  <a:lnTo>
                    <a:pt x="1147138" y="62783"/>
                  </a:lnTo>
                  <a:cubicBezTo>
                    <a:pt x="1207362" y="60659"/>
                    <a:pt x="1321907" y="78361"/>
                    <a:pt x="1368433" y="102436"/>
                  </a:cubicBezTo>
                  <a:cubicBezTo>
                    <a:pt x="1396065" y="116597"/>
                    <a:pt x="1395121" y="130523"/>
                    <a:pt x="1395829" y="169467"/>
                  </a:cubicBezTo>
                  <a:cubicBezTo>
                    <a:pt x="1396538" y="202511"/>
                    <a:pt x="1402442" y="224226"/>
                    <a:pt x="1401261" y="254201"/>
                  </a:cubicBezTo>
                  <a:close/>
                  <a:moveTo>
                    <a:pt x="244479" y="546402"/>
                  </a:moveTo>
                  <a:cubicBezTo>
                    <a:pt x="283448" y="545694"/>
                    <a:pt x="237630" y="529173"/>
                    <a:pt x="306829" y="545458"/>
                  </a:cubicBezTo>
                  <a:cubicBezTo>
                    <a:pt x="343200" y="553955"/>
                    <a:pt x="356898" y="561508"/>
                    <a:pt x="390435" y="596440"/>
                  </a:cubicBezTo>
                  <a:cubicBezTo>
                    <a:pt x="426098" y="633496"/>
                    <a:pt x="455855" y="685422"/>
                    <a:pt x="447353" y="761187"/>
                  </a:cubicBezTo>
                  <a:cubicBezTo>
                    <a:pt x="444047" y="792343"/>
                    <a:pt x="436725" y="825622"/>
                    <a:pt x="425861" y="853946"/>
                  </a:cubicBezTo>
                  <a:cubicBezTo>
                    <a:pt x="398701" y="923338"/>
                    <a:pt x="304468" y="989425"/>
                    <a:pt x="218973" y="987301"/>
                  </a:cubicBezTo>
                  <a:cubicBezTo>
                    <a:pt x="152844" y="985413"/>
                    <a:pt x="102539" y="962990"/>
                    <a:pt x="58610" y="916965"/>
                  </a:cubicBezTo>
                  <a:cubicBezTo>
                    <a:pt x="-37276" y="816889"/>
                    <a:pt x="40661" y="518315"/>
                    <a:pt x="259122" y="523036"/>
                  </a:cubicBezTo>
                  <a:lnTo>
                    <a:pt x="244479" y="546402"/>
                  </a:lnTo>
                  <a:close/>
                  <a:moveTo>
                    <a:pt x="523637" y="695099"/>
                  </a:moveTo>
                  <a:cubicBezTo>
                    <a:pt x="537572" y="711857"/>
                    <a:pt x="541823" y="722243"/>
                    <a:pt x="542059" y="745609"/>
                  </a:cubicBezTo>
                  <a:cubicBezTo>
                    <a:pt x="542768" y="847337"/>
                    <a:pt x="523401" y="852293"/>
                    <a:pt x="453494" y="848045"/>
                  </a:cubicBezTo>
                  <a:cubicBezTo>
                    <a:pt x="455147" y="827983"/>
                    <a:pt x="462705" y="798007"/>
                    <a:pt x="465539" y="776293"/>
                  </a:cubicBezTo>
                  <a:cubicBezTo>
                    <a:pt x="469554" y="747970"/>
                    <a:pt x="466719" y="724367"/>
                    <a:pt x="469317" y="697696"/>
                  </a:cubicBezTo>
                  <a:lnTo>
                    <a:pt x="523637" y="695099"/>
                  </a:lnTo>
                  <a:close/>
                  <a:moveTo>
                    <a:pt x="470026" y="996506"/>
                  </a:moveTo>
                  <a:cubicBezTo>
                    <a:pt x="479001" y="1011140"/>
                    <a:pt x="461287" y="1132458"/>
                    <a:pt x="454675" y="1138830"/>
                  </a:cubicBezTo>
                  <a:cubicBezTo>
                    <a:pt x="442866" y="1150396"/>
                    <a:pt x="396340" y="1141427"/>
                    <a:pt x="381461" y="1139066"/>
                  </a:cubicBezTo>
                  <a:cubicBezTo>
                    <a:pt x="357371" y="1135526"/>
                    <a:pt x="332809" y="1130569"/>
                    <a:pt x="314623" y="1123252"/>
                  </a:cubicBezTo>
                  <a:cubicBezTo>
                    <a:pt x="308010" y="1097053"/>
                    <a:pt x="312262" y="1069910"/>
                    <a:pt x="315568" y="1043711"/>
                  </a:cubicBezTo>
                  <a:cubicBezTo>
                    <a:pt x="317457" y="1029078"/>
                    <a:pt x="317694" y="1017512"/>
                    <a:pt x="321000" y="1005475"/>
                  </a:cubicBezTo>
                  <a:cubicBezTo>
                    <a:pt x="335643" y="954257"/>
                    <a:pt x="406259" y="964642"/>
                    <a:pt x="446881" y="979040"/>
                  </a:cubicBezTo>
                  <a:cubicBezTo>
                    <a:pt x="472151" y="988009"/>
                    <a:pt x="460815" y="980928"/>
                    <a:pt x="470026" y="996506"/>
                  </a:cubicBezTo>
                  <a:close/>
                  <a:moveTo>
                    <a:pt x="1285772" y="484799"/>
                  </a:moveTo>
                  <a:cubicBezTo>
                    <a:pt x="1301359" y="511707"/>
                    <a:pt x="1306555" y="469458"/>
                    <a:pt x="1299234" y="589123"/>
                  </a:cubicBezTo>
                  <a:lnTo>
                    <a:pt x="1296164" y="930654"/>
                  </a:lnTo>
                  <a:cubicBezTo>
                    <a:pt x="1295455" y="951897"/>
                    <a:pt x="1297817" y="974791"/>
                    <a:pt x="1296636" y="995798"/>
                  </a:cubicBezTo>
                  <a:cubicBezTo>
                    <a:pt x="1295691" y="1015624"/>
                    <a:pt x="1291204" y="1029078"/>
                    <a:pt x="1291204" y="1049848"/>
                  </a:cubicBezTo>
                  <a:cubicBezTo>
                    <a:pt x="1291676" y="1158184"/>
                    <a:pt x="1305374" y="1217191"/>
                    <a:pt x="1218226" y="1228048"/>
                  </a:cubicBezTo>
                  <a:cubicBezTo>
                    <a:pt x="1168629" y="1234421"/>
                    <a:pt x="1028578" y="1243626"/>
                    <a:pt x="983233" y="1238670"/>
                  </a:cubicBezTo>
                  <a:cubicBezTo>
                    <a:pt x="942847" y="1234421"/>
                    <a:pt x="911199" y="1227104"/>
                    <a:pt x="871758" y="1224980"/>
                  </a:cubicBezTo>
                  <a:lnTo>
                    <a:pt x="402716" y="1195005"/>
                  </a:lnTo>
                  <a:cubicBezTo>
                    <a:pt x="358079" y="1190756"/>
                    <a:pt x="326196" y="1196893"/>
                    <a:pt x="284629" y="1186508"/>
                  </a:cubicBezTo>
                  <a:cubicBezTo>
                    <a:pt x="243299" y="1176359"/>
                    <a:pt x="221571" y="1169986"/>
                    <a:pt x="187561" y="1157476"/>
                  </a:cubicBezTo>
                  <a:lnTo>
                    <a:pt x="192521" y="1018220"/>
                  </a:lnTo>
                  <a:lnTo>
                    <a:pt x="295729" y="1005475"/>
                  </a:lnTo>
                  <a:cubicBezTo>
                    <a:pt x="301634" y="1122308"/>
                    <a:pt x="245424" y="1146619"/>
                    <a:pt x="375556" y="1165737"/>
                  </a:cubicBezTo>
                  <a:cubicBezTo>
                    <a:pt x="477820" y="1181079"/>
                    <a:pt x="473332" y="1194297"/>
                    <a:pt x="486086" y="1083364"/>
                  </a:cubicBezTo>
                  <a:cubicBezTo>
                    <a:pt x="496950" y="987773"/>
                    <a:pt x="544185" y="969835"/>
                    <a:pt x="391852" y="948592"/>
                  </a:cubicBezTo>
                  <a:cubicBezTo>
                    <a:pt x="405787" y="923102"/>
                    <a:pt x="431530" y="901387"/>
                    <a:pt x="445228" y="868107"/>
                  </a:cubicBezTo>
                  <a:cubicBezTo>
                    <a:pt x="474986" y="867871"/>
                    <a:pt x="501909" y="867163"/>
                    <a:pt x="524582" y="860318"/>
                  </a:cubicBezTo>
                  <a:cubicBezTo>
                    <a:pt x="568274" y="846865"/>
                    <a:pt x="559300" y="797535"/>
                    <a:pt x="560953" y="734752"/>
                  </a:cubicBezTo>
                  <a:cubicBezTo>
                    <a:pt x="562370" y="688727"/>
                    <a:pt x="562370" y="697932"/>
                    <a:pt x="546074" y="669609"/>
                  </a:cubicBezTo>
                  <a:lnTo>
                    <a:pt x="464358" y="668192"/>
                  </a:lnTo>
                  <a:cubicBezTo>
                    <a:pt x="460579" y="663472"/>
                    <a:pt x="423500" y="571893"/>
                    <a:pt x="368943" y="541918"/>
                  </a:cubicBezTo>
                  <a:cubicBezTo>
                    <a:pt x="215666" y="458128"/>
                    <a:pt x="196772" y="551831"/>
                    <a:pt x="197008" y="474178"/>
                  </a:cubicBezTo>
                  <a:cubicBezTo>
                    <a:pt x="197008" y="462613"/>
                    <a:pt x="198898" y="453408"/>
                    <a:pt x="200551" y="444203"/>
                  </a:cubicBezTo>
                  <a:cubicBezTo>
                    <a:pt x="209998" y="393929"/>
                    <a:pt x="182366" y="383072"/>
                    <a:pt x="203385" y="273083"/>
                  </a:cubicBezTo>
                  <a:cubicBezTo>
                    <a:pt x="230309" y="272139"/>
                    <a:pt x="237630" y="262934"/>
                    <a:pt x="273293" y="266002"/>
                  </a:cubicBezTo>
                  <a:cubicBezTo>
                    <a:pt x="332100" y="271195"/>
                    <a:pt x="397520" y="284885"/>
                    <a:pt x="467428" y="280872"/>
                  </a:cubicBezTo>
                  <a:cubicBezTo>
                    <a:pt x="671246" y="269307"/>
                    <a:pt x="864673" y="302823"/>
                    <a:pt x="1014644" y="283940"/>
                  </a:cubicBezTo>
                  <a:cubicBezTo>
                    <a:pt x="1024563" y="282760"/>
                    <a:pt x="1277270" y="268835"/>
                    <a:pt x="1287897" y="282288"/>
                  </a:cubicBezTo>
                  <a:cubicBezTo>
                    <a:pt x="1298289" y="318636"/>
                    <a:pt x="1296636" y="448215"/>
                    <a:pt x="1285772" y="484799"/>
                  </a:cubicBezTo>
                  <a:close/>
                  <a:moveTo>
                    <a:pt x="1269003" y="1251887"/>
                  </a:moveTo>
                  <a:lnTo>
                    <a:pt x="1273255" y="1244806"/>
                  </a:lnTo>
                  <a:cubicBezTo>
                    <a:pt x="1296872" y="1203974"/>
                    <a:pt x="1293802" y="1232061"/>
                    <a:pt x="1309625" y="1167626"/>
                  </a:cubicBezTo>
                  <a:cubicBezTo>
                    <a:pt x="1317183" y="1136234"/>
                    <a:pt x="1317655" y="500613"/>
                    <a:pt x="1317419" y="403370"/>
                  </a:cubicBezTo>
                  <a:cubicBezTo>
                    <a:pt x="1317419" y="350500"/>
                    <a:pt x="1311515" y="323593"/>
                    <a:pt x="1306555" y="282052"/>
                  </a:cubicBezTo>
                  <a:lnTo>
                    <a:pt x="1403150" y="277568"/>
                  </a:lnTo>
                  <a:cubicBezTo>
                    <a:pt x="1431728" y="279456"/>
                    <a:pt x="1419683" y="136188"/>
                    <a:pt x="1412125" y="106448"/>
                  </a:cubicBezTo>
                  <a:cubicBezTo>
                    <a:pt x="1400789" y="62547"/>
                    <a:pt x="1331354" y="56646"/>
                    <a:pt x="1269240" y="44845"/>
                  </a:cubicBezTo>
                  <a:lnTo>
                    <a:pt x="894195" y="11565"/>
                  </a:lnTo>
                  <a:cubicBezTo>
                    <a:pt x="833498" y="5665"/>
                    <a:pt x="762410" y="7789"/>
                    <a:pt x="702421" y="4012"/>
                  </a:cubicBezTo>
                  <a:cubicBezTo>
                    <a:pt x="669357" y="2124"/>
                    <a:pt x="633222" y="3068"/>
                    <a:pt x="602047" y="0"/>
                  </a:cubicBezTo>
                  <a:lnTo>
                    <a:pt x="322653" y="19118"/>
                  </a:lnTo>
                  <a:cubicBezTo>
                    <a:pt x="231962" y="27143"/>
                    <a:pt x="173627" y="-1180"/>
                    <a:pt x="139854" y="29739"/>
                  </a:cubicBezTo>
                  <a:cubicBezTo>
                    <a:pt x="138437" y="67268"/>
                    <a:pt x="147176" y="103380"/>
                    <a:pt x="142216" y="152001"/>
                  </a:cubicBezTo>
                  <a:cubicBezTo>
                    <a:pt x="138201" y="189530"/>
                    <a:pt x="138673" y="221393"/>
                    <a:pt x="138437" y="261046"/>
                  </a:cubicBezTo>
                  <a:cubicBezTo>
                    <a:pt x="153552" y="268363"/>
                    <a:pt x="158276" y="275207"/>
                    <a:pt x="182129" y="275207"/>
                  </a:cubicBezTo>
                  <a:cubicBezTo>
                    <a:pt x="177170" y="372923"/>
                    <a:pt x="181185" y="326189"/>
                    <a:pt x="182366" y="397942"/>
                  </a:cubicBezTo>
                  <a:cubicBezTo>
                    <a:pt x="182602" y="428389"/>
                    <a:pt x="173155" y="482439"/>
                    <a:pt x="170085" y="517371"/>
                  </a:cubicBezTo>
                  <a:lnTo>
                    <a:pt x="156386" y="526104"/>
                  </a:lnTo>
                  <a:cubicBezTo>
                    <a:pt x="74434" y="574726"/>
                    <a:pt x="11139" y="656155"/>
                    <a:pt x="2401" y="756467"/>
                  </a:cubicBezTo>
                  <a:cubicBezTo>
                    <a:pt x="-3031" y="817834"/>
                    <a:pt x="-1614" y="881089"/>
                    <a:pt x="32159" y="921921"/>
                  </a:cubicBezTo>
                  <a:cubicBezTo>
                    <a:pt x="55068" y="949537"/>
                    <a:pt x="114347" y="1001935"/>
                    <a:pt x="156150" y="1005475"/>
                  </a:cubicBezTo>
                  <a:cubicBezTo>
                    <a:pt x="142688" y="1036631"/>
                    <a:pt x="159221" y="1053861"/>
                    <a:pt x="156386" y="1093749"/>
                  </a:cubicBezTo>
                  <a:cubicBezTo>
                    <a:pt x="155678" y="1100594"/>
                    <a:pt x="154261" y="1108855"/>
                    <a:pt x="154261" y="1115936"/>
                  </a:cubicBezTo>
                  <a:cubicBezTo>
                    <a:pt x="154261" y="1152992"/>
                    <a:pt x="162291" y="1123016"/>
                    <a:pt x="162291" y="1150396"/>
                  </a:cubicBezTo>
                  <a:cubicBezTo>
                    <a:pt x="162291" y="1153700"/>
                    <a:pt x="160165" y="1167862"/>
                    <a:pt x="160165" y="1174706"/>
                  </a:cubicBezTo>
                  <a:cubicBezTo>
                    <a:pt x="222043" y="1210110"/>
                    <a:pt x="329266" y="1218135"/>
                    <a:pt x="414997" y="1221440"/>
                  </a:cubicBezTo>
                  <a:cubicBezTo>
                    <a:pt x="510884" y="1225216"/>
                    <a:pt x="600866" y="1232297"/>
                    <a:pt x="703366" y="1235601"/>
                  </a:cubicBezTo>
                  <a:cubicBezTo>
                    <a:pt x="790987" y="1238198"/>
                    <a:pt x="889944" y="1254247"/>
                    <a:pt x="980399" y="1262272"/>
                  </a:cubicBezTo>
                  <a:cubicBezTo>
                    <a:pt x="1071089" y="1270297"/>
                    <a:pt x="1186106" y="1244098"/>
                    <a:pt x="1269003" y="12518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46">
              <a:extLst>
                <a:ext uri="{FF2B5EF4-FFF2-40B4-BE49-F238E27FC236}">
                  <a16:creationId xmlns:a16="http://schemas.microsoft.com/office/drawing/2014/main" id="{10C8CC02-ECD5-7943-90BD-C73218EA6FBF}"/>
                </a:ext>
              </a:extLst>
            </p:cNvPr>
            <p:cNvSpPr/>
            <p:nvPr/>
          </p:nvSpPr>
          <p:spPr>
            <a:xfrm>
              <a:off x="8020004" y="4312840"/>
              <a:ext cx="215079" cy="211172"/>
            </a:xfrm>
            <a:custGeom>
              <a:avLst/>
              <a:gdLst>
                <a:gd name="connsiteX0" fmla="*/ 185740 w 215079"/>
                <a:gd name="connsiteY0" fmla="*/ 46578 h 211172"/>
                <a:gd name="connsiteX1" fmla="*/ 188574 w 215079"/>
                <a:gd name="connsiteY1" fmla="*/ 111721 h 211172"/>
                <a:gd name="connsiteX2" fmla="*/ 180545 w 215079"/>
                <a:gd name="connsiteY2" fmla="*/ 181113 h 211172"/>
                <a:gd name="connsiteX3" fmla="*/ 99301 w 215079"/>
                <a:gd name="connsiteY3" fmla="*/ 174976 h 211172"/>
                <a:gd name="connsiteX4" fmla="*/ 58206 w 215079"/>
                <a:gd name="connsiteY4" fmla="*/ 185126 h 211172"/>
                <a:gd name="connsiteX5" fmla="*/ 21127 w 215079"/>
                <a:gd name="connsiteY5" fmla="*/ 172852 h 211172"/>
                <a:gd name="connsiteX6" fmla="*/ 46634 w 215079"/>
                <a:gd name="connsiteY6" fmla="*/ 35720 h 211172"/>
                <a:gd name="connsiteX7" fmla="*/ 185740 w 215079"/>
                <a:gd name="connsiteY7" fmla="*/ 46578 h 211172"/>
                <a:gd name="connsiteX8" fmla="*/ 214554 w 215079"/>
                <a:gd name="connsiteY8" fmla="*/ 188902 h 211172"/>
                <a:gd name="connsiteX9" fmla="*/ 187866 w 215079"/>
                <a:gd name="connsiteY9" fmla="*/ 6217 h 211172"/>
                <a:gd name="connsiteX10" fmla="*/ 38131 w 215079"/>
                <a:gd name="connsiteY10" fmla="*/ 5509 h 211172"/>
                <a:gd name="connsiteX11" fmla="*/ 26559 w 215079"/>
                <a:gd name="connsiteY11" fmla="*/ 21323 h 211172"/>
                <a:gd name="connsiteX12" fmla="*/ 21835 w 215079"/>
                <a:gd name="connsiteY12" fmla="*/ 48938 h 211172"/>
                <a:gd name="connsiteX13" fmla="*/ 37659 w 215079"/>
                <a:gd name="connsiteY13" fmla="*/ 210144 h 211172"/>
                <a:gd name="connsiteX14" fmla="*/ 129059 w 215079"/>
                <a:gd name="connsiteY14" fmla="*/ 204244 h 211172"/>
                <a:gd name="connsiteX15" fmla="*/ 214554 w 215079"/>
                <a:gd name="connsiteY15" fmla="*/ 188902 h 21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079" h="211172">
                  <a:moveTo>
                    <a:pt x="185740" y="46578"/>
                  </a:moveTo>
                  <a:cubicBezTo>
                    <a:pt x="193534" y="63572"/>
                    <a:pt x="191881" y="88827"/>
                    <a:pt x="188574" y="111721"/>
                  </a:cubicBezTo>
                  <a:cubicBezTo>
                    <a:pt x="185740" y="130839"/>
                    <a:pt x="186921" y="175920"/>
                    <a:pt x="180545" y="181113"/>
                  </a:cubicBezTo>
                  <a:cubicBezTo>
                    <a:pt x="144882" y="192914"/>
                    <a:pt x="140159" y="167424"/>
                    <a:pt x="99301" y="174976"/>
                  </a:cubicBezTo>
                  <a:cubicBezTo>
                    <a:pt x="86547" y="177337"/>
                    <a:pt x="71196" y="184653"/>
                    <a:pt x="58206" y="185126"/>
                  </a:cubicBezTo>
                  <a:cubicBezTo>
                    <a:pt x="32227" y="186070"/>
                    <a:pt x="40966" y="180877"/>
                    <a:pt x="21127" y="172852"/>
                  </a:cubicBezTo>
                  <a:cubicBezTo>
                    <a:pt x="20655" y="142877"/>
                    <a:pt x="30338" y="50118"/>
                    <a:pt x="46634" y="35720"/>
                  </a:cubicBezTo>
                  <a:cubicBezTo>
                    <a:pt x="62221" y="22267"/>
                    <a:pt x="165902" y="18490"/>
                    <a:pt x="185740" y="46578"/>
                  </a:cubicBezTo>
                  <a:close/>
                  <a:moveTo>
                    <a:pt x="214554" y="188902"/>
                  </a:moveTo>
                  <a:cubicBezTo>
                    <a:pt x="199911" y="135560"/>
                    <a:pt x="238643" y="27696"/>
                    <a:pt x="187866" y="6217"/>
                  </a:cubicBezTo>
                  <a:cubicBezTo>
                    <a:pt x="169917" y="-1336"/>
                    <a:pt x="53483" y="-2516"/>
                    <a:pt x="38131" y="5509"/>
                  </a:cubicBezTo>
                  <a:cubicBezTo>
                    <a:pt x="27504" y="10938"/>
                    <a:pt x="31046" y="5981"/>
                    <a:pt x="26559" y="21323"/>
                  </a:cubicBezTo>
                  <a:cubicBezTo>
                    <a:pt x="25614" y="24863"/>
                    <a:pt x="23252" y="42329"/>
                    <a:pt x="21835" y="48938"/>
                  </a:cubicBezTo>
                  <a:cubicBezTo>
                    <a:pt x="11444" y="95671"/>
                    <a:pt x="-29414" y="199523"/>
                    <a:pt x="37659" y="210144"/>
                  </a:cubicBezTo>
                  <a:cubicBezTo>
                    <a:pt x="73085" y="215573"/>
                    <a:pt x="86783" y="197399"/>
                    <a:pt x="129059" y="204244"/>
                  </a:cubicBezTo>
                  <a:cubicBezTo>
                    <a:pt x="176057" y="212033"/>
                    <a:pt x="191881" y="204480"/>
                    <a:pt x="214554" y="18890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47">
              <a:extLst>
                <a:ext uri="{FF2B5EF4-FFF2-40B4-BE49-F238E27FC236}">
                  <a16:creationId xmlns:a16="http://schemas.microsoft.com/office/drawing/2014/main" id="{898AC798-A7F0-2747-B007-D7D8F7ECB9B5}"/>
                </a:ext>
              </a:extLst>
            </p:cNvPr>
            <p:cNvSpPr/>
            <p:nvPr/>
          </p:nvSpPr>
          <p:spPr>
            <a:xfrm>
              <a:off x="7646216" y="4624204"/>
              <a:ext cx="199586" cy="204123"/>
            </a:xfrm>
            <a:custGeom>
              <a:avLst/>
              <a:gdLst>
                <a:gd name="connsiteX0" fmla="*/ 39709 w 199586"/>
                <a:gd name="connsiteY0" fmla="*/ 29539 h 204123"/>
                <a:gd name="connsiteX1" fmla="*/ 167716 w 199586"/>
                <a:gd name="connsiteY1" fmla="*/ 178236 h 204123"/>
                <a:gd name="connsiteX2" fmla="*/ 39709 w 199586"/>
                <a:gd name="connsiteY2" fmla="*/ 29539 h 204123"/>
                <a:gd name="connsiteX3" fmla="*/ 168896 w 199586"/>
                <a:gd name="connsiteY3" fmla="*/ 197355 h 204123"/>
                <a:gd name="connsiteX4" fmla="*/ 194639 w 199586"/>
                <a:gd name="connsiteY4" fmla="*/ 125130 h 204123"/>
                <a:gd name="connsiteX5" fmla="*/ 106074 w 199586"/>
                <a:gd name="connsiteY5" fmla="*/ 13489 h 204123"/>
                <a:gd name="connsiteX6" fmla="*/ 25775 w 199586"/>
                <a:gd name="connsiteY6" fmla="*/ 3576 h 204123"/>
                <a:gd name="connsiteX7" fmla="*/ 1449 w 199586"/>
                <a:gd name="connsiteY7" fmla="*/ 173280 h 204123"/>
                <a:gd name="connsiteX8" fmla="*/ 73246 w 199586"/>
                <a:gd name="connsiteY8" fmla="*/ 203491 h 204123"/>
                <a:gd name="connsiteX9" fmla="*/ 168896 w 199586"/>
                <a:gd name="connsiteY9" fmla="*/ 197355 h 2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586" h="204123">
                  <a:moveTo>
                    <a:pt x="39709" y="29539"/>
                  </a:moveTo>
                  <a:cubicBezTo>
                    <a:pt x="227940" y="41341"/>
                    <a:pt x="173148" y="84534"/>
                    <a:pt x="167716" y="178236"/>
                  </a:cubicBezTo>
                  <a:cubicBezTo>
                    <a:pt x="30498" y="171392"/>
                    <a:pt x="-11541" y="218833"/>
                    <a:pt x="39709" y="29539"/>
                  </a:cubicBezTo>
                  <a:close/>
                  <a:moveTo>
                    <a:pt x="168896" y="197355"/>
                  </a:moveTo>
                  <a:cubicBezTo>
                    <a:pt x="191569" y="187441"/>
                    <a:pt x="182831" y="197827"/>
                    <a:pt x="194639" y="125130"/>
                  </a:cubicBezTo>
                  <a:cubicBezTo>
                    <a:pt x="213770" y="8297"/>
                    <a:pt x="175982" y="17030"/>
                    <a:pt x="106074" y="13489"/>
                  </a:cubicBezTo>
                  <a:cubicBezTo>
                    <a:pt x="79150" y="12073"/>
                    <a:pt x="37111" y="-7989"/>
                    <a:pt x="25775" y="3576"/>
                  </a:cubicBezTo>
                  <a:cubicBezTo>
                    <a:pt x="17981" y="11601"/>
                    <a:pt x="-6109" y="152273"/>
                    <a:pt x="1449" y="173280"/>
                  </a:cubicBezTo>
                  <a:cubicBezTo>
                    <a:pt x="10660" y="199243"/>
                    <a:pt x="38764" y="203727"/>
                    <a:pt x="73246" y="203491"/>
                  </a:cubicBezTo>
                  <a:cubicBezTo>
                    <a:pt x="101823" y="203491"/>
                    <a:pt x="146460" y="207032"/>
                    <a:pt x="168896" y="1973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8">
              <a:extLst>
                <a:ext uri="{FF2B5EF4-FFF2-40B4-BE49-F238E27FC236}">
                  <a16:creationId xmlns:a16="http://schemas.microsoft.com/office/drawing/2014/main" id="{21F899C2-0726-5C4B-9639-6415AFD96267}"/>
                </a:ext>
              </a:extLst>
            </p:cNvPr>
            <p:cNvSpPr/>
            <p:nvPr/>
          </p:nvSpPr>
          <p:spPr>
            <a:xfrm>
              <a:off x="8000401" y="4638166"/>
              <a:ext cx="192773" cy="210581"/>
            </a:xfrm>
            <a:custGeom>
              <a:avLst/>
              <a:gdLst>
                <a:gd name="connsiteX0" fmla="*/ 149843 w 192773"/>
                <a:gd name="connsiteY0" fmla="*/ 179617 h 210581"/>
                <a:gd name="connsiteX1" fmla="*/ 45217 w 192773"/>
                <a:gd name="connsiteY1" fmla="*/ 36584 h 210581"/>
                <a:gd name="connsiteX2" fmla="*/ 166611 w 192773"/>
                <a:gd name="connsiteY2" fmla="*/ 62783 h 210581"/>
                <a:gd name="connsiteX3" fmla="*/ 149843 w 192773"/>
                <a:gd name="connsiteY3" fmla="*/ 179617 h 210581"/>
                <a:gd name="connsiteX4" fmla="*/ 40258 w 192773"/>
                <a:gd name="connsiteY4" fmla="*/ 0 h 210581"/>
                <a:gd name="connsiteX5" fmla="*/ 344 w 192773"/>
                <a:gd name="connsiteY5" fmla="*/ 165927 h 210581"/>
                <a:gd name="connsiteX6" fmla="*/ 50886 w 192773"/>
                <a:gd name="connsiteY6" fmla="*/ 210536 h 210581"/>
                <a:gd name="connsiteX7" fmla="*/ 177711 w 192773"/>
                <a:gd name="connsiteY7" fmla="*/ 148933 h 210581"/>
                <a:gd name="connsiteX8" fmla="*/ 82769 w 192773"/>
                <a:gd name="connsiteY8" fmla="*/ 13926 h 210581"/>
                <a:gd name="connsiteX9" fmla="*/ 40258 w 192773"/>
                <a:gd name="connsiteY9" fmla="*/ 0 h 21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773" h="210581">
                  <a:moveTo>
                    <a:pt x="149843" y="179617"/>
                  </a:moveTo>
                  <a:cubicBezTo>
                    <a:pt x="-18077" y="182449"/>
                    <a:pt x="11917" y="201331"/>
                    <a:pt x="45217" y="36584"/>
                  </a:cubicBezTo>
                  <a:cubicBezTo>
                    <a:pt x="83950" y="33988"/>
                    <a:pt x="141104" y="46969"/>
                    <a:pt x="166611" y="62783"/>
                  </a:cubicBezTo>
                  <a:cubicBezTo>
                    <a:pt x="171098" y="116833"/>
                    <a:pt x="163305" y="135716"/>
                    <a:pt x="149843" y="179617"/>
                  </a:cubicBezTo>
                  <a:close/>
                  <a:moveTo>
                    <a:pt x="40258" y="0"/>
                  </a:moveTo>
                  <a:cubicBezTo>
                    <a:pt x="24906" y="17466"/>
                    <a:pt x="3178" y="137840"/>
                    <a:pt x="344" y="165927"/>
                  </a:cubicBezTo>
                  <a:cubicBezTo>
                    <a:pt x="-2962" y="197791"/>
                    <a:pt x="17821" y="211480"/>
                    <a:pt x="50886" y="210536"/>
                  </a:cubicBezTo>
                  <a:cubicBezTo>
                    <a:pt x="196605" y="205816"/>
                    <a:pt x="153858" y="217853"/>
                    <a:pt x="177711" y="148933"/>
                  </a:cubicBezTo>
                  <a:cubicBezTo>
                    <a:pt x="226127" y="7789"/>
                    <a:pt x="147953" y="22659"/>
                    <a:pt x="82769" y="13926"/>
                  </a:cubicBezTo>
                  <a:cubicBezTo>
                    <a:pt x="48051" y="9205"/>
                    <a:pt x="59152" y="5901"/>
                    <a:pt x="4025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49">
              <a:extLst>
                <a:ext uri="{FF2B5EF4-FFF2-40B4-BE49-F238E27FC236}">
                  <a16:creationId xmlns:a16="http://schemas.microsoft.com/office/drawing/2014/main" id="{D3EA0722-2C1F-FA44-A7FA-6F539DE6D54C}"/>
                </a:ext>
              </a:extLst>
            </p:cNvPr>
            <p:cNvSpPr/>
            <p:nvPr/>
          </p:nvSpPr>
          <p:spPr>
            <a:xfrm>
              <a:off x="8004942" y="4935403"/>
              <a:ext cx="192041" cy="195587"/>
            </a:xfrm>
            <a:custGeom>
              <a:avLst/>
              <a:gdLst>
                <a:gd name="connsiteX0" fmla="*/ 19420 w 192041"/>
                <a:gd name="connsiteY0" fmla="*/ 148382 h 195587"/>
                <a:gd name="connsiteX1" fmla="*/ 41148 w 192041"/>
                <a:gd name="connsiteY1" fmla="*/ 33673 h 195587"/>
                <a:gd name="connsiteX2" fmla="*/ 117196 w 192041"/>
                <a:gd name="connsiteY2" fmla="*/ 28480 h 195587"/>
                <a:gd name="connsiteX3" fmla="*/ 168446 w 192041"/>
                <a:gd name="connsiteY3" fmla="*/ 59399 h 195587"/>
                <a:gd name="connsiteX4" fmla="*/ 162542 w 192041"/>
                <a:gd name="connsiteY4" fmla="*/ 144133 h 195587"/>
                <a:gd name="connsiteX5" fmla="*/ 19420 w 192041"/>
                <a:gd name="connsiteY5" fmla="*/ 148382 h 195587"/>
                <a:gd name="connsiteX6" fmla="*/ 30284 w 192041"/>
                <a:gd name="connsiteY6" fmla="*/ 2989 h 195587"/>
                <a:gd name="connsiteX7" fmla="*/ 3596 w 192041"/>
                <a:gd name="connsiteY7" fmla="*/ 163723 h 195587"/>
                <a:gd name="connsiteX8" fmla="*/ 68308 w 192041"/>
                <a:gd name="connsiteY8" fmla="*/ 173873 h 195587"/>
                <a:gd name="connsiteX9" fmla="*/ 144592 w 192041"/>
                <a:gd name="connsiteY9" fmla="*/ 170568 h 195587"/>
                <a:gd name="connsiteX10" fmla="*/ 155456 w 192041"/>
                <a:gd name="connsiteY10" fmla="*/ 195587 h 195587"/>
                <a:gd name="connsiteX11" fmla="*/ 181908 w 192041"/>
                <a:gd name="connsiteY11" fmla="*/ 127375 h 195587"/>
                <a:gd name="connsiteX12" fmla="*/ 124990 w 192041"/>
                <a:gd name="connsiteY12" fmla="*/ 629 h 195587"/>
                <a:gd name="connsiteX13" fmla="*/ 30284 w 192041"/>
                <a:gd name="connsiteY13" fmla="*/ 2989 h 19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041" h="195587">
                  <a:moveTo>
                    <a:pt x="19420" y="148382"/>
                  </a:moveTo>
                  <a:cubicBezTo>
                    <a:pt x="15169" y="111797"/>
                    <a:pt x="25797" y="58219"/>
                    <a:pt x="41148" y="33673"/>
                  </a:cubicBezTo>
                  <a:cubicBezTo>
                    <a:pt x="58861" y="26592"/>
                    <a:pt x="93815" y="25176"/>
                    <a:pt x="117196" y="28480"/>
                  </a:cubicBezTo>
                  <a:cubicBezTo>
                    <a:pt x="139160" y="31784"/>
                    <a:pt x="154984" y="48070"/>
                    <a:pt x="168446" y="59399"/>
                  </a:cubicBezTo>
                  <a:lnTo>
                    <a:pt x="162542" y="144133"/>
                  </a:lnTo>
                  <a:lnTo>
                    <a:pt x="19420" y="148382"/>
                  </a:lnTo>
                  <a:close/>
                  <a:moveTo>
                    <a:pt x="30284" y="2989"/>
                  </a:moveTo>
                  <a:cubicBezTo>
                    <a:pt x="18948" y="23051"/>
                    <a:pt x="-10102" y="144133"/>
                    <a:pt x="3596" y="163723"/>
                  </a:cubicBezTo>
                  <a:cubicBezTo>
                    <a:pt x="16113" y="178829"/>
                    <a:pt x="41856" y="175997"/>
                    <a:pt x="68308" y="173873"/>
                  </a:cubicBezTo>
                  <a:cubicBezTo>
                    <a:pt x="98774" y="171748"/>
                    <a:pt x="109166" y="166556"/>
                    <a:pt x="144592" y="170568"/>
                  </a:cubicBezTo>
                  <a:cubicBezTo>
                    <a:pt x="155220" y="186146"/>
                    <a:pt x="146245" y="181189"/>
                    <a:pt x="155456" y="195587"/>
                  </a:cubicBezTo>
                  <a:cubicBezTo>
                    <a:pt x="181435" y="183550"/>
                    <a:pt x="175531" y="162071"/>
                    <a:pt x="181908" y="127375"/>
                  </a:cubicBezTo>
                  <a:cubicBezTo>
                    <a:pt x="189938" y="83002"/>
                    <a:pt x="217570" y="16915"/>
                    <a:pt x="124990" y="629"/>
                  </a:cubicBezTo>
                  <a:cubicBezTo>
                    <a:pt x="114834" y="-1259"/>
                    <a:pt x="46816" y="1573"/>
                    <a:pt x="30284" y="298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50">
              <a:extLst>
                <a:ext uri="{FF2B5EF4-FFF2-40B4-BE49-F238E27FC236}">
                  <a16:creationId xmlns:a16="http://schemas.microsoft.com/office/drawing/2014/main" id="{85795A14-707B-BE4F-932C-7F695941A833}"/>
                </a:ext>
              </a:extLst>
            </p:cNvPr>
            <p:cNvSpPr/>
            <p:nvPr/>
          </p:nvSpPr>
          <p:spPr>
            <a:xfrm>
              <a:off x="7646633" y="4921265"/>
              <a:ext cx="197710" cy="207760"/>
            </a:xfrm>
            <a:custGeom>
              <a:avLst/>
              <a:gdLst>
                <a:gd name="connsiteX0" fmla="*/ 172967 w 197710"/>
                <a:gd name="connsiteY0" fmla="*/ 163700 h 207760"/>
                <a:gd name="connsiteX1" fmla="*/ 25358 w 197710"/>
                <a:gd name="connsiteY1" fmla="*/ 161104 h 207760"/>
                <a:gd name="connsiteX2" fmla="*/ 33860 w 197710"/>
                <a:gd name="connsiteY2" fmla="*/ 47103 h 207760"/>
                <a:gd name="connsiteX3" fmla="*/ 40473 w 197710"/>
                <a:gd name="connsiteY3" fmla="*/ 34593 h 207760"/>
                <a:gd name="connsiteX4" fmla="*/ 177454 w 197710"/>
                <a:gd name="connsiteY4" fmla="*/ 65277 h 207760"/>
                <a:gd name="connsiteX5" fmla="*/ 172967 w 197710"/>
                <a:gd name="connsiteY5" fmla="*/ 163700 h 207760"/>
                <a:gd name="connsiteX6" fmla="*/ 18981 w 197710"/>
                <a:gd name="connsiteY6" fmla="*/ 370 h 207760"/>
                <a:gd name="connsiteX7" fmla="*/ 15439 w 197710"/>
                <a:gd name="connsiteY7" fmla="*/ 44507 h 207760"/>
                <a:gd name="connsiteX8" fmla="*/ 13313 w 197710"/>
                <a:gd name="connsiteY8" fmla="*/ 188955 h 207760"/>
                <a:gd name="connsiteX9" fmla="*/ 168716 w 197710"/>
                <a:gd name="connsiteY9" fmla="*/ 197924 h 207760"/>
                <a:gd name="connsiteX10" fmla="*/ 176746 w 197710"/>
                <a:gd name="connsiteY10" fmla="*/ 205713 h 207760"/>
                <a:gd name="connsiteX11" fmla="*/ 186665 w 197710"/>
                <a:gd name="connsiteY11" fmla="*/ 37898 h 207760"/>
                <a:gd name="connsiteX12" fmla="*/ 109672 w 197710"/>
                <a:gd name="connsiteY12" fmla="*/ 12879 h 207760"/>
                <a:gd name="connsiteX13" fmla="*/ 62673 w 197710"/>
                <a:gd name="connsiteY13" fmla="*/ 9811 h 207760"/>
                <a:gd name="connsiteX14" fmla="*/ 18981 w 197710"/>
                <a:gd name="connsiteY14" fmla="*/ 370 h 20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710" h="207760">
                  <a:moveTo>
                    <a:pt x="172967" y="163700"/>
                  </a:moveTo>
                  <a:cubicBezTo>
                    <a:pt x="139902" y="162048"/>
                    <a:pt x="46377" y="189427"/>
                    <a:pt x="25358" y="161104"/>
                  </a:cubicBezTo>
                  <a:cubicBezTo>
                    <a:pt x="12841" y="144110"/>
                    <a:pt x="20634" y="75662"/>
                    <a:pt x="33860" y="47103"/>
                  </a:cubicBezTo>
                  <a:cubicBezTo>
                    <a:pt x="39292" y="35538"/>
                    <a:pt x="36222" y="41438"/>
                    <a:pt x="40473" y="34593"/>
                  </a:cubicBezTo>
                  <a:cubicBezTo>
                    <a:pt x="100934" y="34829"/>
                    <a:pt x="133526" y="42854"/>
                    <a:pt x="177454" y="65277"/>
                  </a:cubicBezTo>
                  <a:lnTo>
                    <a:pt x="172967" y="163700"/>
                  </a:lnTo>
                  <a:close/>
                  <a:moveTo>
                    <a:pt x="18981" y="370"/>
                  </a:moveTo>
                  <a:cubicBezTo>
                    <a:pt x="14022" y="16183"/>
                    <a:pt x="18273" y="25860"/>
                    <a:pt x="15439" y="44507"/>
                  </a:cubicBezTo>
                  <a:cubicBezTo>
                    <a:pt x="8117" y="93128"/>
                    <a:pt x="-14083" y="140098"/>
                    <a:pt x="13313" y="188955"/>
                  </a:cubicBezTo>
                  <a:cubicBezTo>
                    <a:pt x="79442" y="205477"/>
                    <a:pt x="134707" y="170781"/>
                    <a:pt x="168716" y="197924"/>
                  </a:cubicBezTo>
                  <a:cubicBezTo>
                    <a:pt x="197529" y="221055"/>
                    <a:pt x="152656" y="194620"/>
                    <a:pt x="176746" y="205713"/>
                  </a:cubicBezTo>
                  <a:cubicBezTo>
                    <a:pt x="197057" y="171017"/>
                    <a:pt x="206740" y="57016"/>
                    <a:pt x="186665" y="37898"/>
                  </a:cubicBezTo>
                  <a:cubicBezTo>
                    <a:pt x="175801" y="27749"/>
                    <a:pt x="123843" y="15003"/>
                    <a:pt x="109672" y="12879"/>
                  </a:cubicBezTo>
                  <a:cubicBezTo>
                    <a:pt x="94321" y="10755"/>
                    <a:pt x="77080" y="12171"/>
                    <a:pt x="62673" y="9811"/>
                  </a:cubicBezTo>
                  <a:cubicBezTo>
                    <a:pt x="36222" y="5798"/>
                    <a:pt x="48739" y="-1755"/>
                    <a:pt x="18981" y="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51">
              <a:extLst>
                <a:ext uri="{FF2B5EF4-FFF2-40B4-BE49-F238E27FC236}">
                  <a16:creationId xmlns:a16="http://schemas.microsoft.com/office/drawing/2014/main" id="{DE539C8D-18AB-3440-8594-801A453D1B6B}"/>
                </a:ext>
              </a:extLst>
            </p:cNvPr>
            <p:cNvSpPr/>
            <p:nvPr/>
          </p:nvSpPr>
          <p:spPr>
            <a:xfrm>
              <a:off x="7685108" y="4308338"/>
              <a:ext cx="182038" cy="185470"/>
            </a:xfrm>
            <a:custGeom>
              <a:avLst/>
              <a:gdLst>
                <a:gd name="connsiteX0" fmla="*/ 148662 w 182038"/>
                <a:gd name="connsiteY0" fmla="*/ 149739 h 185470"/>
                <a:gd name="connsiteX1" fmla="*/ 32464 w 182038"/>
                <a:gd name="connsiteY1" fmla="*/ 28657 h 185470"/>
                <a:gd name="connsiteX2" fmla="*/ 148662 w 182038"/>
                <a:gd name="connsiteY2" fmla="*/ 149739 h 185470"/>
                <a:gd name="connsiteX3" fmla="*/ 178892 w 182038"/>
                <a:gd name="connsiteY3" fmla="*/ 27241 h 185470"/>
                <a:gd name="connsiteX4" fmla="*/ 105678 w 182038"/>
                <a:gd name="connsiteY4" fmla="*/ 4818 h 185470"/>
                <a:gd name="connsiteX5" fmla="*/ 20183 w 182038"/>
                <a:gd name="connsiteY5" fmla="*/ 334 h 185470"/>
                <a:gd name="connsiteX6" fmla="*/ 5540 w 182038"/>
                <a:gd name="connsiteY6" fmla="*/ 75862 h 185470"/>
                <a:gd name="connsiteX7" fmla="*/ 65056 w 182038"/>
                <a:gd name="connsiteY7" fmla="*/ 184907 h 185470"/>
                <a:gd name="connsiteX8" fmla="*/ 172043 w 182038"/>
                <a:gd name="connsiteY8" fmla="*/ 108434 h 185470"/>
                <a:gd name="connsiteX9" fmla="*/ 178892 w 182038"/>
                <a:gd name="connsiteY9" fmla="*/ 27241 h 18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38" h="185470">
                  <a:moveTo>
                    <a:pt x="148662" y="149739"/>
                  </a:moveTo>
                  <a:cubicBezTo>
                    <a:pt x="6721" y="167205"/>
                    <a:pt x="6013" y="165317"/>
                    <a:pt x="32464" y="28657"/>
                  </a:cubicBezTo>
                  <a:cubicBezTo>
                    <a:pt x="197550" y="22756"/>
                    <a:pt x="161179" y="60285"/>
                    <a:pt x="148662" y="149739"/>
                  </a:cubicBezTo>
                  <a:close/>
                  <a:moveTo>
                    <a:pt x="178892" y="27241"/>
                  </a:moveTo>
                  <a:cubicBezTo>
                    <a:pt x="159054" y="10719"/>
                    <a:pt x="138979" y="7415"/>
                    <a:pt x="105678" y="4818"/>
                  </a:cubicBezTo>
                  <a:cubicBezTo>
                    <a:pt x="92689" y="3638"/>
                    <a:pt x="24198" y="-1318"/>
                    <a:pt x="20183" y="334"/>
                  </a:cubicBezTo>
                  <a:cubicBezTo>
                    <a:pt x="4360" y="6943"/>
                    <a:pt x="8611" y="56980"/>
                    <a:pt x="5540" y="75862"/>
                  </a:cubicBezTo>
                  <a:cubicBezTo>
                    <a:pt x="-364" y="113155"/>
                    <a:pt x="-17368" y="192932"/>
                    <a:pt x="65056" y="184907"/>
                  </a:cubicBezTo>
                  <a:cubicBezTo>
                    <a:pt x="190465" y="172870"/>
                    <a:pt x="155983" y="194584"/>
                    <a:pt x="172043" y="108434"/>
                  </a:cubicBezTo>
                  <a:cubicBezTo>
                    <a:pt x="177711" y="78931"/>
                    <a:pt x="186922" y="65713"/>
                    <a:pt x="178892" y="272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52">
              <a:extLst>
                <a:ext uri="{FF2B5EF4-FFF2-40B4-BE49-F238E27FC236}">
                  <a16:creationId xmlns:a16="http://schemas.microsoft.com/office/drawing/2014/main" id="{EACBD674-B12B-A848-9C1E-5395DD5BB101}"/>
                </a:ext>
              </a:extLst>
            </p:cNvPr>
            <p:cNvSpPr/>
            <p:nvPr/>
          </p:nvSpPr>
          <p:spPr>
            <a:xfrm>
              <a:off x="7381318" y="4286782"/>
              <a:ext cx="169187" cy="192537"/>
            </a:xfrm>
            <a:custGeom>
              <a:avLst/>
              <a:gdLst>
                <a:gd name="connsiteX0" fmla="*/ 39856 w 169187"/>
                <a:gd name="connsiteY0" fmla="*/ 36288 h 192537"/>
                <a:gd name="connsiteX1" fmla="*/ 140702 w 169187"/>
                <a:gd name="connsiteY1" fmla="*/ 59890 h 192537"/>
                <a:gd name="connsiteX2" fmla="*/ 148496 w 169187"/>
                <a:gd name="connsiteY2" fmla="*/ 116773 h 192537"/>
                <a:gd name="connsiteX3" fmla="*/ 126768 w 169187"/>
                <a:gd name="connsiteY3" fmla="*/ 156425 h 192537"/>
                <a:gd name="connsiteX4" fmla="*/ 39856 w 169187"/>
                <a:gd name="connsiteY4" fmla="*/ 36288 h 192537"/>
                <a:gd name="connsiteX5" fmla="*/ 142591 w 169187"/>
                <a:gd name="connsiteY5" fmla="*/ 192538 h 192537"/>
                <a:gd name="connsiteX6" fmla="*/ 161722 w 169187"/>
                <a:gd name="connsiteY6" fmla="*/ 38412 h 192537"/>
                <a:gd name="connsiteX7" fmla="*/ 99372 w 169187"/>
                <a:gd name="connsiteY7" fmla="*/ 9853 h 192537"/>
                <a:gd name="connsiteX8" fmla="*/ 51901 w 169187"/>
                <a:gd name="connsiteY8" fmla="*/ 7020 h 192537"/>
                <a:gd name="connsiteX9" fmla="*/ 22615 w 169187"/>
                <a:gd name="connsiteY9" fmla="*/ 3244 h 192537"/>
                <a:gd name="connsiteX10" fmla="*/ 12459 w 169187"/>
                <a:gd name="connsiteY10" fmla="*/ 89394 h 192537"/>
                <a:gd name="connsiteX11" fmla="*/ 1359 w 169187"/>
                <a:gd name="connsiteY11" fmla="*/ 162090 h 192537"/>
                <a:gd name="connsiteX12" fmla="*/ 59222 w 169187"/>
                <a:gd name="connsiteY12" fmla="*/ 191121 h 192537"/>
                <a:gd name="connsiteX13" fmla="*/ 142591 w 169187"/>
                <a:gd name="connsiteY13" fmla="*/ 192538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187" h="192537">
                  <a:moveTo>
                    <a:pt x="39856" y="36288"/>
                  </a:moveTo>
                  <a:cubicBezTo>
                    <a:pt x="77407" y="33927"/>
                    <a:pt x="124170" y="37232"/>
                    <a:pt x="140702" y="59890"/>
                  </a:cubicBezTo>
                  <a:cubicBezTo>
                    <a:pt x="151802" y="75232"/>
                    <a:pt x="150621" y="93878"/>
                    <a:pt x="148496" y="116773"/>
                  </a:cubicBezTo>
                  <a:cubicBezTo>
                    <a:pt x="144481" y="160910"/>
                    <a:pt x="135979" y="154301"/>
                    <a:pt x="126768" y="156425"/>
                  </a:cubicBezTo>
                  <a:cubicBezTo>
                    <a:pt x="-11158" y="187581"/>
                    <a:pt x="22851" y="138723"/>
                    <a:pt x="39856" y="36288"/>
                  </a:cubicBezTo>
                  <a:close/>
                  <a:moveTo>
                    <a:pt x="142591" y="192538"/>
                  </a:moveTo>
                  <a:cubicBezTo>
                    <a:pt x="160304" y="170587"/>
                    <a:pt x="180379" y="69331"/>
                    <a:pt x="161722" y="38412"/>
                  </a:cubicBezTo>
                  <a:cubicBezTo>
                    <a:pt x="149677" y="18114"/>
                    <a:pt x="128185" y="11977"/>
                    <a:pt x="99372" y="9853"/>
                  </a:cubicBezTo>
                  <a:cubicBezTo>
                    <a:pt x="80714" y="8437"/>
                    <a:pt x="69377" y="11033"/>
                    <a:pt x="51901" y="7020"/>
                  </a:cubicBezTo>
                  <a:cubicBezTo>
                    <a:pt x="37966" y="3716"/>
                    <a:pt x="34424" y="-4545"/>
                    <a:pt x="22615" y="3244"/>
                  </a:cubicBezTo>
                  <a:cubicBezTo>
                    <a:pt x="6083" y="13865"/>
                    <a:pt x="16947" y="64139"/>
                    <a:pt x="12459" y="89394"/>
                  </a:cubicBezTo>
                  <a:cubicBezTo>
                    <a:pt x="9389" y="106624"/>
                    <a:pt x="-4309" y="147456"/>
                    <a:pt x="1359" y="162090"/>
                  </a:cubicBezTo>
                  <a:cubicBezTo>
                    <a:pt x="9389" y="182624"/>
                    <a:pt x="27811" y="194426"/>
                    <a:pt x="59222" y="191121"/>
                  </a:cubicBezTo>
                  <a:cubicBezTo>
                    <a:pt x="103859" y="186401"/>
                    <a:pt x="100552" y="186873"/>
                    <a:pt x="142591" y="1925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53">
              <a:extLst>
                <a:ext uri="{FF2B5EF4-FFF2-40B4-BE49-F238E27FC236}">
                  <a16:creationId xmlns:a16="http://schemas.microsoft.com/office/drawing/2014/main" id="{B5D14969-662A-EE4F-9F00-C5B1974B7EE9}"/>
                </a:ext>
              </a:extLst>
            </p:cNvPr>
            <p:cNvSpPr/>
            <p:nvPr/>
          </p:nvSpPr>
          <p:spPr>
            <a:xfrm>
              <a:off x="7239791" y="4553489"/>
              <a:ext cx="141004" cy="227567"/>
            </a:xfrm>
            <a:custGeom>
              <a:avLst/>
              <a:gdLst>
                <a:gd name="connsiteX0" fmla="*/ 137453 w 141004"/>
                <a:gd name="connsiteY0" fmla="*/ 226765 h 227567"/>
                <a:gd name="connsiteX1" fmla="*/ 29049 w 141004"/>
                <a:gd name="connsiteY1" fmla="*/ 192069 h 227567"/>
                <a:gd name="connsiteX2" fmla="*/ 46054 w 141004"/>
                <a:gd name="connsiteY2" fmla="*/ 20713 h 227567"/>
                <a:gd name="connsiteX3" fmla="*/ 16060 w 141004"/>
                <a:gd name="connsiteY3" fmla="*/ 16465 h 227567"/>
                <a:gd name="connsiteX4" fmla="*/ 0 w 141004"/>
                <a:gd name="connsiteY4" fmla="*/ 220392 h 227567"/>
                <a:gd name="connsiteX5" fmla="*/ 137453 w 141004"/>
                <a:gd name="connsiteY5" fmla="*/ 226765 h 22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04" h="227567">
                  <a:moveTo>
                    <a:pt x="137453" y="226765"/>
                  </a:moveTo>
                  <a:cubicBezTo>
                    <a:pt x="153986" y="169646"/>
                    <a:pt x="111947" y="197497"/>
                    <a:pt x="29049" y="192069"/>
                  </a:cubicBezTo>
                  <a:cubicBezTo>
                    <a:pt x="16296" y="104267"/>
                    <a:pt x="39441" y="59894"/>
                    <a:pt x="46054" y="20713"/>
                  </a:cubicBezTo>
                  <a:cubicBezTo>
                    <a:pt x="51014" y="-8790"/>
                    <a:pt x="23145" y="-3598"/>
                    <a:pt x="16060" y="16465"/>
                  </a:cubicBezTo>
                  <a:lnTo>
                    <a:pt x="0" y="220392"/>
                  </a:lnTo>
                  <a:cubicBezTo>
                    <a:pt x="4723" y="243523"/>
                    <a:pt x="53848" y="201038"/>
                    <a:pt x="137453" y="22676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54">
              <a:extLst>
                <a:ext uri="{FF2B5EF4-FFF2-40B4-BE49-F238E27FC236}">
                  <a16:creationId xmlns:a16="http://schemas.microsoft.com/office/drawing/2014/main" id="{BA1FC7CF-2503-D747-BE67-B7EBFBD17E52}"/>
                </a:ext>
              </a:extLst>
            </p:cNvPr>
            <p:cNvSpPr/>
            <p:nvPr/>
          </p:nvSpPr>
          <p:spPr>
            <a:xfrm>
              <a:off x="8266989" y="4531482"/>
              <a:ext cx="32988" cy="209827"/>
            </a:xfrm>
            <a:custGeom>
              <a:avLst/>
              <a:gdLst>
                <a:gd name="connsiteX0" fmla="*/ 32989 w 32988"/>
                <a:gd name="connsiteY0" fmla="*/ 0 h 209827"/>
                <a:gd name="connsiteX1" fmla="*/ 5356 w 32988"/>
                <a:gd name="connsiteY1" fmla="*/ 11093 h 209827"/>
                <a:gd name="connsiteX2" fmla="*/ 9607 w 32988"/>
                <a:gd name="connsiteY2" fmla="*/ 112113 h 209827"/>
                <a:gd name="connsiteX3" fmla="*/ 2050 w 32988"/>
                <a:gd name="connsiteY3" fmla="*/ 209828 h 209827"/>
                <a:gd name="connsiteX4" fmla="*/ 17165 w 32988"/>
                <a:gd name="connsiteY4" fmla="*/ 166163 h 209827"/>
                <a:gd name="connsiteX5" fmla="*/ 32989 w 32988"/>
                <a:gd name="connsiteY5" fmla="*/ 0 h 20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88" h="209827">
                  <a:moveTo>
                    <a:pt x="32989" y="0"/>
                  </a:moveTo>
                  <a:cubicBezTo>
                    <a:pt x="13622" y="1652"/>
                    <a:pt x="16693" y="2124"/>
                    <a:pt x="5356" y="11093"/>
                  </a:cubicBezTo>
                  <a:cubicBezTo>
                    <a:pt x="4884" y="39889"/>
                    <a:pt x="11261" y="75293"/>
                    <a:pt x="9607" y="112113"/>
                  </a:cubicBezTo>
                  <a:cubicBezTo>
                    <a:pt x="8427" y="139964"/>
                    <a:pt x="-5035" y="190474"/>
                    <a:pt x="2050" y="209828"/>
                  </a:cubicBezTo>
                  <a:cubicBezTo>
                    <a:pt x="14331" y="204399"/>
                    <a:pt x="11969" y="205580"/>
                    <a:pt x="17165" y="166163"/>
                  </a:cubicBezTo>
                  <a:lnTo>
                    <a:pt x="32989"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55">
              <a:extLst>
                <a:ext uri="{FF2B5EF4-FFF2-40B4-BE49-F238E27FC236}">
                  <a16:creationId xmlns:a16="http://schemas.microsoft.com/office/drawing/2014/main" id="{9136A3F9-100D-D546-993C-C62B6367E4E6}"/>
                </a:ext>
              </a:extLst>
            </p:cNvPr>
            <p:cNvSpPr/>
            <p:nvPr/>
          </p:nvSpPr>
          <p:spPr>
            <a:xfrm>
              <a:off x="7915958" y="4033701"/>
              <a:ext cx="184452" cy="15640"/>
            </a:xfrm>
            <a:custGeom>
              <a:avLst/>
              <a:gdLst>
                <a:gd name="connsiteX0" fmla="*/ 184452 w 184452"/>
                <a:gd name="connsiteY0" fmla="*/ 6373 h 15640"/>
                <a:gd name="connsiteX1" fmla="*/ 163196 w 184452"/>
                <a:gd name="connsiteY1" fmla="*/ 0 h 15640"/>
                <a:gd name="connsiteX2" fmla="*/ 15115 w 184452"/>
                <a:gd name="connsiteY2" fmla="*/ 4957 h 15640"/>
                <a:gd name="connsiteX3" fmla="*/ 0 w 184452"/>
                <a:gd name="connsiteY3" fmla="*/ 11801 h 15640"/>
                <a:gd name="connsiteX4" fmla="*/ 146428 w 184452"/>
                <a:gd name="connsiteY4" fmla="*/ 15578 h 15640"/>
                <a:gd name="connsiteX5" fmla="*/ 172643 w 184452"/>
                <a:gd name="connsiteY5" fmla="*/ 14870 h 15640"/>
                <a:gd name="connsiteX6" fmla="*/ 184452 w 184452"/>
                <a:gd name="connsiteY6" fmla="*/ 6373 h 1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452" h="15640">
                  <a:moveTo>
                    <a:pt x="184452" y="6373"/>
                  </a:moveTo>
                  <a:cubicBezTo>
                    <a:pt x="173588" y="-1416"/>
                    <a:pt x="186578" y="472"/>
                    <a:pt x="163196" y="0"/>
                  </a:cubicBezTo>
                  <a:lnTo>
                    <a:pt x="15115" y="4957"/>
                  </a:lnTo>
                  <a:cubicBezTo>
                    <a:pt x="-3543" y="8969"/>
                    <a:pt x="10155" y="4248"/>
                    <a:pt x="0" y="11801"/>
                  </a:cubicBezTo>
                  <a:lnTo>
                    <a:pt x="146428" y="15578"/>
                  </a:lnTo>
                  <a:cubicBezTo>
                    <a:pt x="150207" y="15814"/>
                    <a:pt x="170045" y="15342"/>
                    <a:pt x="172643" y="14870"/>
                  </a:cubicBezTo>
                  <a:cubicBezTo>
                    <a:pt x="194371" y="9677"/>
                    <a:pt x="177131" y="14634"/>
                    <a:pt x="184452" y="637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56">
              <a:extLst>
                <a:ext uri="{FF2B5EF4-FFF2-40B4-BE49-F238E27FC236}">
                  <a16:creationId xmlns:a16="http://schemas.microsoft.com/office/drawing/2014/main" id="{D4820228-16B4-E942-8167-E7EB0BC5F0C9}"/>
                </a:ext>
              </a:extLst>
            </p:cNvPr>
            <p:cNvSpPr/>
            <p:nvPr/>
          </p:nvSpPr>
          <p:spPr>
            <a:xfrm>
              <a:off x="7939103" y="4075353"/>
              <a:ext cx="127297" cy="22311"/>
            </a:xfrm>
            <a:custGeom>
              <a:avLst/>
              <a:gdLst>
                <a:gd name="connsiteX0" fmla="*/ 127298 w 127297"/>
                <a:gd name="connsiteY0" fmla="*/ 8150 h 22311"/>
                <a:gd name="connsiteX1" fmla="*/ 63295 w 127297"/>
                <a:gd name="connsiteY1" fmla="*/ 5081 h 22311"/>
                <a:gd name="connsiteX2" fmla="*/ 0 w 127297"/>
                <a:gd name="connsiteY2" fmla="*/ 22311 h 22311"/>
                <a:gd name="connsiteX3" fmla="*/ 127298 w 127297"/>
                <a:gd name="connsiteY3" fmla="*/ 8150 h 22311"/>
              </a:gdLst>
              <a:ahLst/>
              <a:cxnLst>
                <a:cxn ang="0">
                  <a:pos x="connsiteX0" y="connsiteY0"/>
                </a:cxn>
                <a:cxn ang="0">
                  <a:pos x="connsiteX1" y="connsiteY1"/>
                </a:cxn>
                <a:cxn ang="0">
                  <a:pos x="connsiteX2" y="connsiteY2"/>
                </a:cxn>
                <a:cxn ang="0">
                  <a:pos x="connsiteX3" y="connsiteY3"/>
                </a:cxn>
              </a:cxnLst>
              <a:rect l="l" t="t" r="r" b="b"/>
              <a:pathLst>
                <a:path w="127297" h="22311">
                  <a:moveTo>
                    <a:pt x="127298" y="8150"/>
                  </a:moveTo>
                  <a:cubicBezTo>
                    <a:pt x="111474" y="-7428"/>
                    <a:pt x="94706" y="3901"/>
                    <a:pt x="63295" y="5081"/>
                  </a:cubicBezTo>
                  <a:cubicBezTo>
                    <a:pt x="39677" y="5789"/>
                    <a:pt x="8975" y="4845"/>
                    <a:pt x="0" y="22311"/>
                  </a:cubicBezTo>
                  <a:cubicBezTo>
                    <a:pt x="28341" y="20895"/>
                    <a:pt x="109821" y="22075"/>
                    <a:pt x="127298" y="815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57">
              <a:extLst>
                <a:ext uri="{FF2B5EF4-FFF2-40B4-BE49-F238E27FC236}">
                  <a16:creationId xmlns:a16="http://schemas.microsoft.com/office/drawing/2014/main" id="{9A834204-06F7-2448-A821-808C0CADC07A}"/>
                </a:ext>
              </a:extLst>
            </p:cNvPr>
            <p:cNvSpPr/>
            <p:nvPr/>
          </p:nvSpPr>
          <p:spPr>
            <a:xfrm>
              <a:off x="7307007" y="4095776"/>
              <a:ext cx="30088" cy="83336"/>
            </a:xfrm>
            <a:custGeom>
              <a:avLst/>
              <a:gdLst>
                <a:gd name="connsiteX0" fmla="*/ 30088 w 30088"/>
                <a:gd name="connsiteY0" fmla="*/ 73876 h 83336"/>
                <a:gd name="connsiteX1" fmla="*/ 18988 w 30088"/>
                <a:gd name="connsiteY1" fmla="*/ 36820 h 83336"/>
                <a:gd name="connsiteX2" fmla="*/ 10249 w 30088"/>
                <a:gd name="connsiteY2" fmla="*/ 0 h 83336"/>
                <a:gd name="connsiteX3" fmla="*/ 94 w 30088"/>
                <a:gd name="connsiteY3" fmla="*/ 36348 h 83336"/>
                <a:gd name="connsiteX4" fmla="*/ 2692 w 30088"/>
                <a:gd name="connsiteY4" fmla="*/ 82609 h 83336"/>
                <a:gd name="connsiteX5" fmla="*/ 30088 w 30088"/>
                <a:gd name="connsiteY5" fmla="*/ 73876 h 8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88" h="83336">
                  <a:moveTo>
                    <a:pt x="30088" y="73876"/>
                  </a:moveTo>
                  <a:cubicBezTo>
                    <a:pt x="23711" y="52162"/>
                    <a:pt x="20405" y="68448"/>
                    <a:pt x="18988" y="36820"/>
                  </a:cubicBezTo>
                  <a:cubicBezTo>
                    <a:pt x="17807" y="12273"/>
                    <a:pt x="24892" y="14870"/>
                    <a:pt x="10249" y="0"/>
                  </a:cubicBezTo>
                  <a:cubicBezTo>
                    <a:pt x="5762" y="4012"/>
                    <a:pt x="1039" y="-10149"/>
                    <a:pt x="94" y="36348"/>
                  </a:cubicBezTo>
                  <a:cubicBezTo>
                    <a:pt x="-142" y="52162"/>
                    <a:pt x="-142" y="67032"/>
                    <a:pt x="2692" y="82609"/>
                  </a:cubicBezTo>
                  <a:cubicBezTo>
                    <a:pt x="17099" y="84498"/>
                    <a:pt x="24420" y="83082"/>
                    <a:pt x="30088" y="7387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58">
              <a:extLst>
                <a:ext uri="{FF2B5EF4-FFF2-40B4-BE49-F238E27FC236}">
                  <a16:creationId xmlns:a16="http://schemas.microsoft.com/office/drawing/2014/main" id="{A0641632-AAA2-CF4C-82EB-4FD4824A11DB}"/>
                </a:ext>
              </a:extLst>
            </p:cNvPr>
            <p:cNvSpPr/>
            <p:nvPr/>
          </p:nvSpPr>
          <p:spPr>
            <a:xfrm>
              <a:off x="7590038" y="4144250"/>
              <a:ext cx="123755" cy="18613"/>
            </a:xfrm>
            <a:custGeom>
              <a:avLst/>
              <a:gdLst>
                <a:gd name="connsiteX0" fmla="*/ 123755 w 123755"/>
                <a:gd name="connsiteY0" fmla="*/ 15962 h 18613"/>
                <a:gd name="connsiteX1" fmla="*/ 69908 w 123755"/>
                <a:gd name="connsiteY1" fmla="*/ 4396 h 18613"/>
                <a:gd name="connsiteX2" fmla="*/ 0 w 123755"/>
                <a:gd name="connsiteY2" fmla="*/ 15489 h 18613"/>
                <a:gd name="connsiteX3" fmla="*/ 123755 w 123755"/>
                <a:gd name="connsiteY3" fmla="*/ 15962 h 18613"/>
              </a:gdLst>
              <a:ahLst/>
              <a:cxnLst>
                <a:cxn ang="0">
                  <a:pos x="connsiteX0" y="connsiteY0"/>
                </a:cxn>
                <a:cxn ang="0">
                  <a:pos x="connsiteX1" y="connsiteY1"/>
                </a:cxn>
                <a:cxn ang="0">
                  <a:pos x="connsiteX2" y="connsiteY2"/>
                </a:cxn>
                <a:cxn ang="0">
                  <a:pos x="connsiteX3" y="connsiteY3"/>
                </a:cxn>
              </a:cxnLst>
              <a:rect l="l" t="t" r="r" b="b"/>
              <a:pathLst>
                <a:path w="123755" h="18613">
                  <a:moveTo>
                    <a:pt x="123755" y="15962"/>
                  </a:moveTo>
                  <a:cubicBezTo>
                    <a:pt x="112419" y="-9057"/>
                    <a:pt x="97068" y="2272"/>
                    <a:pt x="69908" y="4396"/>
                  </a:cubicBezTo>
                  <a:cubicBezTo>
                    <a:pt x="16296" y="8881"/>
                    <a:pt x="8975" y="-796"/>
                    <a:pt x="0" y="15489"/>
                  </a:cubicBezTo>
                  <a:cubicBezTo>
                    <a:pt x="17477" y="23042"/>
                    <a:pt x="93289" y="14309"/>
                    <a:pt x="123755" y="1596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59">
              <a:extLst>
                <a:ext uri="{FF2B5EF4-FFF2-40B4-BE49-F238E27FC236}">
                  <a16:creationId xmlns:a16="http://schemas.microsoft.com/office/drawing/2014/main" id="{36897C69-B77A-5541-A782-8F7BD4CD1EA9}"/>
                </a:ext>
              </a:extLst>
            </p:cNvPr>
            <p:cNvSpPr/>
            <p:nvPr/>
          </p:nvSpPr>
          <p:spPr>
            <a:xfrm>
              <a:off x="8256629" y="4955622"/>
              <a:ext cx="21044" cy="103615"/>
            </a:xfrm>
            <a:custGeom>
              <a:avLst/>
              <a:gdLst>
                <a:gd name="connsiteX0" fmla="*/ 20676 w 21044"/>
                <a:gd name="connsiteY0" fmla="*/ 0 h 103615"/>
                <a:gd name="connsiteX1" fmla="*/ 2491 w 21044"/>
                <a:gd name="connsiteY1" fmla="*/ 46497 h 103615"/>
                <a:gd name="connsiteX2" fmla="*/ 5089 w 21044"/>
                <a:gd name="connsiteY2" fmla="*/ 103616 h 103615"/>
                <a:gd name="connsiteX3" fmla="*/ 20676 w 21044"/>
                <a:gd name="connsiteY3" fmla="*/ 0 h 103615"/>
              </a:gdLst>
              <a:ahLst/>
              <a:cxnLst>
                <a:cxn ang="0">
                  <a:pos x="connsiteX0" y="connsiteY0"/>
                </a:cxn>
                <a:cxn ang="0">
                  <a:pos x="connsiteX1" y="connsiteY1"/>
                </a:cxn>
                <a:cxn ang="0">
                  <a:pos x="connsiteX2" y="connsiteY2"/>
                </a:cxn>
                <a:cxn ang="0">
                  <a:pos x="connsiteX3" y="connsiteY3"/>
                </a:cxn>
              </a:cxnLst>
              <a:rect l="l" t="t" r="r" b="b"/>
              <a:pathLst>
                <a:path w="21044" h="103615">
                  <a:moveTo>
                    <a:pt x="20676" y="0"/>
                  </a:moveTo>
                  <a:cubicBezTo>
                    <a:pt x="1546" y="8733"/>
                    <a:pt x="3436" y="19590"/>
                    <a:pt x="2491" y="46497"/>
                  </a:cubicBezTo>
                  <a:cubicBezTo>
                    <a:pt x="1546" y="70572"/>
                    <a:pt x="-3886" y="94411"/>
                    <a:pt x="5089" y="103616"/>
                  </a:cubicBezTo>
                  <a:cubicBezTo>
                    <a:pt x="13591" y="87802"/>
                    <a:pt x="23038" y="21714"/>
                    <a:pt x="2067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 name="Forma libre 60">
              <a:extLst>
                <a:ext uri="{FF2B5EF4-FFF2-40B4-BE49-F238E27FC236}">
                  <a16:creationId xmlns:a16="http://schemas.microsoft.com/office/drawing/2014/main" id="{8B832F00-5D08-A84F-A9B9-C8235437D947}"/>
                </a:ext>
              </a:extLst>
            </p:cNvPr>
            <p:cNvSpPr/>
            <p:nvPr/>
          </p:nvSpPr>
          <p:spPr>
            <a:xfrm>
              <a:off x="7703021" y="4686577"/>
              <a:ext cx="47379" cy="67005"/>
            </a:xfrm>
            <a:custGeom>
              <a:avLst/>
              <a:gdLst>
                <a:gd name="connsiteX0" fmla="*/ 47379 w 47379"/>
                <a:gd name="connsiteY0" fmla="*/ 7055 h 67005"/>
                <a:gd name="connsiteX1" fmla="*/ 24234 w 47379"/>
                <a:gd name="connsiteY1" fmla="*/ 7291 h 67005"/>
                <a:gd name="connsiteX2" fmla="*/ 2742 w 47379"/>
                <a:gd name="connsiteY2" fmla="*/ 67006 h 67005"/>
                <a:gd name="connsiteX3" fmla="*/ 13370 w 47379"/>
                <a:gd name="connsiteY3" fmla="*/ 51428 h 67005"/>
                <a:gd name="connsiteX4" fmla="*/ 47379 w 47379"/>
                <a:gd name="connsiteY4" fmla="*/ 7055 h 6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79" h="67005">
                  <a:moveTo>
                    <a:pt x="47379" y="7055"/>
                  </a:moveTo>
                  <a:cubicBezTo>
                    <a:pt x="39585" y="1862"/>
                    <a:pt x="39821" y="-5927"/>
                    <a:pt x="24234" y="7291"/>
                  </a:cubicBezTo>
                  <a:cubicBezTo>
                    <a:pt x="22108" y="9179"/>
                    <a:pt x="-9303" y="44111"/>
                    <a:pt x="2742" y="67006"/>
                  </a:cubicBezTo>
                  <a:cubicBezTo>
                    <a:pt x="16440" y="56148"/>
                    <a:pt x="4631" y="70310"/>
                    <a:pt x="13370" y="51428"/>
                  </a:cubicBezTo>
                  <a:cubicBezTo>
                    <a:pt x="22108" y="32782"/>
                    <a:pt x="27777" y="20036"/>
                    <a:pt x="47379" y="70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61">
              <a:extLst>
                <a:ext uri="{FF2B5EF4-FFF2-40B4-BE49-F238E27FC236}">
                  <a16:creationId xmlns:a16="http://schemas.microsoft.com/office/drawing/2014/main" id="{F0CBAE89-DC59-0A4A-B5AC-2AADC55E7CE1}"/>
                </a:ext>
              </a:extLst>
            </p:cNvPr>
            <p:cNvSpPr/>
            <p:nvPr/>
          </p:nvSpPr>
          <p:spPr>
            <a:xfrm>
              <a:off x="7725613" y="4368500"/>
              <a:ext cx="33327" cy="51576"/>
            </a:xfrm>
            <a:custGeom>
              <a:avLst/>
              <a:gdLst>
                <a:gd name="connsiteX0" fmla="*/ 33054 w 33327"/>
                <a:gd name="connsiteY0" fmla="*/ 3191 h 51576"/>
                <a:gd name="connsiteX1" fmla="*/ 8964 w 33327"/>
                <a:gd name="connsiteY1" fmla="*/ 17825 h 51576"/>
                <a:gd name="connsiteX2" fmla="*/ 4949 w 33327"/>
                <a:gd name="connsiteY2" fmla="*/ 51576 h 51576"/>
                <a:gd name="connsiteX3" fmla="*/ 24079 w 33327"/>
                <a:gd name="connsiteY3" fmla="*/ 27738 h 51576"/>
                <a:gd name="connsiteX4" fmla="*/ 33054 w 33327"/>
                <a:gd name="connsiteY4" fmla="*/ 3191 h 5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7" h="51576">
                  <a:moveTo>
                    <a:pt x="33054" y="3191"/>
                  </a:moveTo>
                  <a:cubicBezTo>
                    <a:pt x="29983" y="1775"/>
                    <a:pt x="27149" y="-8610"/>
                    <a:pt x="8964" y="17825"/>
                  </a:cubicBezTo>
                  <a:cubicBezTo>
                    <a:pt x="-719" y="31750"/>
                    <a:pt x="-3317" y="34583"/>
                    <a:pt x="4949" y="51576"/>
                  </a:cubicBezTo>
                  <a:cubicBezTo>
                    <a:pt x="28330" y="44968"/>
                    <a:pt x="14632" y="51340"/>
                    <a:pt x="24079" y="27738"/>
                  </a:cubicBezTo>
                  <a:cubicBezTo>
                    <a:pt x="30220" y="12632"/>
                    <a:pt x="34471" y="14048"/>
                    <a:pt x="33054" y="319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62">
              <a:extLst>
                <a:ext uri="{FF2B5EF4-FFF2-40B4-BE49-F238E27FC236}">
                  <a16:creationId xmlns:a16="http://schemas.microsoft.com/office/drawing/2014/main" id="{79E010FD-A728-9F42-B33D-F299BD65745F}"/>
                </a:ext>
              </a:extLst>
            </p:cNvPr>
            <p:cNvSpPr/>
            <p:nvPr/>
          </p:nvSpPr>
          <p:spPr>
            <a:xfrm>
              <a:off x="7764799" y="4377356"/>
              <a:ext cx="24807" cy="49093"/>
            </a:xfrm>
            <a:custGeom>
              <a:avLst/>
              <a:gdLst>
                <a:gd name="connsiteX0" fmla="*/ 20319 w 24807"/>
                <a:gd name="connsiteY0" fmla="*/ 0 h 49093"/>
                <a:gd name="connsiteX1" fmla="*/ 4259 w 24807"/>
                <a:gd name="connsiteY1" fmla="*/ 21006 h 49093"/>
                <a:gd name="connsiteX2" fmla="*/ 4023 w 24807"/>
                <a:gd name="connsiteY2" fmla="*/ 49094 h 49093"/>
                <a:gd name="connsiteX3" fmla="*/ 20319 w 24807"/>
                <a:gd name="connsiteY3" fmla="*/ 0 h 49093"/>
              </a:gdLst>
              <a:ahLst/>
              <a:cxnLst>
                <a:cxn ang="0">
                  <a:pos x="connsiteX0" y="connsiteY0"/>
                </a:cxn>
                <a:cxn ang="0">
                  <a:pos x="connsiteX1" y="connsiteY1"/>
                </a:cxn>
                <a:cxn ang="0">
                  <a:pos x="connsiteX2" y="connsiteY2"/>
                </a:cxn>
                <a:cxn ang="0">
                  <a:pos x="connsiteX3" y="connsiteY3"/>
                </a:cxn>
              </a:cxnLst>
              <a:rect l="l" t="t" r="r" b="b"/>
              <a:pathLst>
                <a:path w="24807" h="49093">
                  <a:moveTo>
                    <a:pt x="20319" y="0"/>
                  </a:moveTo>
                  <a:cubicBezTo>
                    <a:pt x="3315" y="4248"/>
                    <a:pt x="9455" y="-3776"/>
                    <a:pt x="4259" y="21006"/>
                  </a:cubicBezTo>
                  <a:cubicBezTo>
                    <a:pt x="8" y="39889"/>
                    <a:pt x="-2590" y="35404"/>
                    <a:pt x="4023" y="49094"/>
                  </a:cubicBezTo>
                  <a:cubicBezTo>
                    <a:pt x="25279" y="40833"/>
                    <a:pt x="29294" y="17466"/>
                    <a:pt x="203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63">
              <a:extLst>
                <a:ext uri="{FF2B5EF4-FFF2-40B4-BE49-F238E27FC236}">
                  <a16:creationId xmlns:a16="http://schemas.microsoft.com/office/drawing/2014/main" id="{5BAE68D3-4E4F-ED43-AB9F-C8432B7FFC3F}"/>
                </a:ext>
              </a:extLst>
            </p:cNvPr>
            <p:cNvSpPr/>
            <p:nvPr/>
          </p:nvSpPr>
          <p:spPr>
            <a:xfrm>
              <a:off x="7437012" y="4352101"/>
              <a:ext cx="35883" cy="46591"/>
            </a:xfrm>
            <a:custGeom>
              <a:avLst/>
              <a:gdLst>
                <a:gd name="connsiteX0" fmla="*/ 35884 w 35883"/>
                <a:gd name="connsiteY0" fmla="*/ 0 h 46591"/>
                <a:gd name="connsiteX1" fmla="*/ 4000 w 35883"/>
                <a:gd name="connsiteY1" fmla="*/ 29267 h 46591"/>
                <a:gd name="connsiteX2" fmla="*/ 5417 w 35883"/>
                <a:gd name="connsiteY2" fmla="*/ 46261 h 46591"/>
                <a:gd name="connsiteX3" fmla="*/ 35884 w 35883"/>
                <a:gd name="connsiteY3" fmla="*/ 0 h 46591"/>
              </a:gdLst>
              <a:ahLst/>
              <a:cxnLst>
                <a:cxn ang="0">
                  <a:pos x="connsiteX0" y="connsiteY0"/>
                </a:cxn>
                <a:cxn ang="0">
                  <a:pos x="connsiteX1" y="connsiteY1"/>
                </a:cxn>
                <a:cxn ang="0">
                  <a:pos x="connsiteX2" y="connsiteY2"/>
                </a:cxn>
                <a:cxn ang="0">
                  <a:pos x="connsiteX3" y="connsiteY3"/>
                </a:cxn>
              </a:cxnLst>
              <a:rect l="l" t="t" r="r" b="b"/>
              <a:pathLst>
                <a:path w="35883" h="46591">
                  <a:moveTo>
                    <a:pt x="35884" y="0"/>
                  </a:moveTo>
                  <a:cubicBezTo>
                    <a:pt x="20060" y="2360"/>
                    <a:pt x="8251" y="17938"/>
                    <a:pt x="4000" y="29267"/>
                  </a:cubicBezTo>
                  <a:cubicBezTo>
                    <a:pt x="-5447" y="52870"/>
                    <a:pt x="4709" y="45081"/>
                    <a:pt x="5417" y="46261"/>
                  </a:cubicBezTo>
                  <a:cubicBezTo>
                    <a:pt x="22894" y="39180"/>
                    <a:pt x="35884" y="11565"/>
                    <a:pt x="3588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64">
              <a:extLst>
                <a:ext uri="{FF2B5EF4-FFF2-40B4-BE49-F238E27FC236}">
                  <a16:creationId xmlns:a16="http://schemas.microsoft.com/office/drawing/2014/main" id="{DCA04421-1371-3348-A98B-3721CB6B2A79}"/>
                </a:ext>
              </a:extLst>
            </p:cNvPr>
            <p:cNvSpPr/>
            <p:nvPr/>
          </p:nvSpPr>
          <p:spPr>
            <a:xfrm>
              <a:off x="8096800" y="4386797"/>
              <a:ext cx="26282" cy="48857"/>
            </a:xfrm>
            <a:custGeom>
              <a:avLst/>
              <a:gdLst>
                <a:gd name="connsiteX0" fmla="*/ 26283 w 26282"/>
                <a:gd name="connsiteY0" fmla="*/ 0 h 48857"/>
                <a:gd name="connsiteX1" fmla="*/ 3846 w 26282"/>
                <a:gd name="connsiteY1" fmla="*/ 17230 h 48857"/>
                <a:gd name="connsiteX2" fmla="*/ 3610 w 26282"/>
                <a:gd name="connsiteY2" fmla="*/ 48858 h 48857"/>
                <a:gd name="connsiteX3" fmla="*/ 26283 w 26282"/>
                <a:gd name="connsiteY3" fmla="*/ 0 h 48857"/>
              </a:gdLst>
              <a:ahLst/>
              <a:cxnLst>
                <a:cxn ang="0">
                  <a:pos x="connsiteX0" y="connsiteY0"/>
                </a:cxn>
                <a:cxn ang="0">
                  <a:pos x="connsiteX1" y="connsiteY1"/>
                </a:cxn>
                <a:cxn ang="0">
                  <a:pos x="connsiteX2" y="connsiteY2"/>
                </a:cxn>
                <a:cxn ang="0">
                  <a:pos x="connsiteX3" y="connsiteY3"/>
                </a:cxn>
              </a:cxnLst>
              <a:rect l="l" t="t" r="r" b="b"/>
              <a:pathLst>
                <a:path w="26282" h="48857">
                  <a:moveTo>
                    <a:pt x="26283" y="0"/>
                  </a:moveTo>
                  <a:cubicBezTo>
                    <a:pt x="11640" y="3068"/>
                    <a:pt x="8806" y="5193"/>
                    <a:pt x="3846" y="17230"/>
                  </a:cubicBezTo>
                  <a:cubicBezTo>
                    <a:pt x="-1822" y="31156"/>
                    <a:pt x="-641" y="39889"/>
                    <a:pt x="3610" y="48858"/>
                  </a:cubicBezTo>
                  <a:cubicBezTo>
                    <a:pt x="15419" y="39889"/>
                    <a:pt x="20851" y="17466"/>
                    <a:pt x="2628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65">
              <a:extLst>
                <a:ext uri="{FF2B5EF4-FFF2-40B4-BE49-F238E27FC236}">
                  <a16:creationId xmlns:a16="http://schemas.microsoft.com/office/drawing/2014/main" id="{1459521D-083F-2E40-A608-4E86D5785B92}"/>
                </a:ext>
              </a:extLst>
            </p:cNvPr>
            <p:cNvSpPr/>
            <p:nvPr/>
          </p:nvSpPr>
          <p:spPr>
            <a:xfrm>
              <a:off x="7760556" y="4140829"/>
              <a:ext cx="32592" cy="23097"/>
            </a:xfrm>
            <a:custGeom>
              <a:avLst/>
              <a:gdLst>
                <a:gd name="connsiteX0" fmla="*/ 32592 w 32592"/>
                <a:gd name="connsiteY0" fmla="*/ 16549 h 23097"/>
                <a:gd name="connsiteX1" fmla="*/ 0 w 32592"/>
                <a:gd name="connsiteY1" fmla="*/ 13481 h 23097"/>
                <a:gd name="connsiteX2" fmla="*/ 32592 w 32592"/>
                <a:gd name="connsiteY2" fmla="*/ 16549 h 23097"/>
              </a:gdLst>
              <a:ahLst/>
              <a:cxnLst>
                <a:cxn ang="0">
                  <a:pos x="connsiteX0" y="connsiteY0"/>
                </a:cxn>
                <a:cxn ang="0">
                  <a:pos x="connsiteX1" y="connsiteY1"/>
                </a:cxn>
                <a:cxn ang="0">
                  <a:pos x="connsiteX2" y="connsiteY2"/>
                </a:cxn>
              </a:cxnLst>
              <a:rect l="l" t="t" r="r" b="b"/>
              <a:pathLst>
                <a:path w="32592" h="23097">
                  <a:moveTo>
                    <a:pt x="32592" y="16549"/>
                  </a:moveTo>
                  <a:cubicBezTo>
                    <a:pt x="29758" y="-8942"/>
                    <a:pt x="8502" y="-917"/>
                    <a:pt x="0" y="13481"/>
                  </a:cubicBezTo>
                  <a:cubicBezTo>
                    <a:pt x="8266" y="23630"/>
                    <a:pt x="24326" y="27407"/>
                    <a:pt x="32592" y="165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66">
              <a:extLst>
                <a:ext uri="{FF2B5EF4-FFF2-40B4-BE49-F238E27FC236}">
                  <a16:creationId xmlns:a16="http://schemas.microsoft.com/office/drawing/2014/main" id="{47AE1B9E-0500-B34F-8BCE-ACBA0E423F33}"/>
                </a:ext>
              </a:extLst>
            </p:cNvPr>
            <p:cNvSpPr/>
            <p:nvPr/>
          </p:nvSpPr>
          <p:spPr>
            <a:xfrm>
              <a:off x="8266102" y="4819907"/>
              <a:ext cx="18608" cy="34223"/>
            </a:xfrm>
            <a:custGeom>
              <a:avLst/>
              <a:gdLst>
                <a:gd name="connsiteX0" fmla="*/ 13801 w 18608"/>
                <a:gd name="connsiteY0" fmla="*/ 0 h 34223"/>
                <a:gd name="connsiteX1" fmla="*/ 8369 w 18608"/>
                <a:gd name="connsiteY1" fmla="*/ 34224 h 34223"/>
                <a:gd name="connsiteX2" fmla="*/ 13801 w 18608"/>
                <a:gd name="connsiteY2" fmla="*/ 0 h 34223"/>
              </a:gdLst>
              <a:ahLst/>
              <a:cxnLst>
                <a:cxn ang="0">
                  <a:pos x="connsiteX0" y="connsiteY0"/>
                </a:cxn>
                <a:cxn ang="0">
                  <a:pos x="connsiteX1" y="connsiteY1"/>
                </a:cxn>
                <a:cxn ang="0">
                  <a:pos x="connsiteX2" y="connsiteY2"/>
                </a:cxn>
              </a:cxnLst>
              <a:rect l="l" t="t" r="r" b="b"/>
              <a:pathLst>
                <a:path w="18608" h="34223">
                  <a:moveTo>
                    <a:pt x="13801" y="0"/>
                  </a:moveTo>
                  <a:cubicBezTo>
                    <a:pt x="-5329" y="8497"/>
                    <a:pt x="-2023" y="23603"/>
                    <a:pt x="8369" y="34224"/>
                  </a:cubicBezTo>
                  <a:cubicBezTo>
                    <a:pt x="17344" y="23131"/>
                    <a:pt x="23248" y="15578"/>
                    <a:pt x="1380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9" name="Gráfico 626">
            <a:extLst>
              <a:ext uri="{FF2B5EF4-FFF2-40B4-BE49-F238E27FC236}">
                <a16:creationId xmlns:a16="http://schemas.microsoft.com/office/drawing/2014/main" id="{A1D023D8-B31B-ED42-B01D-58523593379E}"/>
              </a:ext>
            </a:extLst>
          </p:cNvPr>
          <p:cNvGrpSpPr/>
          <p:nvPr/>
        </p:nvGrpSpPr>
        <p:grpSpPr>
          <a:xfrm rot="19757290">
            <a:off x="756889" y="2833272"/>
            <a:ext cx="334817" cy="444046"/>
            <a:chOff x="4078069" y="3612865"/>
            <a:chExt cx="1054103" cy="1397987"/>
          </a:xfrm>
          <a:solidFill>
            <a:srgbClr val="262626"/>
          </a:solidFill>
        </p:grpSpPr>
        <p:sp>
          <p:nvSpPr>
            <p:cNvPr id="70" name="Forma libre 69">
              <a:extLst>
                <a:ext uri="{FF2B5EF4-FFF2-40B4-BE49-F238E27FC236}">
                  <a16:creationId xmlns:a16="http://schemas.microsoft.com/office/drawing/2014/main" id="{B78717A7-0E21-8542-A65C-64C6187F2F37}"/>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70">
              <a:extLst>
                <a:ext uri="{FF2B5EF4-FFF2-40B4-BE49-F238E27FC236}">
                  <a16:creationId xmlns:a16="http://schemas.microsoft.com/office/drawing/2014/main" id="{4D14CD94-1313-8142-918C-80B25694D63B}"/>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71">
              <a:extLst>
                <a:ext uri="{FF2B5EF4-FFF2-40B4-BE49-F238E27FC236}">
                  <a16:creationId xmlns:a16="http://schemas.microsoft.com/office/drawing/2014/main" id="{4DBB435E-D0C7-874F-B842-9E5C0C5CCABD}"/>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72">
              <a:extLst>
                <a:ext uri="{FF2B5EF4-FFF2-40B4-BE49-F238E27FC236}">
                  <a16:creationId xmlns:a16="http://schemas.microsoft.com/office/drawing/2014/main" id="{40DB18EE-7E9F-7F40-A207-0BC9211B7483}"/>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73">
              <a:extLst>
                <a:ext uri="{FF2B5EF4-FFF2-40B4-BE49-F238E27FC236}">
                  <a16:creationId xmlns:a16="http://schemas.microsoft.com/office/drawing/2014/main" id="{E4678526-A687-DC4B-9D91-A00C030A1FF5}"/>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5" name="Forma libre 74">
              <a:extLst>
                <a:ext uri="{FF2B5EF4-FFF2-40B4-BE49-F238E27FC236}">
                  <a16:creationId xmlns:a16="http://schemas.microsoft.com/office/drawing/2014/main" id="{B44EC5DB-1723-4D4E-928D-D549C02A056E}"/>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6" name="Forma libre 75">
              <a:extLst>
                <a:ext uri="{FF2B5EF4-FFF2-40B4-BE49-F238E27FC236}">
                  <a16:creationId xmlns:a16="http://schemas.microsoft.com/office/drawing/2014/main" id="{DFF42A12-DA02-AC40-96E6-DCBCECA0896F}"/>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76">
              <a:extLst>
                <a:ext uri="{FF2B5EF4-FFF2-40B4-BE49-F238E27FC236}">
                  <a16:creationId xmlns:a16="http://schemas.microsoft.com/office/drawing/2014/main" id="{E241BDCF-BAFE-E94E-9C48-4BCB76BD7A3C}"/>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77">
              <a:extLst>
                <a:ext uri="{FF2B5EF4-FFF2-40B4-BE49-F238E27FC236}">
                  <a16:creationId xmlns:a16="http://schemas.microsoft.com/office/drawing/2014/main" id="{F4CC3EB4-2E63-7D4F-851A-F875D5409AE9}"/>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78">
              <a:extLst>
                <a:ext uri="{FF2B5EF4-FFF2-40B4-BE49-F238E27FC236}">
                  <a16:creationId xmlns:a16="http://schemas.microsoft.com/office/drawing/2014/main" id="{A4F8CBFD-AEF9-0245-94C6-9C4E2F5077D6}"/>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79">
              <a:extLst>
                <a:ext uri="{FF2B5EF4-FFF2-40B4-BE49-F238E27FC236}">
                  <a16:creationId xmlns:a16="http://schemas.microsoft.com/office/drawing/2014/main" id="{3C3B97B8-F454-3F49-8318-A0AC1D82AD56}"/>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80">
              <a:extLst>
                <a:ext uri="{FF2B5EF4-FFF2-40B4-BE49-F238E27FC236}">
                  <a16:creationId xmlns:a16="http://schemas.microsoft.com/office/drawing/2014/main" id="{65349D53-F001-1C42-A5C8-7784CCC815FE}"/>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81">
              <a:extLst>
                <a:ext uri="{FF2B5EF4-FFF2-40B4-BE49-F238E27FC236}">
                  <a16:creationId xmlns:a16="http://schemas.microsoft.com/office/drawing/2014/main" id="{19AAD9CE-55FC-DC47-ACCC-FFEF62418296}"/>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82">
              <a:extLst>
                <a:ext uri="{FF2B5EF4-FFF2-40B4-BE49-F238E27FC236}">
                  <a16:creationId xmlns:a16="http://schemas.microsoft.com/office/drawing/2014/main" id="{8EDC25AB-22D5-1340-B3E0-31F25C3A7E37}"/>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84" name="Gráfico 626">
            <a:extLst>
              <a:ext uri="{FF2B5EF4-FFF2-40B4-BE49-F238E27FC236}">
                <a16:creationId xmlns:a16="http://schemas.microsoft.com/office/drawing/2014/main" id="{6777F330-70CE-6445-92CE-A30B33A7FEC3}"/>
              </a:ext>
            </a:extLst>
          </p:cNvPr>
          <p:cNvGrpSpPr/>
          <p:nvPr/>
        </p:nvGrpSpPr>
        <p:grpSpPr>
          <a:xfrm rot="844936">
            <a:off x="2843066" y="1458113"/>
            <a:ext cx="436517" cy="578924"/>
            <a:chOff x="4078069" y="3612865"/>
            <a:chExt cx="1054103" cy="1397987"/>
          </a:xfrm>
          <a:solidFill>
            <a:srgbClr val="262626"/>
          </a:solidFill>
        </p:grpSpPr>
        <p:sp>
          <p:nvSpPr>
            <p:cNvPr id="85" name="Forma libre 84">
              <a:extLst>
                <a:ext uri="{FF2B5EF4-FFF2-40B4-BE49-F238E27FC236}">
                  <a16:creationId xmlns:a16="http://schemas.microsoft.com/office/drawing/2014/main" id="{4822B557-247F-7642-B008-1BFE887B2F7E}"/>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6" name="Forma libre 85">
              <a:extLst>
                <a:ext uri="{FF2B5EF4-FFF2-40B4-BE49-F238E27FC236}">
                  <a16:creationId xmlns:a16="http://schemas.microsoft.com/office/drawing/2014/main" id="{0EBD207A-60FC-8849-8480-6BCBFA2E9E4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7" name="Forma libre 86">
              <a:extLst>
                <a:ext uri="{FF2B5EF4-FFF2-40B4-BE49-F238E27FC236}">
                  <a16:creationId xmlns:a16="http://schemas.microsoft.com/office/drawing/2014/main" id="{4E743BDB-74BD-6C4C-BC32-6051144ABA6A}"/>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8" name="Forma libre 87">
              <a:extLst>
                <a:ext uri="{FF2B5EF4-FFF2-40B4-BE49-F238E27FC236}">
                  <a16:creationId xmlns:a16="http://schemas.microsoft.com/office/drawing/2014/main" id="{FDA36595-C233-984F-8293-B4F073070DC8}"/>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9" name="Forma libre 88">
              <a:extLst>
                <a:ext uri="{FF2B5EF4-FFF2-40B4-BE49-F238E27FC236}">
                  <a16:creationId xmlns:a16="http://schemas.microsoft.com/office/drawing/2014/main" id="{75112A97-47AF-AD4C-B54B-585E8F7EB339}"/>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0" name="Forma libre 89">
              <a:extLst>
                <a:ext uri="{FF2B5EF4-FFF2-40B4-BE49-F238E27FC236}">
                  <a16:creationId xmlns:a16="http://schemas.microsoft.com/office/drawing/2014/main" id="{FD2EC3AB-B0D8-AC45-B4DF-DFF37658DFA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1" name="Forma libre 90">
              <a:extLst>
                <a:ext uri="{FF2B5EF4-FFF2-40B4-BE49-F238E27FC236}">
                  <a16:creationId xmlns:a16="http://schemas.microsoft.com/office/drawing/2014/main" id="{C602104F-8E08-C245-AC50-7B689AD2A577}"/>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91">
              <a:extLst>
                <a:ext uri="{FF2B5EF4-FFF2-40B4-BE49-F238E27FC236}">
                  <a16:creationId xmlns:a16="http://schemas.microsoft.com/office/drawing/2014/main" id="{1A58348C-9ACE-A844-B1EE-CF359174978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3" name="Forma libre 92">
              <a:extLst>
                <a:ext uri="{FF2B5EF4-FFF2-40B4-BE49-F238E27FC236}">
                  <a16:creationId xmlns:a16="http://schemas.microsoft.com/office/drawing/2014/main" id="{464B80CE-BA44-4340-94EA-4929D0519172}"/>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4" name="Forma libre 93">
              <a:extLst>
                <a:ext uri="{FF2B5EF4-FFF2-40B4-BE49-F238E27FC236}">
                  <a16:creationId xmlns:a16="http://schemas.microsoft.com/office/drawing/2014/main" id="{D6456905-208E-9A42-8645-CB36FB5467F3}"/>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5" name="Forma libre 94">
              <a:extLst>
                <a:ext uri="{FF2B5EF4-FFF2-40B4-BE49-F238E27FC236}">
                  <a16:creationId xmlns:a16="http://schemas.microsoft.com/office/drawing/2014/main" id="{C7224F63-5B82-1841-9ADB-65651D2E0697}"/>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95">
              <a:extLst>
                <a:ext uri="{FF2B5EF4-FFF2-40B4-BE49-F238E27FC236}">
                  <a16:creationId xmlns:a16="http://schemas.microsoft.com/office/drawing/2014/main" id="{6C2053B3-5503-D947-A519-93D700996BC0}"/>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96">
              <a:extLst>
                <a:ext uri="{FF2B5EF4-FFF2-40B4-BE49-F238E27FC236}">
                  <a16:creationId xmlns:a16="http://schemas.microsoft.com/office/drawing/2014/main" id="{AA82618F-2923-F24D-B448-A924BCE4525C}"/>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97">
              <a:extLst>
                <a:ext uri="{FF2B5EF4-FFF2-40B4-BE49-F238E27FC236}">
                  <a16:creationId xmlns:a16="http://schemas.microsoft.com/office/drawing/2014/main" id="{A0DA70BF-1674-6149-8BD3-FA570C6BFFD8}"/>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8" name="Gráfico 626">
            <a:extLst>
              <a:ext uri="{FF2B5EF4-FFF2-40B4-BE49-F238E27FC236}">
                <a16:creationId xmlns:a16="http://schemas.microsoft.com/office/drawing/2014/main" id="{9D5212A1-049E-3CDC-A63D-FF5CD71C061D}"/>
              </a:ext>
            </a:extLst>
          </p:cNvPr>
          <p:cNvGrpSpPr/>
          <p:nvPr/>
        </p:nvGrpSpPr>
        <p:grpSpPr>
          <a:xfrm rot="6314938">
            <a:off x="4103249" y="254966"/>
            <a:ext cx="673551" cy="539244"/>
            <a:chOff x="3873014" y="5223495"/>
            <a:chExt cx="1314265" cy="1318708"/>
          </a:xfrm>
          <a:solidFill>
            <a:srgbClr val="262626"/>
          </a:solidFill>
        </p:grpSpPr>
        <p:sp>
          <p:nvSpPr>
            <p:cNvPr id="99" name="Forma libre 895">
              <a:extLst>
                <a:ext uri="{FF2B5EF4-FFF2-40B4-BE49-F238E27FC236}">
                  <a16:creationId xmlns:a16="http://schemas.microsoft.com/office/drawing/2014/main" id="{0A5839F4-3DD0-9893-B230-004D45EBD291}"/>
                </a:ext>
              </a:extLst>
            </p:cNvPr>
            <p:cNvSpPr/>
            <p:nvPr/>
          </p:nvSpPr>
          <p:spPr>
            <a:xfrm>
              <a:off x="3873014" y="5223495"/>
              <a:ext cx="1314265" cy="1318708"/>
            </a:xfrm>
            <a:custGeom>
              <a:avLst/>
              <a:gdLst>
                <a:gd name="connsiteX0" fmla="*/ 790825 w 1314265"/>
                <a:gd name="connsiteY0" fmla="*/ 634458 h 1318708"/>
                <a:gd name="connsiteX1" fmla="*/ 783268 w 1314265"/>
                <a:gd name="connsiteY1" fmla="*/ 603303 h 1318708"/>
                <a:gd name="connsiteX2" fmla="*/ 753510 w 1314265"/>
                <a:gd name="connsiteY2" fmla="*/ 691105 h 1318708"/>
                <a:gd name="connsiteX3" fmla="*/ 735560 w 1314265"/>
                <a:gd name="connsiteY3" fmla="*/ 719428 h 1318708"/>
                <a:gd name="connsiteX4" fmla="*/ 746661 w 1314265"/>
                <a:gd name="connsiteY4" fmla="*/ 680247 h 1318708"/>
                <a:gd name="connsiteX5" fmla="*/ 723043 w 1314265"/>
                <a:gd name="connsiteY5" fmla="*/ 705266 h 1318708"/>
                <a:gd name="connsiteX6" fmla="*/ 711471 w 1314265"/>
                <a:gd name="connsiteY6" fmla="*/ 744683 h 1318708"/>
                <a:gd name="connsiteX7" fmla="*/ 736741 w 1314265"/>
                <a:gd name="connsiteY7" fmla="*/ 723204 h 1318708"/>
                <a:gd name="connsiteX8" fmla="*/ 747369 w 1314265"/>
                <a:gd name="connsiteY8" fmla="*/ 732645 h 1318708"/>
                <a:gd name="connsiteX9" fmla="*/ 678170 w 1314265"/>
                <a:gd name="connsiteY9" fmla="*/ 815727 h 1318708"/>
                <a:gd name="connsiteX10" fmla="*/ 656206 w 1314265"/>
                <a:gd name="connsiteY10" fmla="*/ 839330 h 1318708"/>
                <a:gd name="connsiteX11" fmla="*/ 589369 w 1314265"/>
                <a:gd name="connsiteY11" fmla="*/ 870957 h 1318708"/>
                <a:gd name="connsiteX12" fmla="*/ 512612 w 1314265"/>
                <a:gd name="connsiteY12" fmla="*/ 890783 h 1318708"/>
                <a:gd name="connsiteX13" fmla="*/ 343983 w 1314265"/>
                <a:gd name="connsiteY13" fmla="*/ 902821 h 1318708"/>
                <a:gd name="connsiteX14" fmla="*/ 195902 w 1314265"/>
                <a:gd name="connsiteY14" fmla="*/ 846646 h 1318708"/>
                <a:gd name="connsiteX15" fmla="*/ 175591 w 1314265"/>
                <a:gd name="connsiteY15" fmla="*/ 832249 h 1318708"/>
                <a:gd name="connsiteX16" fmla="*/ 167797 w 1314265"/>
                <a:gd name="connsiteY16" fmla="*/ 824932 h 1318708"/>
                <a:gd name="connsiteX17" fmla="*/ 117729 w 1314265"/>
                <a:gd name="connsiteY17" fmla="*/ 775366 h 1318708"/>
                <a:gd name="connsiteX18" fmla="*/ 28218 w 1314265"/>
                <a:gd name="connsiteY18" fmla="*/ 524942 h 1318708"/>
                <a:gd name="connsiteX19" fmla="*/ 132844 w 1314265"/>
                <a:gd name="connsiteY19" fmla="*/ 220467 h 1318708"/>
                <a:gd name="connsiteX20" fmla="*/ 137095 w 1314265"/>
                <a:gd name="connsiteY20" fmla="*/ 214802 h 1318708"/>
                <a:gd name="connsiteX21" fmla="*/ 141110 w 1314265"/>
                <a:gd name="connsiteY21" fmla="*/ 208901 h 1318708"/>
                <a:gd name="connsiteX22" fmla="*/ 296512 w 1314265"/>
                <a:gd name="connsiteY22" fmla="*/ 75310 h 1318708"/>
                <a:gd name="connsiteX23" fmla="*/ 447664 w 1314265"/>
                <a:gd name="connsiteY23" fmla="*/ 21496 h 1318708"/>
                <a:gd name="connsiteX24" fmla="*/ 804051 w 1314265"/>
                <a:gd name="connsiteY24" fmla="*/ 279710 h 1318708"/>
                <a:gd name="connsiteX25" fmla="*/ 790825 w 1314265"/>
                <a:gd name="connsiteY25" fmla="*/ 634458 h 1318708"/>
                <a:gd name="connsiteX26" fmla="*/ 120090 w 1314265"/>
                <a:gd name="connsiteY26" fmla="*/ 261063 h 1318708"/>
                <a:gd name="connsiteX27" fmla="*/ 157878 w 1314265"/>
                <a:gd name="connsiteY27" fmla="*/ 215746 h 1318708"/>
                <a:gd name="connsiteX28" fmla="*/ 243846 w 1314265"/>
                <a:gd name="connsiteY28" fmla="*/ 132429 h 1318708"/>
                <a:gd name="connsiteX29" fmla="*/ 267463 w 1314265"/>
                <a:gd name="connsiteY29" fmla="*/ 115907 h 1318708"/>
                <a:gd name="connsiteX30" fmla="*/ 292261 w 1314265"/>
                <a:gd name="connsiteY30" fmla="*/ 97261 h 1318708"/>
                <a:gd name="connsiteX31" fmla="*/ 154336 w 1314265"/>
                <a:gd name="connsiteY31" fmla="*/ 207249 h 1318708"/>
                <a:gd name="connsiteX32" fmla="*/ 151974 w 1314265"/>
                <a:gd name="connsiteY32" fmla="*/ 209846 h 1318708"/>
                <a:gd name="connsiteX33" fmla="*/ 135442 w 1314265"/>
                <a:gd name="connsiteY33" fmla="*/ 232976 h 1318708"/>
                <a:gd name="connsiteX34" fmla="*/ 120090 w 1314265"/>
                <a:gd name="connsiteY34" fmla="*/ 261063 h 1318708"/>
                <a:gd name="connsiteX35" fmla="*/ 810428 w 1314265"/>
                <a:gd name="connsiteY35" fmla="*/ 759316 h 1318708"/>
                <a:gd name="connsiteX36" fmla="*/ 784685 w 1314265"/>
                <a:gd name="connsiteY36" fmla="*/ 816907 h 1318708"/>
                <a:gd name="connsiteX37" fmla="*/ 768861 w 1314265"/>
                <a:gd name="connsiteY37" fmla="*/ 840746 h 1318708"/>
                <a:gd name="connsiteX38" fmla="*/ 748078 w 1314265"/>
                <a:gd name="connsiteY38" fmla="*/ 866237 h 1318708"/>
                <a:gd name="connsiteX39" fmla="*/ 771695 w 1314265"/>
                <a:gd name="connsiteY39" fmla="*/ 804162 h 1318708"/>
                <a:gd name="connsiteX40" fmla="*/ 810428 w 1314265"/>
                <a:gd name="connsiteY40" fmla="*/ 759316 h 1318708"/>
                <a:gd name="connsiteX41" fmla="*/ 1185000 w 1314265"/>
                <a:gd name="connsiteY41" fmla="*/ 1027679 h 1318708"/>
                <a:gd name="connsiteX42" fmla="*/ 1287027 w 1314265"/>
                <a:gd name="connsiteY42" fmla="*/ 1214376 h 1318708"/>
                <a:gd name="connsiteX43" fmla="*/ 1094073 w 1314265"/>
                <a:gd name="connsiteY43" fmla="*/ 1267483 h 1318708"/>
                <a:gd name="connsiteX44" fmla="*/ 950715 w 1314265"/>
                <a:gd name="connsiteY44" fmla="*/ 1106748 h 1318708"/>
                <a:gd name="connsiteX45" fmla="*/ 854120 w 1314265"/>
                <a:gd name="connsiteY45" fmla="*/ 972449 h 1318708"/>
                <a:gd name="connsiteX46" fmla="*/ 862858 w 1314265"/>
                <a:gd name="connsiteY46" fmla="*/ 915566 h 1318708"/>
                <a:gd name="connsiteX47" fmla="*/ 848452 w 1314265"/>
                <a:gd name="connsiteY47" fmla="*/ 950262 h 1318708"/>
                <a:gd name="connsiteX48" fmla="*/ 841130 w 1314265"/>
                <a:gd name="connsiteY48" fmla="*/ 959467 h 1318708"/>
                <a:gd name="connsiteX49" fmla="*/ 839005 w 1314265"/>
                <a:gd name="connsiteY49" fmla="*/ 955691 h 1318708"/>
                <a:gd name="connsiteX50" fmla="*/ 837352 w 1314265"/>
                <a:gd name="connsiteY50" fmla="*/ 951442 h 1318708"/>
                <a:gd name="connsiteX51" fmla="*/ 834754 w 1314265"/>
                <a:gd name="connsiteY51" fmla="*/ 942709 h 1318708"/>
                <a:gd name="connsiteX52" fmla="*/ 840186 w 1314265"/>
                <a:gd name="connsiteY52" fmla="*/ 888895 h 1318708"/>
                <a:gd name="connsiteX53" fmla="*/ 808774 w 1314265"/>
                <a:gd name="connsiteY53" fmla="*/ 926187 h 1318708"/>
                <a:gd name="connsiteX54" fmla="*/ 803106 w 1314265"/>
                <a:gd name="connsiteY54" fmla="*/ 870485 h 1318708"/>
                <a:gd name="connsiteX55" fmla="*/ 827905 w 1314265"/>
                <a:gd name="connsiteY55" fmla="*/ 821864 h 1318708"/>
                <a:gd name="connsiteX56" fmla="*/ 799564 w 1314265"/>
                <a:gd name="connsiteY56" fmla="*/ 851367 h 1318708"/>
                <a:gd name="connsiteX57" fmla="*/ 771459 w 1314265"/>
                <a:gd name="connsiteY57" fmla="*/ 888659 h 1318708"/>
                <a:gd name="connsiteX58" fmla="*/ 826015 w 1314265"/>
                <a:gd name="connsiteY58" fmla="*/ 776310 h 1318708"/>
                <a:gd name="connsiteX59" fmla="*/ 870652 w 1314265"/>
                <a:gd name="connsiteY59" fmla="*/ 808882 h 1318708"/>
                <a:gd name="connsiteX60" fmla="*/ 994407 w 1314265"/>
                <a:gd name="connsiteY60" fmla="*/ 903293 h 1318708"/>
                <a:gd name="connsiteX61" fmla="*/ 1169885 w 1314265"/>
                <a:gd name="connsiteY61" fmla="*/ 1017058 h 1318708"/>
                <a:gd name="connsiteX62" fmla="*/ 1164217 w 1314265"/>
                <a:gd name="connsiteY62" fmla="*/ 1022250 h 1318708"/>
                <a:gd name="connsiteX63" fmla="*/ 1148393 w 1314265"/>
                <a:gd name="connsiteY63" fmla="*/ 1065207 h 1318708"/>
                <a:gd name="connsiteX64" fmla="*/ 1125484 w 1314265"/>
                <a:gd name="connsiteY64" fmla="*/ 1112649 h 1318708"/>
                <a:gd name="connsiteX65" fmla="*/ 1070692 w 1314265"/>
                <a:gd name="connsiteY65" fmla="*/ 1181569 h 1318708"/>
                <a:gd name="connsiteX66" fmla="*/ 1185000 w 1314265"/>
                <a:gd name="connsiteY66" fmla="*/ 1027679 h 1318708"/>
                <a:gd name="connsiteX67" fmla="*/ 784921 w 1314265"/>
                <a:gd name="connsiteY67" fmla="*/ 714235 h 1318708"/>
                <a:gd name="connsiteX68" fmla="*/ 798855 w 1314265"/>
                <a:gd name="connsiteY68" fmla="*/ 677651 h 1318708"/>
                <a:gd name="connsiteX69" fmla="*/ 846326 w 1314265"/>
                <a:gd name="connsiteY69" fmla="*/ 369636 h 1318708"/>
                <a:gd name="connsiteX70" fmla="*/ 751384 w 1314265"/>
                <a:gd name="connsiteY70" fmla="*/ 151783 h 1318708"/>
                <a:gd name="connsiteX71" fmla="*/ 387440 w 1314265"/>
                <a:gd name="connsiteY71" fmla="*/ 7806 h 1318708"/>
                <a:gd name="connsiteX72" fmla="*/ 352958 w 1314265"/>
                <a:gd name="connsiteY72" fmla="*/ 23384 h 1318708"/>
                <a:gd name="connsiteX73" fmla="*/ 242429 w 1314265"/>
                <a:gd name="connsiteY73" fmla="*/ 71534 h 1318708"/>
                <a:gd name="connsiteX74" fmla="*/ 218575 w 1314265"/>
                <a:gd name="connsiteY74" fmla="*/ 97025 h 1318708"/>
                <a:gd name="connsiteX75" fmla="*/ 60574 w 1314265"/>
                <a:gd name="connsiteY75" fmla="*/ 302132 h 1318708"/>
                <a:gd name="connsiteX76" fmla="*/ 19244 w 1314265"/>
                <a:gd name="connsiteY76" fmla="*/ 414953 h 1318708"/>
                <a:gd name="connsiteX77" fmla="*/ 13576 w 1314265"/>
                <a:gd name="connsiteY77" fmla="*/ 646495 h 1318708"/>
                <a:gd name="connsiteX78" fmla="*/ 140401 w 1314265"/>
                <a:gd name="connsiteY78" fmla="*/ 832249 h 1318708"/>
                <a:gd name="connsiteX79" fmla="*/ 357209 w 1314265"/>
                <a:gd name="connsiteY79" fmla="*/ 928312 h 1318708"/>
                <a:gd name="connsiteX80" fmla="*/ 491829 w 1314265"/>
                <a:gd name="connsiteY80" fmla="*/ 916982 h 1318708"/>
                <a:gd name="connsiteX81" fmla="*/ 536229 w 1314265"/>
                <a:gd name="connsiteY81" fmla="*/ 904945 h 1318708"/>
                <a:gd name="connsiteX82" fmla="*/ 715013 w 1314265"/>
                <a:gd name="connsiteY82" fmla="*/ 865293 h 1318708"/>
                <a:gd name="connsiteX83" fmla="*/ 735797 w 1314265"/>
                <a:gd name="connsiteY83" fmla="*/ 883467 h 1318708"/>
                <a:gd name="connsiteX84" fmla="*/ 739812 w 1314265"/>
                <a:gd name="connsiteY84" fmla="*/ 885119 h 1318708"/>
                <a:gd name="connsiteX85" fmla="*/ 746188 w 1314265"/>
                <a:gd name="connsiteY85" fmla="*/ 913442 h 1318708"/>
                <a:gd name="connsiteX86" fmla="*/ 765791 w 1314265"/>
                <a:gd name="connsiteY86" fmla="*/ 904001 h 1318708"/>
                <a:gd name="connsiteX87" fmla="*/ 766972 w 1314265"/>
                <a:gd name="connsiteY87" fmla="*/ 942709 h 1318708"/>
                <a:gd name="connsiteX88" fmla="*/ 785393 w 1314265"/>
                <a:gd name="connsiteY88" fmla="*/ 929020 h 1318708"/>
                <a:gd name="connsiteX89" fmla="*/ 812317 w 1314265"/>
                <a:gd name="connsiteY89" fmla="*/ 961828 h 1318708"/>
                <a:gd name="connsiteX90" fmla="*/ 952368 w 1314265"/>
                <a:gd name="connsiteY90" fmla="*/ 1145221 h 1318708"/>
                <a:gd name="connsiteX91" fmla="*/ 1008578 w 1314265"/>
                <a:gd name="connsiteY91" fmla="*/ 1218389 h 1318708"/>
                <a:gd name="connsiteX92" fmla="*/ 1308283 w 1314265"/>
                <a:gd name="connsiteY92" fmla="*/ 1211544 h 1318708"/>
                <a:gd name="connsiteX93" fmla="*/ 1299308 w 1314265"/>
                <a:gd name="connsiteY93" fmla="*/ 1106512 h 1318708"/>
                <a:gd name="connsiteX94" fmla="*/ 1043532 w 1314265"/>
                <a:gd name="connsiteY94" fmla="*/ 909902 h 1318708"/>
                <a:gd name="connsiteX95" fmla="*/ 895687 w 1314265"/>
                <a:gd name="connsiteY95" fmla="*/ 798733 h 1318708"/>
                <a:gd name="connsiteX96" fmla="*/ 860969 w 1314265"/>
                <a:gd name="connsiteY96" fmla="*/ 768757 h 1318708"/>
                <a:gd name="connsiteX97" fmla="*/ 784921 w 1314265"/>
                <a:gd name="connsiteY97" fmla="*/ 714235 h 131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314265" h="1318708">
                  <a:moveTo>
                    <a:pt x="790825" y="634458"/>
                  </a:moveTo>
                  <a:lnTo>
                    <a:pt x="783268" y="603303"/>
                  </a:lnTo>
                  <a:cubicBezTo>
                    <a:pt x="743827" y="616992"/>
                    <a:pt x="785157" y="610147"/>
                    <a:pt x="753510" y="691105"/>
                  </a:cubicBezTo>
                  <a:cubicBezTo>
                    <a:pt x="746661" y="708571"/>
                    <a:pt x="747605" y="709515"/>
                    <a:pt x="735560" y="719428"/>
                  </a:cubicBezTo>
                  <a:lnTo>
                    <a:pt x="746661" y="680247"/>
                  </a:lnTo>
                  <a:cubicBezTo>
                    <a:pt x="724933" y="683788"/>
                    <a:pt x="730128" y="684968"/>
                    <a:pt x="723043" y="705266"/>
                  </a:cubicBezTo>
                  <a:cubicBezTo>
                    <a:pt x="718320" y="719428"/>
                    <a:pt x="713832" y="729341"/>
                    <a:pt x="711471" y="744683"/>
                  </a:cubicBezTo>
                  <a:cubicBezTo>
                    <a:pt x="740048" y="735242"/>
                    <a:pt x="713360" y="738310"/>
                    <a:pt x="736741" y="723204"/>
                  </a:cubicBezTo>
                  <a:cubicBezTo>
                    <a:pt x="741937" y="731229"/>
                    <a:pt x="735560" y="726037"/>
                    <a:pt x="747369" y="732645"/>
                  </a:cubicBezTo>
                  <a:cubicBezTo>
                    <a:pt x="732726" y="764273"/>
                    <a:pt x="707692" y="796845"/>
                    <a:pt x="678170" y="815727"/>
                  </a:cubicBezTo>
                  <a:cubicBezTo>
                    <a:pt x="647231" y="835789"/>
                    <a:pt x="668723" y="824696"/>
                    <a:pt x="656206" y="839330"/>
                  </a:cubicBezTo>
                  <a:cubicBezTo>
                    <a:pt x="645578" y="851603"/>
                    <a:pt x="608262" y="862224"/>
                    <a:pt x="589369" y="870957"/>
                  </a:cubicBezTo>
                  <a:cubicBezTo>
                    <a:pt x="554179" y="887243"/>
                    <a:pt x="545440" y="888423"/>
                    <a:pt x="512612" y="890783"/>
                  </a:cubicBezTo>
                  <a:cubicBezTo>
                    <a:pt x="441996" y="895740"/>
                    <a:pt x="425227" y="915330"/>
                    <a:pt x="343983" y="902821"/>
                  </a:cubicBezTo>
                  <a:cubicBezTo>
                    <a:pt x="288483" y="894324"/>
                    <a:pt x="235816" y="873553"/>
                    <a:pt x="195902" y="846646"/>
                  </a:cubicBezTo>
                  <a:lnTo>
                    <a:pt x="175591" y="832249"/>
                  </a:lnTo>
                  <a:cubicBezTo>
                    <a:pt x="175355" y="831777"/>
                    <a:pt x="167797" y="824932"/>
                    <a:pt x="167797" y="824932"/>
                  </a:cubicBezTo>
                  <a:lnTo>
                    <a:pt x="117729" y="775366"/>
                  </a:lnTo>
                  <a:cubicBezTo>
                    <a:pt x="59866" y="716596"/>
                    <a:pt x="1295" y="615340"/>
                    <a:pt x="28218" y="524942"/>
                  </a:cubicBezTo>
                  <a:cubicBezTo>
                    <a:pt x="48766" y="456966"/>
                    <a:pt x="8852" y="384506"/>
                    <a:pt x="132844" y="220467"/>
                  </a:cubicBezTo>
                  <a:cubicBezTo>
                    <a:pt x="133552" y="219287"/>
                    <a:pt x="136150" y="215982"/>
                    <a:pt x="137095" y="214802"/>
                  </a:cubicBezTo>
                  <a:lnTo>
                    <a:pt x="141110" y="208901"/>
                  </a:lnTo>
                  <a:cubicBezTo>
                    <a:pt x="203460" y="113074"/>
                    <a:pt x="237941" y="114727"/>
                    <a:pt x="296512" y="75310"/>
                  </a:cubicBezTo>
                  <a:cubicBezTo>
                    <a:pt x="348471" y="40378"/>
                    <a:pt x="369254" y="21732"/>
                    <a:pt x="447664" y="21496"/>
                  </a:cubicBezTo>
                  <a:cubicBezTo>
                    <a:pt x="590313" y="21024"/>
                    <a:pt x="770750" y="159336"/>
                    <a:pt x="804051" y="279710"/>
                  </a:cubicBezTo>
                  <a:cubicBezTo>
                    <a:pt x="831920" y="380965"/>
                    <a:pt x="838060" y="531078"/>
                    <a:pt x="790825" y="634458"/>
                  </a:cubicBezTo>
                  <a:close/>
                  <a:moveTo>
                    <a:pt x="120090" y="261063"/>
                  </a:moveTo>
                  <a:cubicBezTo>
                    <a:pt x="137567" y="252566"/>
                    <a:pt x="145597" y="230616"/>
                    <a:pt x="157878" y="215746"/>
                  </a:cubicBezTo>
                  <a:cubicBezTo>
                    <a:pt x="232509" y="127236"/>
                    <a:pt x="193777" y="177746"/>
                    <a:pt x="243846" y="132429"/>
                  </a:cubicBezTo>
                  <a:cubicBezTo>
                    <a:pt x="252584" y="124404"/>
                    <a:pt x="254473" y="120863"/>
                    <a:pt x="267463" y="115907"/>
                  </a:cubicBezTo>
                  <a:cubicBezTo>
                    <a:pt x="290608" y="106938"/>
                    <a:pt x="288483" y="121099"/>
                    <a:pt x="292261" y="97261"/>
                  </a:cubicBezTo>
                  <a:cubicBezTo>
                    <a:pt x="258488" y="81447"/>
                    <a:pt x="173702" y="184591"/>
                    <a:pt x="154336" y="207249"/>
                  </a:cubicBezTo>
                  <a:cubicBezTo>
                    <a:pt x="153627" y="207957"/>
                    <a:pt x="152682" y="208901"/>
                    <a:pt x="151974" y="209846"/>
                  </a:cubicBezTo>
                  <a:lnTo>
                    <a:pt x="135442" y="232976"/>
                  </a:lnTo>
                  <a:cubicBezTo>
                    <a:pt x="128829" y="243833"/>
                    <a:pt x="125522" y="249970"/>
                    <a:pt x="120090" y="261063"/>
                  </a:cubicBezTo>
                  <a:close/>
                  <a:moveTo>
                    <a:pt x="810428" y="759316"/>
                  </a:moveTo>
                  <a:cubicBezTo>
                    <a:pt x="807357" y="775130"/>
                    <a:pt x="792478" y="806286"/>
                    <a:pt x="784685" y="816907"/>
                  </a:cubicBezTo>
                  <a:cubicBezTo>
                    <a:pt x="779016" y="824932"/>
                    <a:pt x="774057" y="830361"/>
                    <a:pt x="768861" y="840746"/>
                  </a:cubicBezTo>
                  <a:cubicBezTo>
                    <a:pt x="757052" y="863168"/>
                    <a:pt x="766263" y="854199"/>
                    <a:pt x="748078" y="866237"/>
                  </a:cubicBezTo>
                  <a:cubicBezTo>
                    <a:pt x="741229" y="841690"/>
                    <a:pt x="758469" y="825168"/>
                    <a:pt x="771695" y="804162"/>
                  </a:cubicBezTo>
                  <a:cubicBezTo>
                    <a:pt x="793659" y="769230"/>
                    <a:pt x="791061" y="763093"/>
                    <a:pt x="810428" y="759316"/>
                  </a:cubicBezTo>
                  <a:close/>
                  <a:moveTo>
                    <a:pt x="1185000" y="1027679"/>
                  </a:moveTo>
                  <a:cubicBezTo>
                    <a:pt x="1221607" y="1060959"/>
                    <a:pt x="1321273" y="1106512"/>
                    <a:pt x="1287027" y="1214376"/>
                  </a:cubicBezTo>
                  <a:cubicBezTo>
                    <a:pt x="1254435" y="1316812"/>
                    <a:pt x="1162091" y="1311384"/>
                    <a:pt x="1094073" y="1267483"/>
                  </a:cubicBezTo>
                  <a:cubicBezTo>
                    <a:pt x="1039044" y="1232078"/>
                    <a:pt x="992990" y="1162451"/>
                    <a:pt x="950715" y="1106748"/>
                  </a:cubicBezTo>
                  <a:cubicBezTo>
                    <a:pt x="937253" y="1088810"/>
                    <a:pt x="855773" y="983778"/>
                    <a:pt x="854120" y="972449"/>
                  </a:cubicBezTo>
                  <a:cubicBezTo>
                    <a:pt x="849869" y="941529"/>
                    <a:pt x="874431" y="946014"/>
                    <a:pt x="862858" y="915566"/>
                  </a:cubicBezTo>
                  <a:cubicBezTo>
                    <a:pt x="852467" y="930672"/>
                    <a:pt x="861205" y="929256"/>
                    <a:pt x="848452" y="950262"/>
                  </a:cubicBezTo>
                  <a:cubicBezTo>
                    <a:pt x="844201" y="957107"/>
                    <a:pt x="844437" y="955927"/>
                    <a:pt x="841130" y="959467"/>
                  </a:cubicBezTo>
                  <a:cubicBezTo>
                    <a:pt x="840186" y="958287"/>
                    <a:pt x="839477" y="956635"/>
                    <a:pt x="839005" y="955691"/>
                  </a:cubicBezTo>
                  <a:cubicBezTo>
                    <a:pt x="838769" y="954511"/>
                    <a:pt x="837824" y="952859"/>
                    <a:pt x="837352" y="951442"/>
                  </a:cubicBezTo>
                  <a:cubicBezTo>
                    <a:pt x="829794" y="927368"/>
                    <a:pt x="839477" y="971505"/>
                    <a:pt x="834754" y="942709"/>
                  </a:cubicBezTo>
                  <a:cubicBezTo>
                    <a:pt x="831683" y="922647"/>
                    <a:pt x="840658" y="913442"/>
                    <a:pt x="840186" y="888895"/>
                  </a:cubicBezTo>
                  <a:cubicBezTo>
                    <a:pt x="826724" y="899988"/>
                    <a:pt x="824362" y="915330"/>
                    <a:pt x="808774" y="926187"/>
                  </a:cubicBezTo>
                  <a:cubicBezTo>
                    <a:pt x="790825" y="900224"/>
                    <a:pt x="782323" y="903057"/>
                    <a:pt x="803106" y="870485"/>
                  </a:cubicBezTo>
                  <a:cubicBezTo>
                    <a:pt x="810664" y="858684"/>
                    <a:pt x="826015" y="834845"/>
                    <a:pt x="827905" y="821864"/>
                  </a:cubicBezTo>
                  <a:cubicBezTo>
                    <a:pt x="811845" y="822336"/>
                    <a:pt x="807357" y="834845"/>
                    <a:pt x="799564" y="851367"/>
                  </a:cubicBezTo>
                  <a:cubicBezTo>
                    <a:pt x="781614" y="889367"/>
                    <a:pt x="785393" y="884883"/>
                    <a:pt x="771459" y="888659"/>
                  </a:cubicBezTo>
                  <a:cubicBezTo>
                    <a:pt x="759178" y="862460"/>
                    <a:pt x="815151" y="785751"/>
                    <a:pt x="826015" y="776310"/>
                  </a:cubicBezTo>
                  <a:cubicBezTo>
                    <a:pt x="846326" y="781739"/>
                    <a:pt x="857190" y="796373"/>
                    <a:pt x="870652" y="808882"/>
                  </a:cubicBezTo>
                  <a:lnTo>
                    <a:pt x="994407" y="903293"/>
                  </a:lnTo>
                  <a:cubicBezTo>
                    <a:pt x="1058647" y="946250"/>
                    <a:pt x="1078485" y="975989"/>
                    <a:pt x="1169885" y="1017058"/>
                  </a:cubicBezTo>
                  <a:lnTo>
                    <a:pt x="1164217" y="1022250"/>
                  </a:lnTo>
                  <a:cubicBezTo>
                    <a:pt x="1145559" y="1040188"/>
                    <a:pt x="1156423" y="1026735"/>
                    <a:pt x="1148393" y="1065207"/>
                  </a:cubicBezTo>
                  <a:cubicBezTo>
                    <a:pt x="1144378" y="1084326"/>
                    <a:pt x="1134459" y="1096599"/>
                    <a:pt x="1125484" y="1112649"/>
                  </a:cubicBezTo>
                  <a:cubicBezTo>
                    <a:pt x="1072581" y="1208240"/>
                    <a:pt x="1069983" y="1135307"/>
                    <a:pt x="1070692" y="1181569"/>
                  </a:cubicBezTo>
                  <a:cubicBezTo>
                    <a:pt x="1120288" y="1180861"/>
                    <a:pt x="1170830" y="1043493"/>
                    <a:pt x="1185000" y="1027679"/>
                  </a:cubicBezTo>
                  <a:close/>
                  <a:moveTo>
                    <a:pt x="784921" y="714235"/>
                  </a:moveTo>
                  <a:cubicBezTo>
                    <a:pt x="788227" y="697005"/>
                    <a:pt x="793423" y="690869"/>
                    <a:pt x="798855" y="677651"/>
                  </a:cubicBezTo>
                  <a:cubicBezTo>
                    <a:pt x="830739" y="601886"/>
                    <a:pt x="856954" y="455550"/>
                    <a:pt x="846326" y="369636"/>
                  </a:cubicBezTo>
                  <a:cubicBezTo>
                    <a:pt x="830739" y="247138"/>
                    <a:pt x="811845" y="224007"/>
                    <a:pt x="751384" y="151783"/>
                  </a:cubicBezTo>
                  <a:cubicBezTo>
                    <a:pt x="679823" y="66577"/>
                    <a:pt x="500567" y="-28070"/>
                    <a:pt x="387440" y="7806"/>
                  </a:cubicBezTo>
                  <a:cubicBezTo>
                    <a:pt x="366184" y="14651"/>
                    <a:pt x="377048" y="19372"/>
                    <a:pt x="352958" y="23384"/>
                  </a:cubicBezTo>
                  <a:cubicBezTo>
                    <a:pt x="283287" y="34714"/>
                    <a:pt x="292497" y="45335"/>
                    <a:pt x="242429" y="71534"/>
                  </a:cubicBezTo>
                  <a:cubicBezTo>
                    <a:pt x="211254" y="87820"/>
                    <a:pt x="235343" y="73658"/>
                    <a:pt x="218575" y="97025"/>
                  </a:cubicBezTo>
                  <a:cubicBezTo>
                    <a:pt x="200626" y="122516"/>
                    <a:pt x="144652" y="150603"/>
                    <a:pt x="60574" y="302132"/>
                  </a:cubicBezTo>
                  <a:lnTo>
                    <a:pt x="19244" y="414953"/>
                  </a:lnTo>
                  <a:cubicBezTo>
                    <a:pt x="-3193" y="492134"/>
                    <a:pt x="-7208" y="566010"/>
                    <a:pt x="13576" y="646495"/>
                  </a:cubicBezTo>
                  <a:cubicBezTo>
                    <a:pt x="32470" y="718484"/>
                    <a:pt x="91041" y="785279"/>
                    <a:pt x="140401" y="832249"/>
                  </a:cubicBezTo>
                  <a:cubicBezTo>
                    <a:pt x="198264" y="887007"/>
                    <a:pt x="272895" y="913206"/>
                    <a:pt x="357209" y="928312"/>
                  </a:cubicBezTo>
                  <a:cubicBezTo>
                    <a:pt x="386731" y="933740"/>
                    <a:pt x="466558" y="924299"/>
                    <a:pt x="491829" y="916982"/>
                  </a:cubicBezTo>
                  <a:cubicBezTo>
                    <a:pt x="516391" y="909902"/>
                    <a:pt x="494899" y="909666"/>
                    <a:pt x="536229" y="904945"/>
                  </a:cubicBezTo>
                  <a:cubicBezTo>
                    <a:pt x="651955" y="892436"/>
                    <a:pt x="673447" y="812895"/>
                    <a:pt x="715013" y="865293"/>
                  </a:cubicBezTo>
                  <a:lnTo>
                    <a:pt x="735797" y="883467"/>
                  </a:lnTo>
                  <a:cubicBezTo>
                    <a:pt x="736741" y="883939"/>
                    <a:pt x="738631" y="884647"/>
                    <a:pt x="739812" y="885119"/>
                  </a:cubicBezTo>
                  <a:cubicBezTo>
                    <a:pt x="743118" y="898808"/>
                    <a:pt x="738631" y="905181"/>
                    <a:pt x="746188" y="913442"/>
                  </a:cubicBezTo>
                  <a:cubicBezTo>
                    <a:pt x="756108" y="924063"/>
                    <a:pt x="745007" y="909902"/>
                    <a:pt x="765791" y="904001"/>
                  </a:cubicBezTo>
                  <a:lnTo>
                    <a:pt x="766972" y="942709"/>
                  </a:lnTo>
                  <a:cubicBezTo>
                    <a:pt x="792242" y="941293"/>
                    <a:pt x="772876" y="950498"/>
                    <a:pt x="785393" y="929020"/>
                  </a:cubicBezTo>
                  <a:cubicBezTo>
                    <a:pt x="793423" y="941293"/>
                    <a:pt x="801925" y="949082"/>
                    <a:pt x="812317" y="961828"/>
                  </a:cubicBezTo>
                  <a:lnTo>
                    <a:pt x="952368" y="1145221"/>
                  </a:lnTo>
                  <a:cubicBezTo>
                    <a:pt x="973860" y="1171656"/>
                    <a:pt x="986377" y="1192898"/>
                    <a:pt x="1008578" y="1218389"/>
                  </a:cubicBezTo>
                  <a:cubicBezTo>
                    <a:pt x="1091003" y="1313036"/>
                    <a:pt x="1241682" y="1389272"/>
                    <a:pt x="1308283" y="1211544"/>
                  </a:cubicBezTo>
                  <a:cubicBezTo>
                    <a:pt x="1320092" y="1180153"/>
                    <a:pt x="1313007" y="1129643"/>
                    <a:pt x="1299308" y="1106512"/>
                  </a:cubicBezTo>
                  <a:cubicBezTo>
                    <a:pt x="1249239" y="1021778"/>
                    <a:pt x="1140835" y="987791"/>
                    <a:pt x="1043532" y="909902"/>
                  </a:cubicBezTo>
                  <a:cubicBezTo>
                    <a:pt x="1017789" y="889131"/>
                    <a:pt x="924972" y="829416"/>
                    <a:pt x="895687" y="798733"/>
                  </a:cubicBezTo>
                  <a:cubicBezTo>
                    <a:pt x="883169" y="785515"/>
                    <a:pt x="874195" y="780087"/>
                    <a:pt x="860969" y="768757"/>
                  </a:cubicBezTo>
                  <a:cubicBezTo>
                    <a:pt x="806413" y="721788"/>
                    <a:pt x="837352" y="747751"/>
                    <a:pt x="784921" y="714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896">
              <a:extLst>
                <a:ext uri="{FF2B5EF4-FFF2-40B4-BE49-F238E27FC236}">
                  <a16:creationId xmlns:a16="http://schemas.microsoft.com/office/drawing/2014/main" id="{9122F216-5392-5803-7185-C054629A6222}"/>
                </a:ext>
              </a:extLst>
            </p:cNvPr>
            <p:cNvSpPr/>
            <p:nvPr/>
          </p:nvSpPr>
          <p:spPr>
            <a:xfrm>
              <a:off x="3990132" y="5336637"/>
              <a:ext cx="638115" cy="720935"/>
            </a:xfrm>
            <a:custGeom>
              <a:avLst/>
              <a:gdLst>
                <a:gd name="connsiteX0" fmla="*/ 526334 w 638115"/>
                <a:gd name="connsiteY0" fmla="*/ 77586 h 720935"/>
                <a:gd name="connsiteX1" fmla="*/ 591281 w 638115"/>
                <a:gd name="connsiteY1" fmla="*/ 177189 h 720935"/>
                <a:gd name="connsiteX2" fmla="*/ 619622 w 638115"/>
                <a:gd name="connsiteY2" fmla="*/ 307240 h 720935"/>
                <a:gd name="connsiteX3" fmla="*/ 596713 w 638115"/>
                <a:gd name="connsiteY3" fmla="*/ 448620 h 720935"/>
                <a:gd name="connsiteX4" fmla="*/ 574041 w 638115"/>
                <a:gd name="connsiteY4" fmla="*/ 505739 h 720935"/>
                <a:gd name="connsiteX5" fmla="*/ 546408 w 638115"/>
                <a:gd name="connsiteY5" fmla="*/ 557429 h 720935"/>
                <a:gd name="connsiteX6" fmla="*/ 473667 w 638115"/>
                <a:gd name="connsiteY6" fmla="*/ 649479 h 720935"/>
                <a:gd name="connsiteX7" fmla="*/ 361012 w 638115"/>
                <a:gd name="connsiteY7" fmla="*/ 696921 h 720935"/>
                <a:gd name="connsiteX8" fmla="*/ 121295 w 638115"/>
                <a:gd name="connsiteY8" fmla="*/ 626348 h 720935"/>
                <a:gd name="connsiteX9" fmla="*/ 41468 w 638115"/>
                <a:gd name="connsiteY9" fmla="*/ 541615 h 720935"/>
                <a:gd name="connsiteX10" fmla="*/ 38870 w 638115"/>
                <a:gd name="connsiteY10" fmla="*/ 275612 h 720935"/>
                <a:gd name="connsiteX11" fmla="*/ 93426 w 638115"/>
                <a:gd name="connsiteY11" fmla="*/ 170108 h 720935"/>
                <a:gd name="connsiteX12" fmla="*/ 407302 w 638115"/>
                <a:gd name="connsiteY12" fmla="*/ 25896 h 720935"/>
                <a:gd name="connsiteX13" fmla="*/ 462330 w 638115"/>
                <a:gd name="connsiteY13" fmla="*/ 51151 h 720935"/>
                <a:gd name="connsiteX14" fmla="*/ 505550 w 638115"/>
                <a:gd name="connsiteY14" fmla="*/ 87735 h 720935"/>
                <a:gd name="connsiteX15" fmla="*/ 526334 w 638115"/>
                <a:gd name="connsiteY15" fmla="*/ 77586 h 720935"/>
                <a:gd name="connsiteX16" fmla="*/ 37453 w 638115"/>
                <a:gd name="connsiteY16" fmla="*/ 569938 h 720935"/>
                <a:gd name="connsiteX17" fmla="*/ 34383 w 638115"/>
                <a:gd name="connsiteY17" fmla="*/ 572298 h 720935"/>
                <a:gd name="connsiteX18" fmla="*/ 31312 w 638115"/>
                <a:gd name="connsiteY18" fmla="*/ 574659 h 720935"/>
                <a:gd name="connsiteX19" fmla="*/ 17850 w 638115"/>
                <a:gd name="connsiteY19" fmla="*/ 592125 h 720935"/>
                <a:gd name="connsiteX20" fmla="*/ 68864 w 638115"/>
                <a:gd name="connsiteY20" fmla="*/ 628473 h 720935"/>
                <a:gd name="connsiteX21" fmla="*/ 96496 w 638115"/>
                <a:gd name="connsiteY21" fmla="*/ 635790 h 720935"/>
                <a:gd name="connsiteX22" fmla="*/ 234658 w 638115"/>
                <a:gd name="connsiteY22" fmla="*/ 706126 h 720935"/>
                <a:gd name="connsiteX23" fmla="*/ 445090 w 638115"/>
                <a:gd name="connsiteY23" fmla="*/ 695032 h 720935"/>
                <a:gd name="connsiteX24" fmla="*/ 492561 w 638115"/>
                <a:gd name="connsiteY24" fmla="*/ 658448 h 720935"/>
                <a:gd name="connsiteX25" fmla="*/ 604980 w 638115"/>
                <a:gd name="connsiteY25" fmla="*/ 152406 h 720935"/>
                <a:gd name="connsiteX26" fmla="*/ 527278 w 638115"/>
                <a:gd name="connsiteY26" fmla="*/ 56579 h 720935"/>
                <a:gd name="connsiteX27" fmla="*/ 408955 w 638115"/>
                <a:gd name="connsiteY27" fmla="*/ 5597 h 720935"/>
                <a:gd name="connsiteX28" fmla="*/ 73115 w 638115"/>
                <a:gd name="connsiteY28" fmla="*/ 174121 h 720935"/>
                <a:gd name="connsiteX29" fmla="*/ 17850 w 638115"/>
                <a:gd name="connsiteY29" fmla="*/ 287650 h 720935"/>
                <a:gd name="connsiteX30" fmla="*/ 37453 w 638115"/>
                <a:gd name="connsiteY30" fmla="*/ 569938 h 72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8115" h="720935">
                  <a:moveTo>
                    <a:pt x="526334" y="77586"/>
                  </a:moveTo>
                  <a:cubicBezTo>
                    <a:pt x="558926" y="114878"/>
                    <a:pt x="570262" y="117710"/>
                    <a:pt x="591281" y="177189"/>
                  </a:cubicBezTo>
                  <a:cubicBezTo>
                    <a:pt x="601437" y="205984"/>
                    <a:pt x="619386" y="273960"/>
                    <a:pt x="619622" y="307240"/>
                  </a:cubicBezTo>
                  <a:cubicBezTo>
                    <a:pt x="620331" y="372855"/>
                    <a:pt x="614899" y="397638"/>
                    <a:pt x="596713" y="448620"/>
                  </a:cubicBezTo>
                  <a:cubicBezTo>
                    <a:pt x="589628" y="468210"/>
                    <a:pt x="582307" y="485912"/>
                    <a:pt x="574041" y="505739"/>
                  </a:cubicBezTo>
                  <a:cubicBezTo>
                    <a:pt x="566011" y="525801"/>
                    <a:pt x="556564" y="536658"/>
                    <a:pt x="546408" y="557429"/>
                  </a:cubicBezTo>
                  <a:cubicBezTo>
                    <a:pt x="523027" y="605814"/>
                    <a:pt x="499646" y="621628"/>
                    <a:pt x="473667" y="649479"/>
                  </a:cubicBezTo>
                  <a:cubicBezTo>
                    <a:pt x="442964" y="682287"/>
                    <a:pt x="414623" y="686771"/>
                    <a:pt x="361012" y="696921"/>
                  </a:cubicBezTo>
                  <a:cubicBezTo>
                    <a:pt x="270793" y="713914"/>
                    <a:pt x="176087" y="665765"/>
                    <a:pt x="121295" y="626348"/>
                  </a:cubicBezTo>
                  <a:cubicBezTo>
                    <a:pt x="86341" y="601330"/>
                    <a:pt x="60834" y="585516"/>
                    <a:pt x="41468" y="541615"/>
                  </a:cubicBezTo>
                  <a:cubicBezTo>
                    <a:pt x="9820" y="470099"/>
                    <a:pt x="9112" y="346420"/>
                    <a:pt x="38870" y="275612"/>
                  </a:cubicBezTo>
                  <a:cubicBezTo>
                    <a:pt x="58472" y="229115"/>
                    <a:pt x="68864" y="211177"/>
                    <a:pt x="93426" y="170108"/>
                  </a:cubicBezTo>
                  <a:cubicBezTo>
                    <a:pt x="143731" y="85847"/>
                    <a:pt x="282366" y="-9272"/>
                    <a:pt x="407302" y="25896"/>
                  </a:cubicBezTo>
                  <a:cubicBezTo>
                    <a:pt x="442964" y="36045"/>
                    <a:pt x="405885" y="35101"/>
                    <a:pt x="462330" y="51151"/>
                  </a:cubicBezTo>
                  <a:cubicBezTo>
                    <a:pt x="486656" y="57995"/>
                    <a:pt x="496812" y="67437"/>
                    <a:pt x="505550" y="87735"/>
                  </a:cubicBezTo>
                  <a:cubicBezTo>
                    <a:pt x="519957" y="73809"/>
                    <a:pt x="503897" y="81126"/>
                    <a:pt x="526334" y="77586"/>
                  </a:cubicBezTo>
                  <a:close/>
                  <a:moveTo>
                    <a:pt x="37453" y="569938"/>
                  </a:moveTo>
                  <a:cubicBezTo>
                    <a:pt x="36508" y="570882"/>
                    <a:pt x="34855" y="571826"/>
                    <a:pt x="34383" y="572298"/>
                  </a:cubicBezTo>
                  <a:cubicBezTo>
                    <a:pt x="33674" y="572770"/>
                    <a:pt x="32021" y="573950"/>
                    <a:pt x="31312" y="574659"/>
                  </a:cubicBezTo>
                  <a:lnTo>
                    <a:pt x="17850" y="592125"/>
                  </a:lnTo>
                  <a:cubicBezTo>
                    <a:pt x="35327" y="602746"/>
                    <a:pt x="53749" y="620448"/>
                    <a:pt x="68864" y="628473"/>
                  </a:cubicBezTo>
                  <a:cubicBezTo>
                    <a:pt x="92718" y="641218"/>
                    <a:pt x="70753" y="624460"/>
                    <a:pt x="96496" y="635790"/>
                  </a:cubicBezTo>
                  <a:cubicBezTo>
                    <a:pt x="119405" y="645703"/>
                    <a:pt x="148219" y="678274"/>
                    <a:pt x="234658" y="706126"/>
                  </a:cubicBezTo>
                  <a:cubicBezTo>
                    <a:pt x="304330" y="728784"/>
                    <a:pt x="375891" y="725716"/>
                    <a:pt x="445090" y="695032"/>
                  </a:cubicBezTo>
                  <a:cubicBezTo>
                    <a:pt x="472958" y="682523"/>
                    <a:pt x="474611" y="676858"/>
                    <a:pt x="492561" y="658448"/>
                  </a:cubicBezTo>
                  <a:cubicBezTo>
                    <a:pt x="620567" y="527453"/>
                    <a:pt x="680319" y="336271"/>
                    <a:pt x="604980" y="152406"/>
                  </a:cubicBezTo>
                  <a:cubicBezTo>
                    <a:pt x="586794" y="108033"/>
                    <a:pt x="564121" y="78530"/>
                    <a:pt x="527278" y="56579"/>
                  </a:cubicBezTo>
                  <a:cubicBezTo>
                    <a:pt x="508384" y="45486"/>
                    <a:pt x="426196" y="10082"/>
                    <a:pt x="408955" y="5597"/>
                  </a:cubicBezTo>
                  <a:cubicBezTo>
                    <a:pt x="286144" y="-25558"/>
                    <a:pt x="127435" y="79238"/>
                    <a:pt x="73115" y="174121"/>
                  </a:cubicBezTo>
                  <a:cubicBezTo>
                    <a:pt x="49498" y="215189"/>
                    <a:pt x="33674" y="238556"/>
                    <a:pt x="17850" y="287650"/>
                  </a:cubicBezTo>
                  <a:cubicBezTo>
                    <a:pt x="-5295" y="359402"/>
                    <a:pt x="-12616" y="517068"/>
                    <a:pt x="37453" y="5699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897">
              <a:extLst>
                <a:ext uri="{FF2B5EF4-FFF2-40B4-BE49-F238E27FC236}">
                  <a16:creationId xmlns:a16="http://schemas.microsoft.com/office/drawing/2014/main" id="{A5A0C8EE-BBD5-AE34-80C0-40AF5E0457BA}"/>
                </a:ext>
              </a:extLst>
            </p:cNvPr>
            <p:cNvSpPr/>
            <p:nvPr/>
          </p:nvSpPr>
          <p:spPr>
            <a:xfrm>
              <a:off x="4131738" y="5713741"/>
              <a:ext cx="148317" cy="175794"/>
            </a:xfrm>
            <a:custGeom>
              <a:avLst/>
              <a:gdLst>
                <a:gd name="connsiteX0" fmla="*/ 0 w 148317"/>
                <a:gd name="connsiteY0" fmla="*/ 74349 h 175794"/>
                <a:gd name="connsiteX1" fmla="*/ 142649 w 148317"/>
                <a:gd name="connsiteY1" fmla="*/ 173480 h 175794"/>
                <a:gd name="connsiteX2" fmla="*/ 81952 w 148317"/>
                <a:gd name="connsiteY2" fmla="*/ 127219 h 175794"/>
                <a:gd name="connsiteX3" fmla="*/ 29758 w 148317"/>
                <a:gd name="connsiteY3" fmla="*/ 74349 h 175794"/>
                <a:gd name="connsiteX4" fmla="*/ 94470 w 148317"/>
                <a:gd name="connsiteY4" fmla="*/ 39653 h 175794"/>
                <a:gd name="connsiteX5" fmla="*/ 148317 w 148317"/>
                <a:gd name="connsiteY5" fmla="*/ 0 h 175794"/>
                <a:gd name="connsiteX6" fmla="*/ 71088 w 148317"/>
                <a:gd name="connsiteY6" fmla="*/ 36820 h 175794"/>
                <a:gd name="connsiteX7" fmla="*/ 0 w 148317"/>
                <a:gd name="connsiteY7" fmla="*/ 74349 h 17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7" h="175794">
                  <a:moveTo>
                    <a:pt x="0" y="74349"/>
                  </a:moveTo>
                  <a:cubicBezTo>
                    <a:pt x="6613" y="102436"/>
                    <a:pt x="110530" y="191182"/>
                    <a:pt x="142649" y="173480"/>
                  </a:cubicBezTo>
                  <a:cubicBezTo>
                    <a:pt x="139343" y="151057"/>
                    <a:pt x="98721" y="140672"/>
                    <a:pt x="81952" y="127219"/>
                  </a:cubicBezTo>
                  <a:cubicBezTo>
                    <a:pt x="58099" y="108100"/>
                    <a:pt x="40150" y="101256"/>
                    <a:pt x="29758" y="74349"/>
                  </a:cubicBezTo>
                  <a:cubicBezTo>
                    <a:pt x="48652" y="64671"/>
                    <a:pt x="75576" y="51926"/>
                    <a:pt x="94470" y="39653"/>
                  </a:cubicBezTo>
                  <a:cubicBezTo>
                    <a:pt x="127770" y="18410"/>
                    <a:pt x="144066" y="35404"/>
                    <a:pt x="148317" y="0"/>
                  </a:cubicBezTo>
                  <a:cubicBezTo>
                    <a:pt x="117379" y="1416"/>
                    <a:pt x="94234" y="23603"/>
                    <a:pt x="71088" y="36820"/>
                  </a:cubicBezTo>
                  <a:cubicBezTo>
                    <a:pt x="49360" y="49330"/>
                    <a:pt x="16296" y="57119"/>
                    <a:pt x="0" y="743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898">
              <a:extLst>
                <a:ext uri="{FF2B5EF4-FFF2-40B4-BE49-F238E27FC236}">
                  <a16:creationId xmlns:a16="http://schemas.microsoft.com/office/drawing/2014/main" id="{1B8B3A5B-98A1-2BE2-6EA6-4E889037528B}"/>
                </a:ext>
              </a:extLst>
            </p:cNvPr>
            <p:cNvSpPr/>
            <p:nvPr/>
          </p:nvSpPr>
          <p:spPr>
            <a:xfrm>
              <a:off x="4337682" y="5482281"/>
              <a:ext cx="156191" cy="162587"/>
            </a:xfrm>
            <a:custGeom>
              <a:avLst/>
              <a:gdLst>
                <a:gd name="connsiteX0" fmla="*/ 129896 w 156191"/>
                <a:gd name="connsiteY0" fmla="*/ 79458 h 162587"/>
                <a:gd name="connsiteX1" fmla="*/ 82661 w 156191"/>
                <a:gd name="connsiteY1" fmla="*/ 127608 h 162587"/>
                <a:gd name="connsiteX2" fmla="*/ 51250 w 156191"/>
                <a:gd name="connsiteY2" fmla="*/ 141061 h 162587"/>
                <a:gd name="connsiteX3" fmla="*/ 27632 w 156191"/>
                <a:gd name="connsiteY3" fmla="*/ 161832 h 162587"/>
                <a:gd name="connsiteX4" fmla="*/ 156111 w 156191"/>
                <a:gd name="connsiteY4" fmla="*/ 62464 h 162587"/>
                <a:gd name="connsiteX5" fmla="*/ 78174 w 156191"/>
                <a:gd name="connsiteY5" fmla="*/ 22576 h 162587"/>
                <a:gd name="connsiteX6" fmla="*/ 0 w 156191"/>
                <a:gd name="connsiteY6" fmla="*/ 8414 h 162587"/>
                <a:gd name="connsiteX7" fmla="*/ 27396 w 156191"/>
                <a:gd name="connsiteY7" fmla="*/ 31073 h 162587"/>
                <a:gd name="connsiteX8" fmla="*/ 129896 w 156191"/>
                <a:gd name="connsiteY8" fmla="*/ 79458 h 1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91" h="162587">
                  <a:moveTo>
                    <a:pt x="129896" y="79458"/>
                  </a:moveTo>
                  <a:cubicBezTo>
                    <a:pt x="125881" y="105185"/>
                    <a:pt x="118796" y="106837"/>
                    <a:pt x="82661" y="127608"/>
                  </a:cubicBezTo>
                  <a:cubicBezTo>
                    <a:pt x="71325" y="134216"/>
                    <a:pt x="64712" y="135869"/>
                    <a:pt x="51250" y="141061"/>
                  </a:cubicBezTo>
                  <a:cubicBezTo>
                    <a:pt x="30230" y="149322"/>
                    <a:pt x="31411" y="143657"/>
                    <a:pt x="27632" y="161832"/>
                  </a:cubicBezTo>
                  <a:cubicBezTo>
                    <a:pt x="44401" y="170093"/>
                    <a:pt x="159654" y="108962"/>
                    <a:pt x="156111" y="62464"/>
                  </a:cubicBezTo>
                  <a:lnTo>
                    <a:pt x="78174" y="22576"/>
                  </a:lnTo>
                  <a:cubicBezTo>
                    <a:pt x="25979" y="1333"/>
                    <a:pt x="19366" y="-8108"/>
                    <a:pt x="0" y="8414"/>
                  </a:cubicBezTo>
                  <a:cubicBezTo>
                    <a:pt x="2834" y="28948"/>
                    <a:pt x="7794" y="26588"/>
                    <a:pt x="27396" y="31073"/>
                  </a:cubicBezTo>
                  <a:cubicBezTo>
                    <a:pt x="70144" y="41222"/>
                    <a:pt x="93053" y="55855"/>
                    <a:pt x="129896" y="7945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899">
              <a:extLst>
                <a:ext uri="{FF2B5EF4-FFF2-40B4-BE49-F238E27FC236}">
                  <a16:creationId xmlns:a16="http://schemas.microsoft.com/office/drawing/2014/main" id="{57DFA8C5-31C4-3276-AA58-1A3B95097DDC}"/>
                </a:ext>
              </a:extLst>
            </p:cNvPr>
            <p:cNvSpPr/>
            <p:nvPr/>
          </p:nvSpPr>
          <p:spPr>
            <a:xfrm>
              <a:off x="4156064" y="5533426"/>
              <a:ext cx="232395" cy="40362"/>
            </a:xfrm>
            <a:custGeom>
              <a:avLst/>
              <a:gdLst>
                <a:gd name="connsiteX0" fmla="*/ 126353 w 232395"/>
                <a:gd name="connsiteY0" fmla="*/ 27369 h 40362"/>
                <a:gd name="connsiteX1" fmla="*/ 192482 w 232395"/>
                <a:gd name="connsiteY1" fmla="*/ 33270 h 40362"/>
                <a:gd name="connsiteX2" fmla="*/ 232395 w 232395"/>
                <a:gd name="connsiteY2" fmla="*/ 26189 h 40362"/>
                <a:gd name="connsiteX3" fmla="*/ 123755 w 232395"/>
                <a:gd name="connsiteY3" fmla="*/ 4238 h 40362"/>
                <a:gd name="connsiteX4" fmla="*/ 5196 w 232395"/>
                <a:gd name="connsiteY4" fmla="*/ 698 h 40362"/>
                <a:gd name="connsiteX5" fmla="*/ 0 w 232395"/>
                <a:gd name="connsiteY5" fmla="*/ 21704 h 40362"/>
                <a:gd name="connsiteX6" fmla="*/ 126353 w 232395"/>
                <a:gd name="connsiteY6" fmla="*/ 27369 h 4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95" h="40362">
                  <a:moveTo>
                    <a:pt x="126353" y="27369"/>
                  </a:moveTo>
                  <a:cubicBezTo>
                    <a:pt x="149262" y="29257"/>
                    <a:pt x="170282" y="27369"/>
                    <a:pt x="192482" y="33270"/>
                  </a:cubicBezTo>
                  <a:cubicBezTo>
                    <a:pt x="221768" y="41295"/>
                    <a:pt x="213502" y="46487"/>
                    <a:pt x="232395" y="26189"/>
                  </a:cubicBezTo>
                  <a:cubicBezTo>
                    <a:pt x="217989" y="-4495"/>
                    <a:pt x="205944" y="10375"/>
                    <a:pt x="123755" y="4238"/>
                  </a:cubicBezTo>
                  <a:cubicBezTo>
                    <a:pt x="100374" y="2586"/>
                    <a:pt x="13226" y="-1662"/>
                    <a:pt x="5196" y="698"/>
                  </a:cubicBezTo>
                  <a:cubicBezTo>
                    <a:pt x="-945" y="12735"/>
                    <a:pt x="1181" y="3766"/>
                    <a:pt x="0" y="21704"/>
                  </a:cubicBezTo>
                  <a:cubicBezTo>
                    <a:pt x="24326" y="29493"/>
                    <a:pt x="94942" y="25009"/>
                    <a:pt x="126353" y="273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900">
              <a:extLst>
                <a:ext uri="{FF2B5EF4-FFF2-40B4-BE49-F238E27FC236}">
                  <a16:creationId xmlns:a16="http://schemas.microsoft.com/office/drawing/2014/main" id="{A843A9D1-87A8-3B98-CB7F-54BCEFFD4963}"/>
                </a:ext>
              </a:extLst>
            </p:cNvPr>
            <p:cNvSpPr/>
            <p:nvPr/>
          </p:nvSpPr>
          <p:spPr>
            <a:xfrm>
              <a:off x="4194019" y="5776278"/>
              <a:ext cx="283950" cy="38308"/>
            </a:xfrm>
            <a:custGeom>
              <a:avLst/>
              <a:gdLst>
                <a:gd name="connsiteX0" fmla="*/ 131854 w 283950"/>
                <a:gd name="connsiteY0" fmla="*/ 482 h 38308"/>
                <a:gd name="connsiteX1" fmla="*/ 6210 w 283950"/>
                <a:gd name="connsiteY1" fmla="*/ 22196 h 38308"/>
                <a:gd name="connsiteX2" fmla="*/ 166808 w 283950"/>
                <a:gd name="connsiteY2" fmla="*/ 17004 h 38308"/>
                <a:gd name="connsiteX3" fmla="*/ 283951 w 283950"/>
                <a:gd name="connsiteY3" fmla="*/ 18420 h 38308"/>
                <a:gd name="connsiteX4" fmla="*/ 131854 w 283950"/>
                <a:gd name="connsiteY4" fmla="*/ 482 h 3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50" h="38308">
                  <a:moveTo>
                    <a:pt x="131854" y="482"/>
                  </a:moveTo>
                  <a:cubicBezTo>
                    <a:pt x="77298" y="3078"/>
                    <a:pt x="-26382" y="-9903"/>
                    <a:pt x="6210" y="22196"/>
                  </a:cubicBezTo>
                  <a:cubicBezTo>
                    <a:pt x="11169" y="27153"/>
                    <a:pt x="148859" y="17240"/>
                    <a:pt x="166808" y="17004"/>
                  </a:cubicBezTo>
                  <a:cubicBezTo>
                    <a:pt x="243801" y="16532"/>
                    <a:pt x="270016" y="64209"/>
                    <a:pt x="283951" y="18420"/>
                  </a:cubicBezTo>
                  <a:cubicBezTo>
                    <a:pt x="268127" y="8507"/>
                    <a:pt x="163502" y="-1170"/>
                    <a:pt x="131854" y="4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5" name="Forma libre 901">
              <a:extLst>
                <a:ext uri="{FF2B5EF4-FFF2-40B4-BE49-F238E27FC236}">
                  <a16:creationId xmlns:a16="http://schemas.microsoft.com/office/drawing/2014/main" id="{AC7989EB-A101-5D69-7438-9571426011E8}"/>
                </a:ext>
              </a:extLst>
            </p:cNvPr>
            <p:cNvSpPr/>
            <p:nvPr/>
          </p:nvSpPr>
          <p:spPr>
            <a:xfrm>
              <a:off x="5012904" y="6295061"/>
              <a:ext cx="63327" cy="125344"/>
            </a:xfrm>
            <a:custGeom>
              <a:avLst/>
              <a:gdLst>
                <a:gd name="connsiteX0" fmla="*/ 62586 w 63327"/>
                <a:gd name="connsiteY0" fmla="*/ 2138 h 125344"/>
                <a:gd name="connsiteX1" fmla="*/ 24090 w 63327"/>
                <a:gd name="connsiteY1" fmla="*/ 5914 h 125344"/>
                <a:gd name="connsiteX2" fmla="*/ 43928 w 63327"/>
                <a:gd name="connsiteY2" fmla="*/ 20784 h 125344"/>
                <a:gd name="connsiteX3" fmla="*/ 15115 w 63327"/>
                <a:gd name="connsiteY3" fmla="*/ 100561 h 125344"/>
                <a:gd name="connsiteX4" fmla="*/ 0 w 63327"/>
                <a:gd name="connsiteY4" fmla="*/ 125344 h 125344"/>
                <a:gd name="connsiteX5" fmla="*/ 43928 w 63327"/>
                <a:gd name="connsiteY5" fmla="*/ 75306 h 125344"/>
                <a:gd name="connsiteX6" fmla="*/ 62586 w 63327"/>
                <a:gd name="connsiteY6" fmla="*/ 2138 h 12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7" h="125344">
                  <a:moveTo>
                    <a:pt x="62586" y="2138"/>
                  </a:moveTo>
                  <a:cubicBezTo>
                    <a:pt x="40622" y="-1166"/>
                    <a:pt x="39677" y="-1166"/>
                    <a:pt x="24090" y="5914"/>
                  </a:cubicBezTo>
                  <a:cubicBezTo>
                    <a:pt x="30230" y="20784"/>
                    <a:pt x="15115" y="3318"/>
                    <a:pt x="43928" y="20784"/>
                  </a:cubicBezTo>
                  <a:cubicBezTo>
                    <a:pt x="43928" y="46983"/>
                    <a:pt x="30230" y="79083"/>
                    <a:pt x="15115" y="100561"/>
                  </a:cubicBezTo>
                  <a:lnTo>
                    <a:pt x="0" y="125344"/>
                  </a:lnTo>
                  <a:cubicBezTo>
                    <a:pt x="21728" y="121804"/>
                    <a:pt x="27869" y="109294"/>
                    <a:pt x="43928" y="75306"/>
                  </a:cubicBezTo>
                  <a:cubicBezTo>
                    <a:pt x="55029" y="52412"/>
                    <a:pt x="66365" y="34710"/>
                    <a:pt x="62586" y="21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6" name="Forma libre 902">
              <a:extLst>
                <a:ext uri="{FF2B5EF4-FFF2-40B4-BE49-F238E27FC236}">
                  <a16:creationId xmlns:a16="http://schemas.microsoft.com/office/drawing/2014/main" id="{166D6DDC-E807-DACB-ABFD-6A76248DF71D}"/>
                </a:ext>
              </a:extLst>
            </p:cNvPr>
            <p:cNvSpPr/>
            <p:nvPr/>
          </p:nvSpPr>
          <p:spPr>
            <a:xfrm>
              <a:off x="4058524" y="5376458"/>
              <a:ext cx="81007" cy="91578"/>
            </a:xfrm>
            <a:custGeom>
              <a:avLst/>
              <a:gdLst>
                <a:gd name="connsiteX0" fmla="*/ 81008 w 81007"/>
                <a:gd name="connsiteY0" fmla="*/ 0 h 91578"/>
                <a:gd name="connsiteX1" fmla="*/ 0 w 81007"/>
                <a:gd name="connsiteY1" fmla="*/ 91578 h 91578"/>
                <a:gd name="connsiteX2" fmla="*/ 41330 w 81007"/>
                <a:gd name="connsiteY2" fmla="*/ 46969 h 91578"/>
                <a:gd name="connsiteX3" fmla="*/ 81008 w 81007"/>
                <a:gd name="connsiteY3" fmla="*/ 0 h 91578"/>
              </a:gdLst>
              <a:ahLst/>
              <a:cxnLst>
                <a:cxn ang="0">
                  <a:pos x="connsiteX0" y="connsiteY0"/>
                </a:cxn>
                <a:cxn ang="0">
                  <a:pos x="connsiteX1" y="connsiteY1"/>
                </a:cxn>
                <a:cxn ang="0">
                  <a:pos x="connsiteX2" y="connsiteY2"/>
                </a:cxn>
                <a:cxn ang="0">
                  <a:pos x="connsiteX3" y="connsiteY3"/>
                </a:cxn>
              </a:cxnLst>
              <a:rect l="l" t="t" r="r" b="b"/>
              <a:pathLst>
                <a:path w="81007" h="91578">
                  <a:moveTo>
                    <a:pt x="81008" y="0"/>
                  </a:moveTo>
                  <a:cubicBezTo>
                    <a:pt x="60224" y="4485"/>
                    <a:pt x="1889" y="69864"/>
                    <a:pt x="0" y="91578"/>
                  </a:cubicBezTo>
                  <a:cubicBezTo>
                    <a:pt x="15351" y="82845"/>
                    <a:pt x="29049" y="63491"/>
                    <a:pt x="41330" y="46969"/>
                  </a:cubicBezTo>
                  <a:cubicBezTo>
                    <a:pt x="55265" y="28087"/>
                    <a:pt x="77938" y="19118"/>
                    <a:pt x="810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7" name="Forma libre 903">
              <a:extLst>
                <a:ext uri="{FF2B5EF4-FFF2-40B4-BE49-F238E27FC236}">
                  <a16:creationId xmlns:a16="http://schemas.microsoft.com/office/drawing/2014/main" id="{274298E6-2D43-510E-993E-2A760F7263FC}"/>
                </a:ext>
              </a:extLst>
            </p:cNvPr>
            <p:cNvSpPr/>
            <p:nvPr/>
          </p:nvSpPr>
          <p:spPr>
            <a:xfrm>
              <a:off x="5089661" y="6339342"/>
              <a:ext cx="34484" cy="69026"/>
            </a:xfrm>
            <a:custGeom>
              <a:avLst/>
              <a:gdLst>
                <a:gd name="connsiteX0" fmla="*/ 34481 w 34484"/>
                <a:gd name="connsiteY0" fmla="*/ 11200 h 69026"/>
                <a:gd name="connsiteX1" fmla="*/ 15588 w 34484"/>
                <a:gd name="connsiteY1" fmla="*/ 3647 h 69026"/>
                <a:gd name="connsiteX2" fmla="*/ 0 w 34484"/>
                <a:gd name="connsiteY2" fmla="*/ 69026 h 69026"/>
                <a:gd name="connsiteX3" fmla="*/ 34481 w 34484"/>
                <a:gd name="connsiteY3" fmla="*/ 11200 h 69026"/>
              </a:gdLst>
              <a:ahLst/>
              <a:cxnLst>
                <a:cxn ang="0">
                  <a:pos x="connsiteX0" y="connsiteY0"/>
                </a:cxn>
                <a:cxn ang="0">
                  <a:pos x="connsiteX1" y="connsiteY1"/>
                </a:cxn>
                <a:cxn ang="0">
                  <a:pos x="connsiteX2" y="connsiteY2"/>
                </a:cxn>
                <a:cxn ang="0">
                  <a:pos x="connsiteX3" y="connsiteY3"/>
                </a:cxn>
              </a:cxnLst>
              <a:rect l="l" t="t" r="r" b="b"/>
              <a:pathLst>
                <a:path w="34484" h="69026">
                  <a:moveTo>
                    <a:pt x="34481" y="11200"/>
                  </a:moveTo>
                  <a:cubicBezTo>
                    <a:pt x="21964" y="-1074"/>
                    <a:pt x="25979" y="-2726"/>
                    <a:pt x="15588" y="3647"/>
                  </a:cubicBezTo>
                  <a:cubicBezTo>
                    <a:pt x="29286" y="36219"/>
                    <a:pt x="3779" y="47784"/>
                    <a:pt x="0" y="69026"/>
                  </a:cubicBezTo>
                  <a:cubicBezTo>
                    <a:pt x="20547" y="65958"/>
                    <a:pt x="34718" y="37399"/>
                    <a:pt x="34481" y="1120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8" name="Forma libre 904">
              <a:extLst>
                <a:ext uri="{FF2B5EF4-FFF2-40B4-BE49-F238E27FC236}">
                  <a16:creationId xmlns:a16="http://schemas.microsoft.com/office/drawing/2014/main" id="{EDA6C06C-E9F6-2D1D-19C8-3DD85614BF09}"/>
                </a:ext>
              </a:extLst>
            </p:cNvPr>
            <p:cNvSpPr/>
            <p:nvPr/>
          </p:nvSpPr>
          <p:spPr>
            <a:xfrm>
              <a:off x="3932166" y="5728610"/>
              <a:ext cx="24567" cy="27851"/>
            </a:xfrm>
            <a:custGeom>
              <a:avLst/>
              <a:gdLst>
                <a:gd name="connsiteX0" fmla="*/ 24567 w 24567"/>
                <a:gd name="connsiteY0" fmla="*/ 236 h 27851"/>
                <a:gd name="connsiteX1" fmla="*/ 10161 w 24567"/>
                <a:gd name="connsiteY1" fmla="*/ 27852 h 27851"/>
                <a:gd name="connsiteX2" fmla="*/ 24567 w 24567"/>
                <a:gd name="connsiteY2" fmla="*/ 236 h 27851"/>
              </a:gdLst>
              <a:ahLst/>
              <a:cxnLst>
                <a:cxn ang="0">
                  <a:pos x="connsiteX0" y="connsiteY0"/>
                </a:cxn>
                <a:cxn ang="0">
                  <a:pos x="connsiteX1" y="connsiteY1"/>
                </a:cxn>
                <a:cxn ang="0">
                  <a:pos x="connsiteX2" y="connsiteY2"/>
                </a:cxn>
              </a:cxnLst>
              <a:rect l="l" t="t" r="r" b="b"/>
              <a:pathLst>
                <a:path w="24567" h="27851">
                  <a:moveTo>
                    <a:pt x="24567" y="236"/>
                  </a:moveTo>
                  <a:cubicBezTo>
                    <a:pt x="241" y="-1652"/>
                    <a:pt x="-8733" y="7789"/>
                    <a:pt x="10161" y="27852"/>
                  </a:cubicBezTo>
                  <a:cubicBezTo>
                    <a:pt x="25984" y="21243"/>
                    <a:pt x="23386" y="20771"/>
                    <a:pt x="24567" y="2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9" name="Forma libre 905">
              <a:extLst>
                <a:ext uri="{FF2B5EF4-FFF2-40B4-BE49-F238E27FC236}">
                  <a16:creationId xmlns:a16="http://schemas.microsoft.com/office/drawing/2014/main" id="{F128EF96-10CB-D550-D01F-17CEEF4EC071}"/>
                </a:ext>
              </a:extLst>
            </p:cNvPr>
            <p:cNvSpPr/>
            <p:nvPr/>
          </p:nvSpPr>
          <p:spPr>
            <a:xfrm>
              <a:off x="3952780" y="5829630"/>
              <a:ext cx="18439" cy="21478"/>
            </a:xfrm>
            <a:custGeom>
              <a:avLst/>
              <a:gdLst>
                <a:gd name="connsiteX0" fmla="*/ 14581 w 18439"/>
                <a:gd name="connsiteY0" fmla="*/ 0 h 21478"/>
                <a:gd name="connsiteX1" fmla="*/ 13164 w 18439"/>
                <a:gd name="connsiteY1" fmla="*/ 21478 h 21478"/>
                <a:gd name="connsiteX2" fmla="*/ 14581 w 18439"/>
                <a:gd name="connsiteY2" fmla="*/ 0 h 21478"/>
              </a:gdLst>
              <a:ahLst/>
              <a:cxnLst>
                <a:cxn ang="0">
                  <a:pos x="connsiteX0" y="connsiteY0"/>
                </a:cxn>
                <a:cxn ang="0">
                  <a:pos x="connsiteX1" y="connsiteY1"/>
                </a:cxn>
                <a:cxn ang="0">
                  <a:pos x="connsiteX2" y="connsiteY2"/>
                </a:cxn>
              </a:cxnLst>
              <a:rect l="l" t="t" r="r" b="b"/>
              <a:pathLst>
                <a:path w="18439" h="21478">
                  <a:moveTo>
                    <a:pt x="14581" y="0"/>
                  </a:moveTo>
                  <a:cubicBezTo>
                    <a:pt x="-2896" y="6845"/>
                    <a:pt x="-6202" y="13218"/>
                    <a:pt x="13164" y="21478"/>
                  </a:cubicBezTo>
                  <a:cubicBezTo>
                    <a:pt x="18360" y="12745"/>
                    <a:pt x="21194" y="12509"/>
                    <a:pt x="145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0" name="Forma libre 906">
              <a:extLst>
                <a:ext uri="{FF2B5EF4-FFF2-40B4-BE49-F238E27FC236}">
                  <a16:creationId xmlns:a16="http://schemas.microsoft.com/office/drawing/2014/main" id="{3EBD0958-F883-F7A2-5557-BD0E244CDE05}"/>
                </a:ext>
              </a:extLst>
            </p:cNvPr>
            <p:cNvSpPr/>
            <p:nvPr/>
          </p:nvSpPr>
          <p:spPr>
            <a:xfrm>
              <a:off x="3948999" y="5795642"/>
              <a:ext cx="15055" cy="20062"/>
            </a:xfrm>
            <a:custGeom>
              <a:avLst/>
              <a:gdLst>
                <a:gd name="connsiteX0" fmla="*/ 11985 w 15055"/>
                <a:gd name="connsiteY0" fmla="*/ 0 h 20062"/>
                <a:gd name="connsiteX1" fmla="*/ 15055 w 15055"/>
                <a:gd name="connsiteY1" fmla="*/ 20062 h 20062"/>
                <a:gd name="connsiteX2" fmla="*/ 11985 w 15055"/>
                <a:gd name="connsiteY2" fmla="*/ 0 h 20062"/>
              </a:gdLst>
              <a:ahLst/>
              <a:cxnLst>
                <a:cxn ang="0">
                  <a:pos x="connsiteX0" y="connsiteY0"/>
                </a:cxn>
                <a:cxn ang="0">
                  <a:pos x="connsiteX1" y="connsiteY1"/>
                </a:cxn>
                <a:cxn ang="0">
                  <a:pos x="connsiteX2" y="connsiteY2"/>
                </a:cxn>
              </a:cxnLst>
              <a:rect l="l" t="t" r="r" b="b"/>
              <a:pathLst>
                <a:path w="15055" h="20062">
                  <a:moveTo>
                    <a:pt x="11985" y="0"/>
                  </a:moveTo>
                  <a:cubicBezTo>
                    <a:pt x="-5256" y="7081"/>
                    <a:pt x="-3603" y="14398"/>
                    <a:pt x="15055" y="20062"/>
                  </a:cubicBezTo>
                  <a:lnTo>
                    <a:pt x="11985"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11" name="Marcador de contenido 2">
            <a:extLst>
              <a:ext uri="{FF2B5EF4-FFF2-40B4-BE49-F238E27FC236}">
                <a16:creationId xmlns:a16="http://schemas.microsoft.com/office/drawing/2014/main" id="{AE0F98D3-15EA-78A0-7C30-94C0F1530260}"/>
              </a:ext>
            </a:extLst>
          </p:cNvPr>
          <p:cNvSpPr txBox="1">
            <a:spLocks/>
          </p:cNvSpPr>
          <p:nvPr/>
        </p:nvSpPr>
        <p:spPr>
          <a:xfrm>
            <a:off x="4693744" y="316510"/>
            <a:ext cx="2804511" cy="4161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s-ES" sz="2400" b="1"/>
              <a:t>Tìm hiểu bài toán</a:t>
            </a:r>
          </a:p>
        </p:txBody>
      </p:sp>
      <p:pic>
        <p:nvPicPr>
          <p:cNvPr id="5124" name="Picture 4" descr="Hand Drawn Animated Light Bulb Invention Or Idea Concept Stock Video -  Download Video Clip Now - iStock">
            <a:extLst>
              <a:ext uri="{FF2B5EF4-FFF2-40B4-BE49-F238E27FC236}">
                <a16:creationId xmlns:a16="http://schemas.microsoft.com/office/drawing/2014/main" id="{9086321F-A95C-A4B9-F210-560E8ED45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380" y="4656444"/>
            <a:ext cx="2686845" cy="1511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5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4700-F78E-184B-8DFF-117317E1A4F1}"/>
              </a:ext>
            </a:extLst>
          </p:cNvPr>
          <p:cNvSpPr>
            <a:spLocks noGrp="1"/>
          </p:cNvSpPr>
          <p:nvPr>
            <p:ph type="title"/>
          </p:nvPr>
        </p:nvSpPr>
        <p:spPr>
          <a:xfrm>
            <a:off x="0" y="0"/>
            <a:ext cx="2385767" cy="973481"/>
          </a:xfrm>
        </p:spPr>
        <p:txBody>
          <a:bodyPr/>
          <a:lstStyle/>
          <a:p>
            <a:r>
              <a:rPr lang="es-ES"/>
              <a:t>Giới thiệu</a:t>
            </a:r>
          </a:p>
        </p:txBody>
      </p:sp>
      <p:sp>
        <p:nvSpPr>
          <p:cNvPr id="3" name="Marcador de contenido 2">
            <a:extLst>
              <a:ext uri="{FF2B5EF4-FFF2-40B4-BE49-F238E27FC236}">
                <a16:creationId xmlns:a16="http://schemas.microsoft.com/office/drawing/2014/main" id="{17FD88CD-AE2D-A243-8013-C8331AADA923}"/>
              </a:ext>
            </a:extLst>
          </p:cNvPr>
          <p:cNvSpPr>
            <a:spLocks noGrp="1"/>
          </p:cNvSpPr>
          <p:nvPr>
            <p:ph idx="1"/>
          </p:nvPr>
        </p:nvSpPr>
        <p:spPr>
          <a:xfrm>
            <a:off x="499027" y="1786810"/>
            <a:ext cx="5473700" cy="2634743"/>
          </a:xfrm>
        </p:spPr>
        <p:txBody>
          <a:bodyPr>
            <a:noAutofit/>
          </a:bodyPr>
          <a:lstStyle/>
          <a:p>
            <a:pPr marL="0" indent="0">
              <a:lnSpc>
                <a:spcPct val="150000"/>
              </a:lnSpc>
              <a:buNone/>
            </a:pPr>
            <a:r>
              <a:rPr lang="es-ES" sz="1600"/>
              <a:t>Thông tin nhiễu là những </a:t>
            </a:r>
            <a:r>
              <a:rPr lang="es-ES" sz="1600" b="1"/>
              <a:t>yếu tố, dữ liệu hoặc chi tiết không mong muốn</a:t>
            </a:r>
            <a:r>
              <a:rPr lang="es-ES" sz="1600"/>
              <a:t>, không cần thiết hoặc không quan trọng trong một ngữ cảnh hoặc tác vụ cụ thể. Thông tin nhiễu có thể làm </a:t>
            </a:r>
            <a:r>
              <a:rPr lang="es-ES" sz="1600" b="1"/>
              <a:t>giảm sự rõ ràng và hiệu quả</a:t>
            </a:r>
            <a:r>
              <a:rPr lang="es-ES" sz="1600"/>
              <a:t> của thông tin quan trọng</a:t>
            </a:r>
          </a:p>
        </p:txBody>
      </p:sp>
      <p:sp>
        <p:nvSpPr>
          <p:cNvPr id="4" name="Elipse 3">
            <a:extLst>
              <a:ext uri="{FF2B5EF4-FFF2-40B4-BE49-F238E27FC236}">
                <a16:creationId xmlns:a16="http://schemas.microsoft.com/office/drawing/2014/main" id="{8EBDEABA-F272-B24B-A4BD-BED756F22707}"/>
              </a:ext>
            </a:extLst>
          </p:cNvPr>
          <p:cNvSpPr/>
          <p:nvPr/>
        </p:nvSpPr>
        <p:spPr>
          <a:xfrm>
            <a:off x="7543796" y="2375750"/>
            <a:ext cx="2788755" cy="2788755"/>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5" name="Marcador de contenido 2">
            <a:extLst>
              <a:ext uri="{FF2B5EF4-FFF2-40B4-BE49-F238E27FC236}">
                <a16:creationId xmlns:a16="http://schemas.microsoft.com/office/drawing/2014/main" id="{7FA05EBA-27B5-8747-9C00-48CF608EA34D}"/>
              </a:ext>
            </a:extLst>
          </p:cNvPr>
          <p:cNvSpPr txBox="1">
            <a:spLocks/>
          </p:cNvSpPr>
          <p:nvPr/>
        </p:nvSpPr>
        <p:spPr>
          <a:xfrm>
            <a:off x="7308557" y="4665844"/>
            <a:ext cx="3340510" cy="1209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s-ES" b="1"/>
              <a:t>Khử nhiễu (Denoising)</a:t>
            </a:r>
          </a:p>
        </p:txBody>
      </p:sp>
      <p:grpSp>
        <p:nvGrpSpPr>
          <p:cNvPr id="6" name="Gráfico 626">
            <a:extLst>
              <a:ext uri="{FF2B5EF4-FFF2-40B4-BE49-F238E27FC236}">
                <a16:creationId xmlns:a16="http://schemas.microsoft.com/office/drawing/2014/main" id="{0F8D719A-C6BE-EB4B-8C4A-6DBBC95CC754}"/>
              </a:ext>
            </a:extLst>
          </p:cNvPr>
          <p:cNvGrpSpPr/>
          <p:nvPr/>
        </p:nvGrpSpPr>
        <p:grpSpPr>
          <a:xfrm>
            <a:off x="8525164" y="2978460"/>
            <a:ext cx="900286" cy="1476551"/>
            <a:chOff x="5728160" y="3844101"/>
            <a:chExt cx="744338" cy="1220782"/>
          </a:xfrm>
          <a:solidFill>
            <a:srgbClr val="262626"/>
          </a:solidFill>
        </p:grpSpPr>
        <p:sp>
          <p:nvSpPr>
            <p:cNvPr id="7" name="Forma libre 6">
              <a:extLst>
                <a:ext uri="{FF2B5EF4-FFF2-40B4-BE49-F238E27FC236}">
                  <a16:creationId xmlns:a16="http://schemas.microsoft.com/office/drawing/2014/main" id="{294240A1-760E-B248-A1DE-DA479BF202ED}"/>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6DB577F3-2879-8D45-8F2C-F7BD61B4A5B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A70DE63C-8DB2-754C-966E-1B87BF303A8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33F6B9EB-4713-5443-ADD7-0A329F0A7B9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F73963B8-A81D-3346-B32F-C05F4939139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4D5B2ECB-8D78-954D-92DA-2FA659FC1BFC}"/>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EDBFCE44-B42F-554F-AF95-71DCCDD59058}"/>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1B72CED8-6C77-714E-BB7E-5D11824F58EE}"/>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930E54A9-CF9A-D248-8266-0A7FE1C9DBF0}"/>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02565D09-36A6-AA45-8F83-99FF59EFAC5B}"/>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7" name="Gráfico 626">
            <a:extLst>
              <a:ext uri="{FF2B5EF4-FFF2-40B4-BE49-F238E27FC236}">
                <a16:creationId xmlns:a16="http://schemas.microsoft.com/office/drawing/2014/main" id="{DA631F70-C2B9-834D-A750-7778EAD39CBB}"/>
              </a:ext>
            </a:extLst>
          </p:cNvPr>
          <p:cNvGrpSpPr/>
          <p:nvPr/>
        </p:nvGrpSpPr>
        <p:grpSpPr>
          <a:xfrm rot="20655270">
            <a:off x="7156101" y="2108267"/>
            <a:ext cx="540154" cy="885902"/>
            <a:chOff x="5728160" y="3844101"/>
            <a:chExt cx="744338" cy="1220782"/>
          </a:xfrm>
          <a:solidFill>
            <a:srgbClr val="262626"/>
          </a:solidFill>
        </p:grpSpPr>
        <p:sp>
          <p:nvSpPr>
            <p:cNvPr id="18" name="Forma libre 17">
              <a:extLst>
                <a:ext uri="{FF2B5EF4-FFF2-40B4-BE49-F238E27FC236}">
                  <a16:creationId xmlns:a16="http://schemas.microsoft.com/office/drawing/2014/main" id="{EDA8E993-CBAB-9F43-B4AF-C63C5D19AD32}"/>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B07C664D-1206-CE4A-A2B1-41DC83BE484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B16570F1-27F4-F748-8879-737551BF16E7}"/>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1BAAC1C9-6238-0E4A-9765-1B7FBE33C15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A3A2E75B-EC69-094D-87D1-31E13CDA18A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980677D8-6628-7B4E-899A-CD9147912385}"/>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BC646F8B-586A-DE4B-8D29-7D132C4A458D}"/>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96AF327A-C182-384D-AB8E-72B8AF625E7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2873A0A5-0956-FD4D-A358-99EC0E6CDA1D}"/>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ACC6822B-46AC-2D43-84F8-6FFD276E8F94}"/>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8" name="Gráfico 626">
            <a:extLst>
              <a:ext uri="{FF2B5EF4-FFF2-40B4-BE49-F238E27FC236}">
                <a16:creationId xmlns:a16="http://schemas.microsoft.com/office/drawing/2014/main" id="{79A75058-96DE-5E45-9985-2A763E064F53}"/>
              </a:ext>
            </a:extLst>
          </p:cNvPr>
          <p:cNvGrpSpPr/>
          <p:nvPr/>
        </p:nvGrpSpPr>
        <p:grpSpPr>
          <a:xfrm rot="721713">
            <a:off x="9364522" y="1723555"/>
            <a:ext cx="384546" cy="656086"/>
            <a:chOff x="8052550" y="2237942"/>
            <a:chExt cx="737430" cy="1258152"/>
          </a:xfrm>
          <a:solidFill>
            <a:srgbClr val="262626"/>
          </a:solidFill>
        </p:grpSpPr>
        <p:sp>
          <p:nvSpPr>
            <p:cNvPr id="29" name="Forma libre 28">
              <a:extLst>
                <a:ext uri="{FF2B5EF4-FFF2-40B4-BE49-F238E27FC236}">
                  <a16:creationId xmlns:a16="http://schemas.microsoft.com/office/drawing/2014/main" id="{E6B52ECA-BCA6-0C47-97B2-1DA3A3ACCA8F}"/>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F3D0CD70-AF3F-7544-8679-7B891E0B6E2F}"/>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6BBA4DD3-7585-CE42-ACAC-F1E2D73E145C}"/>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1B4D9382-6E4C-EC4D-A548-D704503E2965}"/>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D8C7E33A-7887-B34E-87B3-3CCB5F74056D}"/>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DF825A28-A4CA-9641-B85C-43A3F8A13325}"/>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34">
              <a:extLst>
                <a:ext uri="{FF2B5EF4-FFF2-40B4-BE49-F238E27FC236}">
                  <a16:creationId xmlns:a16="http://schemas.microsoft.com/office/drawing/2014/main" id="{52C2EB7F-D561-4D44-A29B-AD6E1C3DC349}"/>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35">
              <a:extLst>
                <a:ext uri="{FF2B5EF4-FFF2-40B4-BE49-F238E27FC236}">
                  <a16:creationId xmlns:a16="http://schemas.microsoft.com/office/drawing/2014/main" id="{129E178C-2F83-B14A-BEBE-70752DEFC338}"/>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64F28D1F-8AA1-5143-9854-E2FABD02D54A}"/>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33E33875-E7FC-B841-9C5E-D1C6F4E3B7BC}"/>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9" name="Gráfico 626">
            <a:extLst>
              <a:ext uri="{FF2B5EF4-FFF2-40B4-BE49-F238E27FC236}">
                <a16:creationId xmlns:a16="http://schemas.microsoft.com/office/drawing/2014/main" id="{949AB07B-B196-7949-82E7-846B979252CE}"/>
              </a:ext>
            </a:extLst>
          </p:cNvPr>
          <p:cNvGrpSpPr/>
          <p:nvPr/>
        </p:nvGrpSpPr>
        <p:grpSpPr>
          <a:xfrm rot="1453524">
            <a:off x="9950256" y="4171798"/>
            <a:ext cx="382904" cy="627998"/>
            <a:chOff x="5728160" y="3844101"/>
            <a:chExt cx="744338" cy="1220782"/>
          </a:xfrm>
          <a:solidFill>
            <a:srgbClr val="262626"/>
          </a:solidFill>
        </p:grpSpPr>
        <p:sp>
          <p:nvSpPr>
            <p:cNvPr id="40" name="Forma libre 39">
              <a:extLst>
                <a:ext uri="{FF2B5EF4-FFF2-40B4-BE49-F238E27FC236}">
                  <a16:creationId xmlns:a16="http://schemas.microsoft.com/office/drawing/2014/main" id="{2304EB6F-248B-2049-80AA-6FB0808D628A}"/>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7C53E406-A1FA-404A-B37A-197087DE927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0D7420D8-4CB8-454E-95C5-D108EB7CAEE6}"/>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95AE0BBD-803D-AC4A-A20E-C961183DC8E3}"/>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DE4A5829-433F-034A-B81B-86961D47C23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44">
              <a:extLst>
                <a:ext uri="{FF2B5EF4-FFF2-40B4-BE49-F238E27FC236}">
                  <a16:creationId xmlns:a16="http://schemas.microsoft.com/office/drawing/2014/main" id="{BB3DE51B-024F-FF4E-9914-1E29E9946556}"/>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45">
              <a:extLst>
                <a:ext uri="{FF2B5EF4-FFF2-40B4-BE49-F238E27FC236}">
                  <a16:creationId xmlns:a16="http://schemas.microsoft.com/office/drawing/2014/main" id="{57EDE00E-7CA8-7746-BB31-4C80CD07F9E7}"/>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46">
              <a:extLst>
                <a:ext uri="{FF2B5EF4-FFF2-40B4-BE49-F238E27FC236}">
                  <a16:creationId xmlns:a16="http://schemas.microsoft.com/office/drawing/2014/main" id="{5D717EA0-3C5A-0648-A6C8-FB6E6C3D645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47">
              <a:extLst>
                <a:ext uri="{FF2B5EF4-FFF2-40B4-BE49-F238E27FC236}">
                  <a16:creationId xmlns:a16="http://schemas.microsoft.com/office/drawing/2014/main" id="{1834479D-F9A6-B043-991F-3DB045BBAF7E}"/>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8">
              <a:extLst>
                <a:ext uri="{FF2B5EF4-FFF2-40B4-BE49-F238E27FC236}">
                  <a16:creationId xmlns:a16="http://schemas.microsoft.com/office/drawing/2014/main" id="{3D26E7C0-C740-2C4C-877C-526CF09E9A9D}"/>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50" name="Gráfico 626">
            <a:extLst>
              <a:ext uri="{FF2B5EF4-FFF2-40B4-BE49-F238E27FC236}">
                <a16:creationId xmlns:a16="http://schemas.microsoft.com/office/drawing/2014/main" id="{48726D64-D45C-CE44-8F08-F20CFE688944}"/>
              </a:ext>
            </a:extLst>
          </p:cNvPr>
          <p:cNvGrpSpPr/>
          <p:nvPr/>
        </p:nvGrpSpPr>
        <p:grpSpPr>
          <a:xfrm rot="21156012">
            <a:off x="7886490" y="3591296"/>
            <a:ext cx="334208" cy="570203"/>
            <a:chOff x="8052550" y="2237942"/>
            <a:chExt cx="737430" cy="1258152"/>
          </a:xfrm>
          <a:solidFill>
            <a:srgbClr val="262626"/>
          </a:solidFill>
        </p:grpSpPr>
        <p:sp>
          <p:nvSpPr>
            <p:cNvPr id="51" name="Forma libre 50">
              <a:extLst>
                <a:ext uri="{FF2B5EF4-FFF2-40B4-BE49-F238E27FC236}">
                  <a16:creationId xmlns:a16="http://schemas.microsoft.com/office/drawing/2014/main" id="{18A5234D-A9F2-9142-9C38-888EF2CCD8DC}"/>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51">
              <a:extLst>
                <a:ext uri="{FF2B5EF4-FFF2-40B4-BE49-F238E27FC236}">
                  <a16:creationId xmlns:a16="http://schemas.microsoft.com/office/drawing/2014/main" id="{6C30D138-E931-B647-91C2-90AABFACEA07}"/>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52">
              <a:extLst>
                <a:ext uri="{FF2B5EF4-FFF2-40B4-BE49-F238E27FC236}">
                  <a16:creationId xmlns:a16="http://schemas.microsoft.com/office/drawing/2014/main" id="{4378AA6F-85B7-8349-ADB6-22F0EF73B9D5}"/>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53">
              <a:extLst>
                <a:ext uri="{FF2B5EF4-FFF2-40B4-BE49-F238E27FC236}">
                  <a16:creationId xmlns:a16="http://schemas.microsoft.com/office/drawing/2014/main" id="{17FA5AD1-1043-D94D-A718-5D39D2F4904D}"/>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54">
              <a:extLst>
                <a:ext uri="{FF2B5EF4-FFF2-40B4-BE49-F238E27FC236}">
                  <a16:creationId xmlns:a16="http://schemas.microsoft.com/office/drawing/2014/main" id="{4A334AF0-7235-FF42-A696-0C1495692CCB}"/>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55">
              <a:extLst>
                <a:ext uri="{FF2B5EF4-FFF2-40B4-BE49-F238E27FC236}">
                  <a16:creationId xmlns:a16="http://schemas.microsoft.com/office/drawing/2014/main" id="{0E7A6181-2E51-1749-B00F-790F225BA4CA}"/>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56">
              <a:extLst>
                <a:ext uri="{FF2B5EF4-FFF2-40B4-BE49-F238E27FC236}">
                  <a16:creationId xmlns:a16="http://schemas.microsoft.com/office/drawing/2014/main" id="{3CEA06F9-8CF1-2E4B-A324-8009C8F743CB}"/>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57">
              <a:extLst>
                <a:ext uri="{FF2B5EF4-FFF2-40B4-BE49-F238E27FC236}">
                  <a16:creationId xmlns:a16="http://schemas.microsoft.com/office/drawing/2014/main" id="{AC6D588E-0A9C-244A-A38C-F1F208753E69}"/>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58">
              <a:extLst>
                <a:ext uri="{FF2B5EF4-FFF2-40B4-BE49-F238E27FC236}">
                  <a16:creationId xmlns:a16="http://schemas.microsoft.com/office/drawing/2014/main" id="{F03EC580-07B3-7C43-9E68-EE5E87B4C7ED}"/>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59">
              <a:extLst>
                <a:ext uri="{FF2B5EF4-FFF2-40B4-BE49-F238E27FC236}">
                  <a16:creationId xmlns:a16="http://schemas.microsoft.com/office/drawing/2014/main" id="{7C31E0CB-18DE-5A47-9062-D84AE69FD330}"/>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1" name="Gráfico 626">
            <a:extLst>
              <a:ext uri="{FF2B5EF4-FFF2-40B4-BE49-F238E27FC236}">
                <a16:creationId xmlns:a16="http://schemas.microsoft.com/office/drawing/2014/main" id="{7D8388DD-BAD7-DB4E-A8C9-438C96831779}"/>
              </a:ext>
            </a:extLst>
          </p:cNvPr>
          <p:cNvGrpSpPr/>
          <p:nvPr/>
        </p:nvGrpSpPr>
        <p:grpSpPr>
          <a:xfrm rot="1453524">
            <a:off x="9903889" y="3077925"/>
            <a:ext cx="257622" cy="422524"/>
            <a:chOff x="5728160" y="3844101"/>
            <a:chExt cx="744338" cy="1220782"/>
          </a:xfrm>
          <a:solidFill>
            <a:srgbClr val="262626"/>
          </a:solidFill>
        </p:grpSpPr>
        <p:sp>
          <p:nvSpPr>
            <p:cNvPr id="62" name="Forma libre 61">
              <a:extLst>
                <a:ext uri="{FF2B5EF4-FFF2-40B4-BE49-F238E27FC236}">
                  <a16:creationId xmlns:a16="http://schemas.microsoft.com/office/drawing/2014/main" id="{F753D288-7989-AE40-877F-1CCBABA61006}"/>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62">
              <a:extLst>
                <a:ext uri="{FF2B5EF4-FFF2-40B4-BE49-F238E27FC236}">
                  <a16:creationId xmlns:a16="http://schemas.microsoft.com/office/drawing/2014/main" id="{7754BC59-F028-C146-81BD-C30752778AA0}"/>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63">
              <a:extLst>
                <a:ext uri="{FF2B5EF4-FFF2-40B4-BE49-F238E27FC236}">
                  <a16:creationId xmlns:a16="http://schemas.microsoft.com/office/drawing/2014/main" id="{FEAC6CBA-BA64-C445-808F-66481E1118E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64">
              <a:extLst>
                <a:ext uri="{FF2B5EF4-FFF2-40B4-BE49-F238E27FC236}">
                  <a16:creationId xmlns:a16="http://schemas.microsoft.com/office/drawing/2014/main" id="{381C8041-2B31-E548-AFD8-E7F57E649DAB}"/>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65">
              <a:extLst>
                <a:ext uri="{FF2B5EF4-FFF2-40B4-BE49-F238E27FC236}">
                  <a16:creationId xmlns:a16="http://schemas.microsoft.com/office/drawing/2014/main" id="{965FB758-DECF-4147-9B35-E2810F25F7A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66">
              <a:extLst>
                <a:ext uri="{FF2B5EF4-FFF2-40B4-BE49-F238E27FC236}">
                  <a16:creationId xmlns:a16="http://schemas.microsoft.com/office/drawing/2014/main" id="{B1FCB0F8-5216-A342-B5CC-34610A009CDE}"/>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67">
              <a:extLst>
                <a:ext uri="{FF2B5EF4-FFF2-40B4-BE49-F238E27FC236}">
                  <a16:creationId xmlns:a16="http://schemas.microsoft.com/office/drawing/2014/main" id="{BC895C3F-F1B5-474C-82A1-8A23AE1E5D5B}"/>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68">
              <a:extLst>
                <a:ext uri="{FF2B5EF4-FFF2-40B4-BE49-F238E27FC236}">
                  <a16:creationId xmlns:a16="http://schemas.microsoft.com/office/drawing/2014/main" id="{9EB0EB90-B28A-B943-AE94-D2155BDF952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69">
              <a:extLst>
                <a:ext uri="{FF2B5EF4-FFF2-40B4-BE49-F238E27FC236}">
                  <a16:creationId xmlns:a16="http://schemas.microsoft.com/office/drawing/2014/main" id="{6BA17767-BE26-1C43-8B55-A0FBCE0CEEF8}"/>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70">
              <a:extLst>
                <a:ext uri="{FF2B5EF4-FFF2-40B4-BE49-F238E27FC236}">
                  <a16:creationId xmlns:a16="http://schemas.microsoft.com/office/drawing/2014/main" id="{3A09ABDA-13A2-1247-B4F5-79AC706D3716}"/>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2" name="Marcador de contenido 2">
            <a:extLst>
              <a:ext uri="{FF2B5EF4-FFF2-40B4-BE49-F238E27FC236}">
                <a16:creationId xmlns:a16="http://schemas.microsoft.com/office/drawing/2014/main" id="{D404AC7F-DCA7-01AD-5150-E72F5226EE39}"/>
              </a:ext>
            </a:extLst>
          </p:cNvPr>
          <p:cNvSpPr txBox="1">
            <a:spLocks/>
          </p:cNvSpPr>
          <p:nvPr/>
        </p:nvSpPr>
        <p:spPr>
          <a:xfrm>
            <a:off x="1355495" y="3435955"/>
            <a:ext cx="5473700" cy="26347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s-ES" sz="1600"/>
              <a:t>Ví dụ:</a:t>
            </a:r>
          </a:p>
          <a:p>
            <a:pPr>
              <a:lnSpc>
                <a:spcPct val="150000"/>
              </a:lnSpc>
            </a:pPr>
            <a:r>
              <a:rPr lang="es-ES" sz="1600"/>
              <a:t>Từ không quan trọng: các từ nối, trợ từ, từ chỉ thời Gian</a:t>
            </a:r>
          </a:p>
          <a:p>
            <a:pPr>
              <a:lnSpc>
                <a:spcPct val="150000"/>
              </a:lnSpc>
            </a:pPr>
            <a:r>
              <a:rPr lang="es-ES" sz="1600"/>
              <a:t>Từ sai chính tả hoặc sai ngữ pháp</a:t>
            </a:r>
          </a:p>
          <a:p>
            <a:pPr>
              <a:lnSpc>
                <a:spcPct val="150000"/>
              </a:lnSpc>
            </a:pPr>
            <a:r>
              <a:rPr lang="es-ES" sz="1600"/>
              <a:t>Từ không đúng ngữ cảnh…</a:t>
            </a:r>
          </a:p>
        </p:txBody>
      </p:sp>
    </p:spTree>
    <p:extLst>
      <p:ext uri="{BB962C8B-B14F-4D97-AF65-F5344CB8AC3E}">
        <p14:creationId xmlns:p14="http://schemas.microsoft.com/office/powerpoint/2010/main" val="10675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Elipse 52">
            <a:extLst>
              <a:ext uri="{FF2B5EF4-FFF2-40B4-BE49-F238E27FC236}">
                <a16:creationId xmlns:a16="http://schemas.microsoft.com/office/drawing/2014/main" id="{2E7F5D2D-4D3D-E9E8-A31C-5C5F33C40951}"/>
              </a:ext>
            </a:extLst>
          </p:cNvPr>
          <p:cNvSpPr/>
          <p:nvPr/>
        </p:nvSpPr>
        <p:spPr>
          <a:xfrm>
            <a:off x="4042495" y="4037185"/>
            <a:ext cx="6619219" cy="1873421"/>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Calibri" panose="020F0502020204030204" pitchFamily="34" charset="0"/>
              </a:rPr>
              <a:t>mBART – một bộ mã hóa tự động khử nhiễu theo trình tự đa ngôn ngữ (Seq2Seq)</a:t>
            </a:r>
            <a:endParaRPr lang="en-US"/>
          </a:p>
          <a:p>
            <a:pPr algn="ctr"/>
            <a:endParaRPr lang="es-ES">
              <a:latin typeface="Quicksand" pitchFamily="2" charset="77"/>
            </a:endParaRPr>
          </a:p>
        </p:txBody>
      </p:sp>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0" y="0"/>
            <a:ext cx="2116325" cy="1099277"/>
          </a:xfrm>
        </p:spPr>
        <p:txBody>
          <a:bodyPr>
            <a:normAutofit/>
          </a:bodyPr>
          <a:lstStyle/>
          <a:p>
            <a:r>
              <a:rPr lang="es-ES"/>
              <a:t>Giới thiệu</a:t>
            </a:r>
          </a:p>
        </p:txBody>
      </p:sp>
      <p:sp>
        <p:nvSpPr>
          <p:cNvPr id="3" name="Elipse 52">
            <a:extLst>
              <a:ext uri="{FF2B5EF4-FFF2-40B4-BE49-F238E27FC236}">
                <a16:creationId xmlns:a16="http://schemas.microsoft.com/office/drawing/2014/main" id="{F205E14A-6F5E-825C-4486-6E1602B22C09}"/>
              </a:ext>
            </a:extLst>
          </p:cNvPr>
          <p:cNvSpPr/>
          <p:nvPr/>
        </p:nvSpPr>
        <p:spPr>
          <a:xfrm>
            <a:off x="681866" y="983085"/>
            <a:ext cx="3154843" cy="2761816"/>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Calibri" panose="020F0502020204030204" pitchFamily="34" charset="0"/>
              </a:rPr>
              <a:t>mBART, một bộ mã hóa tự động khử nhiễu theo trình tự được đào tạo trước trên kho ngữ liệu đa ngôn ngữ lớn</a:t>
            </a:r>
            <a:endParaRPr lang="es-ES">
              <a:latin typeface="Quicksand" pitchFamily="2" charset="77"/>
            </a:endParaRPr>
          </a:p>
        </p:txBody>
      </p:sp>
      <p:grpSp>
        <p:nvGrpSpPr>
          <p:cNvPr id="4" name="Gráfico 626">
            <a:extLst>
              <a:ext uri="{FF2B5EF4-FFF2-40B4-BE49-F238E27FC236}">
                <a16:creationId xmlns:a16="http://schemas.microsoft.com/office/drawing/2014/main" id="{632DADCB-A058-8BD6-5DCC-EF01A1BCEC52}"/>
              </a:ext>
            </a:extLst>
          </p:cNvPr>
          <p:cNvGrpSpPr/>
          <p:nvPr/>
        </p:nvGrpSpPr>
        <p:grpSpPr>
          <a:xfrm>
            <a:off x="229350" y="985824"/>
            <a:ext cx="905031" cy="973593"/>
            <a:chOff x="5728160" y="3844101"/>
            <a:chExt cx="744338" cy="1220782"/>
          </a:xfrm>
          <a:solidFill>
            <a:srgbClr val="262626"/>
          </a:solidFill>
        </p:grpSpPr>
        <p:sp>
          <p:nvSpPr>
            <p:cNvPr id="5" name="Forma libre 9">
              <a:extLst>
                <a:ext uri="{FF2B5EF4-FFF2-40B4-BE49-F238E27FC236}">
                  <a16:creationId xmlns:a16="http://schemas.microsoft.com/office/drawing/2014/main" id="{61D00DE4-73AF-E2C1-F1CA-328FF545B519}"/>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10">
              <a:extLst>
                <a:ext uri="{FF2B5EF4-FFF2-40B4-BE49-F238E27FC236}">
                  <a16:creationId xmlns:a16="http://schemas.microsoft.com/office/drawing/2014/main" id="{13C1648E-CBB7-7A3F-7796-0A0F9D49A477}"/>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11">
              <a:extLst>
                <a:ext uri="{FF2B5EF4-FFF2-40B4-BE49-F238E27FC236}">
                  <a16:creationId xmlns:a16="http://schemas.microsoft.com/office/drawing/2014/main" id="{62777A17-364A-D2F8-8C72-B084DF99E1E7}"/>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12">
              <a:extLst>
                <a:ext uri="{FF2B5EF4-FFF2-40B4-BE49-F238E27FC236}">
                  <a16:creationId xmlns:a16="http://schemas.microsoft.com/office/drawing/2014/main" id="{19ACF183-ACB2-C5BA-5B8F-3BBC1BA3D675}"/>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13">
              <a:extLst>
                <a:ext uri="{FF2B5EF4-FFF2-40B4-BE49-F238E27FC236}">
                  <a16:creationId xmlns:a16="http://schemas.microsoft.com/office/drawing/2014/main" id="{4F3F078B-7220-A417-C887-CDB5BB6F49AE}"/>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14">
              <a:extLst>
                <a:ext uri="{FF2B5EF4-FFF2-40B4-BE49-F238E27FC236}">
                  <a16:creationId xmlns:a16="http://schemas.microsoft.com/office/drawing/2014/main" id="{719547F3-BA8C-A47E-E583-40B2DC747081}"/>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5">
              <a:extLst>
                <a:ext uri="{FF2B5EF4-FFF2-40B4-BE49-F238E27FC236}">
                  <a16:creationId xmlns:a16="http://schemas.microsoft.com/office/drawing/2014/main" id="{7B5DFC8C-60A2-6BFD-0580-357CD76F054C}"/>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6">
              <a:extLst>
                <a:ext uri="{FF2B5EF4-FFF2-40B4-BE49-F238E27FC236}">
                  <a16:creationId xmlns:a16="http://schemas.microsoft.com/office/drawing/2014/main" id="{A1C9AC1C-69A8-C165-641C-754DB4D984D2}"/>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7">
              <a:extLst>
                <a:ext uri="{FF2B5EF4-FFF2-40B4-BE49-F238E27FC236}">
                  <a16:creationId xmlns:a16="http://schemas.microsoft.com/office/drawing/2014/main" id="{0E4E3A75-5A98-0546-7708-6227A2CF08A6}"/>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8">
              <a:extLst>
                <a:ext uri="{FF2B5EF4-FFF2-40B4-BE49-F238E27FC236}">
                  <a16:creationId xmlns:a16="http://schemas.microsoft.com/office/drawing/2014/main" id="{85A0299F-BE50-4EAF-3A3B-1DF48DC460F2}"/>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5" name="Gráfico 626">
            <a:extLst>
              <a:ext uri="{FF2B5EF4-FFF2-40B4-BE49-F238E27FC236}">
                <a16:creationId xmlns:a16="http://schemas.microsoft.com/office/drawing/2014/main" id="{E362B2B0-6A12-0C0E-451E-66C22C8A5DAF}"/>
              </a:ext>
            </a:extLst>
          </p:cNvPr>
          <p:cNvGrpSpPr/>
          <p:nvPr/>
        </p:nvGrpSpPr>
        <p:grpSpPr>
          <a:xfrm>
            <a:off x="3133273" y="3313340"/>
            <a:ext cx="599742" cy="559376"/>
            <a:chOff x="9166737" y="2335765"/>
            <a:chExt cx="871748" cy="1117854"/>
          </a:xfrm>
          <a:solidFill>
            <a:srgbClr val="262626"/>
          </a:solidFill>
        </p:grpSpPr>
        <p:sp>
          <p:nvSpPr>
            <p:cNvPr id="16" name="Forma libre 35">
              <a:extLst>
                <a:ext uri="{FF2B5EF4-FFF2-40B4-BE49-F238E27FC236}">
                  <a16:creationId xmlns:a16="http://schemas.microsoft.com/office/drawing/2014/main" id="{07C414FA-C69C-A4F4-2CB0-CD99821EDC02}"/>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36">
              <a:extLst>
                <a:ext uri="{FF2B5EF4-FFF2-40B4-BE49-F238E27FC236}">
                  <a16:creationId xmlns:a16="http://schemas.microsoft.com/office/drawing/2014/main" id="{2E0ECADA-D07C-189D-E4DE-DC6ECD39697C}"/>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37">
              <a:extLst>
                <a:ext uri="{FF2B5EF4-FFF2-40B4-BE49-F238E27FC236}">
                  <a16:creationId xmlns:a16="http://schemas.microsoft.com/office/drawing/2014/main" id="{0B527760-2159-C773-1F19-6626C6CFEE54}"/>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38">
              <a:extLst>
                <a:ext uri="{FF2B5EF4-FFF2-40B4-BE49-F238E27FC236}">
                  <a16:creationId xmlns:a16="http://schemas.microsoft.com/office/drawing/2014/main" id="{5394E8D7-BE34-6C9F-B1AB-AD70305AFD6E}"/>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39">
              <a:extLst>
                <a:ext uri="{FF2B5EF4-FFF2-40B4-BE49-F238E27FC236}">
                  <a16:creationId xmlns:a16="http://schemas.microsoft.com/office/drawing/2014/main" id="{EF30F6D3-E44C-C402-A273-825CBF028CFC}"/>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40">
              <a:extLst>
                <a:ext uri="{FF2B5EF4-FFF2-40B4-BE49-F238E27FC236}">
                  <a16:creationId xmlns:a16="http://schemas.microsoft.com/office/drawing/2014/main" id="{15978763-80E9-2650-853A-326052CD8FC7}"/>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41">
              <a:extLst>
                <a:ext uri="{FF2B5EF4-FFF2-40B4-BE49-F238E27FC236}">
                  <a16:creationId xmlns:a16="http://schemas.microsoft.com/office/drawing/2014/main" id="{C807B0BA-680E-8417-6DBC-AEABD96CDD97}"/>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42">
              <a:extLst>
                <a:ext uri="{FF2B5EF4-FFF2-40B4-BE49-F238E27FC236}">
                  <a16:creationId xmlns:a16="http://schemas.microsoft.com/office/drawing/2014/main" id="{73388301-4FB6-683F-AC06-1DACB1574E1D}"/>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43">
              <a:extLst>
                <a:ext uri="{FF2B5EF4-FFF2-40B4-BE49-F238E27FC236}">
                  <a16:creationId xmlns:a16="http://schemas.microsoft.com/office/drawing/2014/main" id="{C4CA0500-1788-81BF-F5BB-2DA697D21E65}"/>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44">
              <a:extLst>
                <a:ext uri="{FF2B5EF4-FFF2-40B4-BE49-F238E27FC236}">
                  <a16:creationId xmlns:a16="http://schemas.microsoft.com/office/drawing/2014/main" id="{84696CFB-3787-C2EE-2DC0-33235969F792}"/>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45">
              <a:extLst>
                <a:ext uri="{FF2B5EF4-FFF2-40B4-BE49-F238E27FC236}">
                  <a16:creationId xmlns:a16="http://schemas.microsoft.com/office/drawing/2014/main" id="{A9AE49F0-9DC8-8E58-713D-1125C4B90838}"/>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46">
              <a:extLst>
                <a:ext uri="{FF2B5EF4-FFF2-40B4-BE49-F238E27FC236}">
                  <a16:creationId xmlns:a16="http://schemas.microsoft.com/office/drawing/2014/main" id="{06624B91-BE19-4029-174F-8142E36D916C}"/>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47">
              <a:extLst>
                <a:ext uri="{FF2B5EF4-FFF2-40B4-BE49-F238E27FC236}">
                  <a16:creationId xmlns:a16="http://schemas.microsoft.com/office/drawing/2014/main" id="{C65162A6-BB54-63AB-F834-9DEBBCB77AEB}"/>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48">
              <a:extLst>
                <a:ext uri="{FF2B5EF4-FFF2-40B4-BE49-F238E27FC236}">
                  <a16:creationId xmlns:a16="http://schemas.microsoft.com/office/drawing/2014/main" id="{98CC6B54-8204-FD3D-D346-C6C19B7E1969}"/>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49">
              <a:extLst>
                <a:ext uri="{FF2B5EF4-FFF2-40B4-BE49-F238E27FC236}">
                  <a16:creationId xmlns:a16="http://schemas.microsoft.com/office/drawing/2014/main" id="{C15F85EF-E555-F92D-3E02-B9128B2FD5B2}"/>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50">
              <a:extLst>
                <a:ext uri="{FF2B5EF4-FFF2-40B4-BE49-F238E27FC236}">
                  <a16:creationId xmlns:a16="http://schemas.microsoft.com/office/drawing/2014/main" id="{B25D4BF2-CB01-9087-4FC3-8005F1A9927A}"/>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51">
              <a:extLst>
                <a:ext uri="{FF2B5EF4-FFF2-40B4-BE49-F238E27FC236}">
                  <a16:creationId xmlns:a16="http://schemas.microsoft.com/office/drawing/2014/main" id="{0F539A6B-DA7D-E798-F98D-CC84C0D2C7AB}"/>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1026" name="Picture 2" descr="Asa Cooper Stickland on Twitter: &quot;With BART, a monolingual (only English)  model we get large gains by freezing most of the parameters, with a few  other tricks. For mBART, a multilingual model,">
            <a:extLst>
              <a:ext uri="{FF2B5EF4-FFF2-40B4-BE49-F238E27FC236}">
                <a16:creationId xmlns:a16="http://schemas.microsoft.com/office/drawing/2014/main" id="{8FF19EE1-E21D-BD06-3D49-52C0B9650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776"/>
          <a:stretch/>
        </p:blipFill>
        <p:spPr bwMode="auto">
          <a:xfrm>
            <a:off x="3947162" y="592868"/>
            <a:ext cx="5864382" cy="28030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nd assets - Hugging Face">
            <a:extLst>
              <a:ext uri="{FF2B5EF4-FFF2-40B4-BE49-F238E27FC236}">
                <a16:creationId xmlns:a16="http://schemas.microsoft.com/office/drawing/2014/main" id="{9C2DACB2-C09C-59C7-DBEE-81A59169F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7162" y="491657"/>
            <a:ext cx="2873178" cy="76393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upo 42">
            <a:extLst>
              <a:ext uri="{FF2B5EF4-FFF2-40B4-BE49-F238E27FC236}">
                <a16:creationId xmlns:a16="http://schemas.microsoft.com/office/drawing/2014/main" id="{05EB0F67-F4C7-9EA5-5E50-4BFDC1FBA98B}"/>
              </a:ext>
            </a:extLst>
          </p:cNvPr>
          <p:cNvGrpSpPr/>
          <p:nvPr/>
        </p:nvGrpSpPr>
        <p:grpSpPr>
          <a:xfrm rot="17719437">
            <a:off x="2348812" y="4391543"/>
            <a:ext cx="672884" cy="672884"/>
            <a:chOff x="5614508" y="5386859"/>
            <a:chExt cx="962983" cy="962983"/>
          </a:xfrm>
        </p:grpSpPr>
        <p:sp>
          <p:nvSpPr>
            <p:cNvPr id="34" name="Elipse 43">
              <a:extLst>
                <a:ext uri="{FF2B5EF4-FFF2-40B4-BE49-F238E27FC236}">
                  <a16:creationId xmlns:a16="http://schemas.microsoft.com/office/drawing/2014/main" id="{76B2891A-C3B4-98F4-74A9-F617E6832A2A}"/>
                </a:ext>
              </a:extLst>
            </p:cNvPr>
            <p:cNvSpPr/>
            <p:nvPr/>
          </p:nvSpPr>
          <p:spPr>
            <a:xfrm>
              <a:off x="5614508" y="5386859"/>
              <a:ext cx="962983" cy="962983"/>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35" name="Grupo 44">
              <a:extLst>
                <a:ext uri="{FF2B5EF4-FFF2-40B4-BE49-F238E27FC236}">
                  <a16:creationId xmlns:a16="http://schemas.microsoft.com/office/drawing/2014/main" id="{212F4B95-580E-AA6D-34CF-8A7C1C4CC668}"/>
                </a:ext>
              </a:extLst>
            </p:cNvPr>
            <p:cNvGrpSpPr/>
            <p:nvPr/>
          </p:nvGrpSpPr>
          <p:grpSpPr>
            <a:xfrm rot="2628111">
              <a:off x="5935524" y="5756425"/>
              <a:ext cx="352199" cy="322579"/>
              <a:chOff x="10863114" y="2565919"/>
              <a:chExt cx="203720" cy="186590"/>
            </a:xfrm>
          </p:grpSpPr>
          <p:sp>
            <p:nvSpPr>
              <p:cNvPr id="36" name="Forma libre 45">
                <a:extLst>
                  <a:ext uri="{FF2B5EF4-FFF2-40B4-BE49-F238E27FC236}">
                    <a16:creationId xmlns:a16="http://schemas.microsoft.com/office/drawing/2014/main" id="{71B27CC9-6693-BF42-CB8F-9EC7AE6CC1C1}"/>
                  </a:ext>
                </a:extLst>
              </p:cNvPr>
              <p:cNvSpPr/>
              <p:nvPr/>
            </p:nvSpPr>
            <p:spPr>
              <a:xfrm>
                <a:off x="10902618" y="2571874"/>
                <a:ext cx="164216" cy="180635"/>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46">
                <a:extLst>
                  <a:ext uri="{FF2B5EF4-FFF2-40B4-BE49-F238E27FC236}">
                    <a16:creationId xmlns:a16="http://schemas.microsoft.com/office/drawing/2014/main" id="{B9D0A9EA-C8AB-0537-9C7D-98ACE1C8359D}"/>
                  </a:ext>
                </a:extLst>
              </p:cNvPr>
              <p:cNvSpPr/>
              <p:nvPr/>
            </p:nvSpPr>
            <p:spPr>
              <a:xfrm>
                <a:off x="10863114" y="2565919"/>
                <a:ext cx="169686" cy="148192"/>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spTree>
    <p:extLst>
      <p:ext uri="{BB962C8B-B14F-4D97-AF65-F5344CB8AC3E}">
        <p14:creationId xmlns:p14="http://schemas.microsoft.com/office/powerpoint/2010/main" val="10169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0" y="0"/>
            <a:ext cx="4901938" cy="1328313"/>
          </a:xfrm>
        </p:spPr>
        <p:txBody>
          <a:bodyPr>
            <a:normAutofit/>
          </a:bodyPr>
          <a:lstStyle/>
          <a:p>
            <a:r>
              <a:rPr lang="es-ES"/>
              <a:t>Các công nghệ liên quan</a:t>
            </a:r>
          </a:p>
        </p:txBody>
      </p:sp>
      <p:sp>
        <p:nvSpPr>
          <p:cNvPr id="71" name="Título 1">
            <a:extLst>
              <a:ext uri="{FF2B5EF4-FFF2-40B4-BE49-F238E27FC236}">
                <a16:creationId xmlns:a16="http://schemas.microsoft.com/office/drawing/2014/main" id="{3826F8C0-597B-9429-8620-F88FD80300DD}"/>
              </a:ext>
            </a:extLst>
          </p:cNvPr>
          <p:cNvSpPr txBox="1">
            <a:spLocks/>
          </p:cNvSpPr>
          <p:nvPr/>
        </p:nvSpPr>
        <p:spPr>
          <a:xfrm>
            <a:off x="1617094" y="4327421"/>
            <a:ext cx="4090091" cy="8693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BART </a:t>
            </a:r>
          </a:p>
        </p:txBody>
      </p:sp>
      <p:pic>
        <p:nvPicPr>
          <p:cNvPr id="2050" name="Picture 2" descr="Neural Machine Translation | Machine Translation in NLP">
            <a:extLst>
              <a:ext uri="{FF2B5EF4-FFF2-40B4-BE49-F238E27FC236}">
                <a16:creationId xmlns:a16="http://schemas.microsoft.com/office/drawing/2014/main" id="{C51775A2-BF60-1C78-A920-C7E22F9D2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3996" y="3566805"/>
            <a:ext cx="4165533" cy="3202253"/>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áfico 626">
            <a:extLst>
              <a:ext uri="{FF2B5EF4-FFF2-40B4-BE49-F238E27FC236}">
                <a16:creationId xmlns:a16="http://schemas.microsoft.com/office/drawing/2014/main" id="{3C8D7181-FAAE-7F17-32EA-3708CCBF4818}"/>
              </a:ext>
            </a:extLst>
          </p:cNvPr>
          <p:cNvGrpSpPr/>
          <p:nvPr/>
        </p:nvGrpSpPr>
        <p:grpSpPr>
          <a:xfrm>
            <a:off x="1368268" y="2644718"/>
            <a:ext cx="782510" cy="1037791"/>
            <a:chOff x="4078069" y="3612865"/>
            <a:chExt cx="1054103" cy="1397987"/>
          </a:xfrm>
          <a:solidFill>
            <a:srgbClr val="262626"/>
          </a:solidFill>
        </p:grpSpPr>
        <p:sp>
          <p:nvSpPr>
            <p:cNvPr id="91" name="Forma libre 843">
              <a:extLst>
                <a:ext uri="{FF2B5EF4-FFF2-40B4-BE49-F238E27FC236}">
                  <a16:creationId xmlns:a16="http://schemas.microsoft.com/office/drawing/2014/main" id="{36286ED8-5E5E-06F0-D3D9-CB1B9BFACCF1}"/>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844">
              <a:extLst>
                <a:ext uri="{FF2B5EF4-FFF2-40B4-BE49-F238E27FC236}">
                  <a16:creationId xmlns:a16="http://schemas.microsoft.com/office/drawing/2014/main" id="{5CD39D5C-3D6C-297F-80DC-818D6E1FACE4}"/>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3" name="Forma libre 845">
              <a:extLst>
                <a:ext uri="{FF2B5EF4-FFF2-40B4-BE49-F238E27FC236}">
                  <a16:creationId xmlns:a16="http://schemas.microsoft.com/office/drawing/2014/main" id="{94F60A6B-8DA6-200C-DB3D-1B65FBAF1A4A}"/>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4" name="Forma libre 846">
              <a:extLst>
                <a:ext uri="{FF2B5EF4-FFF2-40B4-BE49-F238E27FC236}">
                  <a16:creationId xmlns:a16="http://schemas.microsoft.com/office/drawing/2014/main" id="{719AAA35-3639-D467-1A79-7174DB32EB0D}"/>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5" name="Forma libre 847">
              <a:extLst>
                <a:ext uri="{FF2B5EF4-FFF2-40B4-BE49-F238E27FC236}">
                  <a16:creationId xmlns:a16="http://schemas.microsoft.com/office/drawing/2014/main" id="{8582FA93-0C65-1727-A130-958732B7936E}"/>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848">
              <a:extLst>
                <a:ext uri="{FF2B5EF4-FFF2-40B4-BE49-F238E27FC236}">
                  <a16:creationId xmlns:a16="http://schemas.microsoft.com/office/drawing/2014/main" id="{4C0C7721-5E33-809A-382F-37A7D50A2C13}"/>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849">
              <a:extLst>
                <a:ext uri="{FF2B5EF4-FFF2-40B4-BE49-F238E27FC236}">
                  <a16:creationId xmlns:a16="http://schemas.microsoft.com/office/drawing/2014/main" id="{3586504C-B8F0-DA3D-8C61-9567225B5F57}"/>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850">
              <a:extLst>
                <a:ext uri="{FF2B5EF4-FFF2-40B4-BE49-F238E27FC236}">
                  <a16:creationId xmlns:a16="http://schemas.microsoft.com/office/drawing/2014/main" id="{4AE83126-0053-3E92-54B5-3F002F7F7C7A}"/>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851">
              <a:extLst>
                <a:ext uri="{FF2B5EF4-FFF2-40B4-BE49-F238E27FC236}">
                  <a16:creationId xmlns:a16="http://schemas.microsoft.com/office/drawing/2014/main" id="{C447FB9F-70C2-3782-3C6A-85D978806816}"/>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852">
              <a:extLst>
                <a:ext uri="{FF2B5EF4-FFF2-40B4-BE49-F238E27FC236}">
                  <a16:creationId xmlns:a16="http://schemas.microsoft.com/office/drawing/2014/main" id="{37BBF48F-B8A0-A709-34A8-11B4665894F3}"/>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853">
              <a:extLst>
                <a:ext uri="{FF2B5EF4-FFF2-40B4-BE49-F238E27FC236}">
                  <a16:creationId xmlns:a16="http://schemas.microsoft.com/office/drawing/2014/main" id="{4449A4A9-08B6-979C-6270-3A235B4AA3BF}"/>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854">
              <a:extLst>
                <a:ext uri="{FF2B5EF4-FFF2-40B4-BE49-F238E27FC236}">
                  <a16:creationId xmlns:a16="http://schemas.microsoft.com/office/drawing/2014/main" id="{BA817CD3-1B28-E503-E209-8AE535231FF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855">
              <a:extLst>
                <a:ext uri="{FF2B5EF4-FFF2-40B4-BE49-F238E27FC236}">
                  <a16:creationId xmlns:a16="http://schemas.microsoft.com/office/drawing/2014/main" id="{E25736CC-D3AF-2382-7446-4C6C76EE1E6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856">
              <a:extLst>
                <a:ext uri="{FF2B5EF4-FFF2-40B4-BE49-F238E27FC236}">
                  <a16:creationId xmlns:a16="http://schemas.microsoft.com/office/drawing/2014/main" id="{4ACD2B86-42EC-B154-5E26-523D3B17B4AC}"/>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05" name="Título 1">
            <a:extLst>
              <a:ext uri="{FF2B5EF4-FFF2-40B4-BE49-F238E27FC236}">
                <a16:creationId xmlns:a16="http://schemas.microsoft.com/office/drawing/2014/main" id="{6121F2E9-E2C3-A3EC-8CEA-33244EBB3085}"/>
              </a:ext>
            </a:extLst>
          </p:cNvPr>
          <p:cNvSpPr txBox="1">
            <a:spLocks/>
          </p:cNvSpPr>
          <p:nvPr/>
        </p:nvSpPr>
        <p:spPr>
          <a:xfrm>
            <a:off x="2396925" y="2812138"/>
            <a:ext cx="4090091" cy="8693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Transformer model</a:t>
            </a:r>
          </a:p>
        </p:txBody>
      </p:sp>
      <p:grpSp>
        <p:nvGrpSpPr>
          <p:cNvPr id="87" name="Gráfico 626">
            <a:extLst>
              <a:ext uri="{FF2B5EF4-FFF2-40B4-BE49-F238E27FC236}">
                <a16:creationId xmlns:a16="http://schemas.microsoft.com/office/drawing/2014/main" id="{727AD02D-40D0-D84B-6547-2F40A142DC6E}"/>
              </a:ext>
            </a:extLst>
          </p:cNvPr>
          <p:cNvGrpSpPr/>
          <p:nvPr/>
        </p:nvGrpSpPr>
        <p:grpSpPr>
          <a:xfrm>
            <a:off x="1257445" y="1396471"/>
            <a:ext cx="1042696" cy="667999"/>
            <a:chOff x="2153485" y="2118106"/>
            <a:chExt cx="1738170" cy="1034034"/>
          </a:xfrm>
          <a:solidFill>
            <a:srgbClr val="262626"/>
          </a:solidFill>
        </p:grpSpPr>
        <p:sp>
          <p:nvSpPr>
            <p:cNvPr id="88" name="Forma libre 819">
              <a:extLst>
                <a:ext uri="{FF2B5EF4-FFF2-40B4-BE49-F238E27FC236}">
                  <a16:creationId xmlns:a16="http://schemas.microsoft.com/office/drawing/2014/main" id="{33EC53CA-36FC-9E98-A88F-AF177263B5CD}"/>
                </a:ext>
              </a:extLst>
            </p:cNvPr>
            <p:cNvSpPr/>
            <p:nvPr/>
          </p:nvSpPr>
          <p:spPr>
            <a:xfrm>
              <a:off x="2153485" y="2118106"/>
              <a:ext cx="1738170" cy="1034034"/>
            </a:xfrm>
            <a:custGeom>
              <a:avLst/>
              <a:gdLst>
                <a:gd name="connsiteX0" fmla="*/ 299054 w 1738170"/>
                <a:gd name="connsiteY0" fmla="*/ 986357 h 1034034"/>
                <a:gd name="connsiteX1" fmla="*/ 70673 w 1738170"/>
                <a:gd name="connsiteY1" fmla="*/ 971723 h 1034034"/>
                <a:gd name="connsiteX2" fmla="*/ 41860 w 1738170"/>
                <a:gd name="connsiteY2" fmla="*/ 960158 h 1034034"/>
                <a:gd name="connsiteX3" fmla="*/ 23438 w 1738170"/>
                <a:gd name="connsiteY3" fmla="*/ 726255 h 1034034"/>
                <a:gd name="connsiteX4" fmla="*/ 26036 w 1738170"/>
                <a:gd name="connsiteY4" fmla="*/ 661112 h 1034034"/>
                <a:gd name="connsiteX5" fmla="*/ 32885 w 1738170"/>
                <a:gd name="connsiteY5" fmla="*/ 647186 h 1034034"/>
                <a:gd name="connsiteX6" fmla="*/ 33594 w 1738170"/>
                <a:gd name="connsiteY6" fmla="*/ 827747 h 1034034"/>
                <a:gd name="connsiteX7" fmla="*/ 48237 w 1738170"/>
                <a:gd name="connsiteY7" fmla="*/ 543098 h 1034034"/>
                <a:gd name="connsiteX8" fmla="*/ 59101 w 1738170"/>
                <a:gd name="connsiteY8" fmla="*/ 51926 h 1034034"/>
                <a:gd name="connsiteX9" fmla="*/ 75869 w 1738170"/>
                <a:gd name="connsiteY9" fmla="*/ 136896 h 1034034"/>
                <a:gd name="connsiteX10" fmla="*/ 86025 w 1738170"/>
                <a:gd name="connsiteY10" fmla="*/ 35168 h 1034034"/>
                <a:gd name="connsiteX11" fmla="*/ 250166 w 1738170"/>
                <a:gd name="connsiteY11" fmla="*/ 34224 h 1034034"/>
                <a:gd name="connsiteX12" fmla="*/ 396121 w 1738170"/>
                <a:gd name="connsiteY12" fmla="*/ 39417 h 1034034"/>
                <a:gd name="connsiteX13" fmla="*/ 1040641 w 1738170"/>
                <a:gd name="connsiteY13" fmla="*/ 82137 h 1034034"/>
                <a:gd name="connsiteX14" fmla="*/ 1075359 w 1738170"/>
                <a:gd name="connsiteY14" fmla="*/ 80013 h 1034034"/>
                <a:gd name="connsiteX15" fmla="*/ 1495513 w 1738170"/>
                <a:gd name="connsiteY15" fmla="*/ 95827 h 1034034"/>
                <a:gd name="connsiteX16" fmla="*/ 1697442 w 1738170"/>
                <a:gd name="connsiteY16" fmla="*/ 110933 h 1034034"/>
                <a:gd name="connsiteX17" fmla="*/ 1706416 w 1738170"/>
                <a:gd name="connsiteY17" fmla="*/ 161915 h 1034034"/>
                <a:gd name="connsiteX18" fmla="*/ 1698386 w 1738170"/>
                <a:gd name="connsiteY18" fmla="*/ 325717 h 1034034"/>
                <a:gd name="connsiteX19" fmla="*/ 1713029 w 1738170"/>
                <a:gd name="connsiteY19" fmla="*/ 283232 h 1034034"/>
                <a:gd name="connsiteX20" fmla="*/ 1718461 w 1738170"/>
                <a:gd name="connsiteY20" fmla="*/ 297394 h 1034034"/>
                <a:gd name="connsiteX21" fmla="*/ 1726491 w 1738170"/>
                <a:gd name="connsiteY21" fmla="*/ 525396 h 1034034"/>
                <a:gd name="connsiteX22" fmla="*/ 1709487 w 1738170"/>
                <a:gd name="connsiteY22" fmla="*/ 595024 h 1034034"/>
                <a:gd name="connsiteX23" fmla="*/ 1700512 w 1738170"/>
                <a:gd name="connsiteY23" fmla="*/ 783374 h 1034034"/>
                <a:gd name="connsiteX24" fmla="*/ 1699331 w 1738170"/>
                <a:gd name="connsiteY24" fmla="*/ 979276 h 1034034"/>
                <a:gd name="connsiteX25" fmla="*/ 1646192 w 1738170"/>
                <a:gd name="connsiteY25" fmla="*/ 996742 h 1034034"/>
                <a:gd name="connsiteX26" fmla="*/ 1479217 w 1738170"/>
                <a:gd name="connsiteY26" fmla="*/ 998866 h 1034034"/>
                <a:gd name="connsiteX27" fmla="*/ 1092836 w 1738170"/>
                <a:gd name="connsiteY27" fmla="*/ 982344 h 1034034"/>
                <a:gd name="connsiteX28" fmla="*/ 1016079 w 1738170"/>
                <a:gd name="connsiteY28" fmla="*/ 973611 h 1034034"/>
                <a:gd name="connsiteX29" fmla="*/ 853355 w 1738170"/>
                <a:gd name="connsiteY29" fmla="*/ 964170 h 1034034"/>
                <a:gd name="connsiteX30" fmla="*/ 791713 w 1738170"/>
                <a:gd name="connsiteY30" fmla="*/ 953785 h 1034034"/>
                <a:gd name="connsiteX31" fmla="*/ 706691 w 1738170"/>
                <a:gd name="connsiteY31" fmla="*/ 953077 h 1034034"/>
                <a:gd name="connsiteX32" fmla="*/ 470280 w 1738170"/>
                <a:gd name="connsiteY32" fmla="*/ 957089 h 1034034"/>
                <a:gd name="connsiteX33" fmla="*/ 406513 w 1738170"/>
                <a:gd name="connsiteY33" fmla="*/ 958506 h 1034034"/>
                <a:gd name="connsiteX34" fmla="*/ 182856 w 1738170"/>
                <a:gd name="connsiteY34" fmla="*/ 940568 h 1034034"/>
                <a:gd name="connsiteX35" fmla="*/ 149555 w 1738170"/>
                <a:gd name="connsiteY35" fmla="*/ 960630 h 1034034"/>
                <a:gd name="connsiteX36" fmla="*/ 299054 w 1738170"/>
                <a:gd name="connsiteY36" fmla="*/ 986357 h 1034034"/>
                <a:gd name="connsiteX37" fmla="*/ 44930 w 1738170"/>
                <a:gd name="connsiteY37" fmla="*/ 23839 h 1034034"/>
                <a:gd name="connsiteX38" fmla="*/ 32885 w 1738170"/>
                <a:gd name="connsiteY38" fmla="*/ 139020 h 1034034"/>
                <a:gd name="connsiteX39" fmla="*/ 27453 w 1738170"/>
                <a:gd name="connsiteY39" fmla="*/ 318872 h 1034034"/>
                <a:gd name="connsiteX40" fmla="*/ 12102 w 1738170"/>
                <a:gd name="connsiteY40" fmla="*/ 444911 h 1034034"/>
                <a:gd name="connsiteX41" fmla="*/ 7851 w 1738170"/>
                <a:gd name="connsiteY41" fmla="*/ 650254 h 1034034"/>
                <a:gd name="connsiteX42" fmla="*/ 293 w 1738170"/>
                <a:gd name="connsiteY42" fmla="*/ 726963 h 1034034"/>
                <a:gd name="connsiteX43" fmla="*/ 766 w 1738170"/>
                <a:gd name="connsiteY43" fmla="*/ 819014 h 1034034"/>
                <a:gd name="connsiteX44" fmla="*/ 21785 w 1738170"/>
                <a:gd name="connsiteY44" fmla="*/ 939151 h 1034034"/>
                <a:gd name="connsiteX45" fmla="*/ 86969 w 1738170"/>
                <a:gd name="connsiteY45" fmla="*/ 997214 h 1034034"/>
                <a:gd name="connsiteX46" fmla="*/ 314169 w 1738170"/>
                <a:gd name="connsiteY46" fmla="*/ 995798 h 1034034"/>
                <a:gd name="connsiteX47" fmla="*/ 348650 w 1738170"/>
                <a:gd name="connsiteY47" fmla="*/ 986829 h 1034034"/>
                <a:gd name="connsiteX48" fmla="*/ 320546 w 1738170"/>
                <a:gd name="connsiteY48" fmla="*/ 987301 h 1034034"/>
                <a:gd name="connsiteX49" fmla="*/ 303305 w 1738170"/>
                <a:gd name="connsiteY49" fmla="*/ 981164 h 1034034"/>
                <a:gd name="connsiteX50" fmla="*/ 652843 w 1738170"/>
                <a:gd name="connsiteY50" fmla="*/ 969599 h 1034034"/>
                <a:gd name="connsiteX51" fmla="*/ 819110 w 1738170"/>
                <a:gd name="connsiteY51" fmla="*/ 977860 h 1034034"/>
                <a:gd name="connsiteX52" fmla="*/ 1072288 w 1738170"/>
                <a:gd name="connsiteY52" fmla="*/ 1000990 h 1034034"/>
                <a:gd name="connsiteX53" fmla="*/ 1154005 w 1738170"/>
                <a:gd name="connsiteY53" fmla="*/ 1000518 h 1034034"/>
                <a:gd name="connsiteX54" fmla="*/ 1326884 w 1738170"/>
                <a:gd name="connsiteY54" fmla="*/ 1012792 h 1034034"/>
                <a:gd name="connsiteX55" fmla="*/ 1680437 w 1738170"/>
                <a:gd name="connsiteY55" fmla="*/ 1012084 h 1034034"/>
                <a:gd name="connsiteX56" fmla="*/ 1683507 w 1738170"/>
                <a:gd name="connsiteY56" fmla="*/ 1015860 h 1034034"/>
                <a:gd name="connsiteX57" fmla="*/ 1695552 w 1738170"/>
                <a:gd name="connsiteY57" fmla="*/ 1034034 h 1034034"/>
                <a:gd name="connsiteX58" fmla="*/ 1713029 w 1738170"/>
                <a:gd name="connsiteY58" fmla="*/ 983288 h 1034034"/>
                <a:gd name="connsiteX59" fmla="*/ 1721531 w 1738170"/>
                <a:gd name="connsiteY59" fmla="*/ 927586 h 1034034"/>
                <a:gd name="connsiteX60" fmla="*/ 1733104 w 1738170"/>
                <a:gd name="connsiteY60" fmla="*/ 677633 h 1034034"/>
                <a:gd name="connsiteX61" fmla="*/ 1731923 w 1738170"/>
                <a:gd name="connsiteY61" fmla="*/ 297158 h 1034034"/>
                <a:gd name="connsiteX62" fmla="*/ 1728853 w 1738170"/>
                <a:gd name="connsiteY62" fmla="*/ 182685 h 1034034"/>
                <a:gd name="connsiteX63" fmla="*/ 1719406 w 1738170"/>
                <a:gd name="connsiteY63" fmla="*/ 128163 h 1034034"/>
                <a:gd name="connsiteX64" fmla="*/ 1718225 w 1738170"/>
                <a:gd name="connsiteY64" fmla="*/ 63019 h 1034034"/>
                <a:gd name="connsiteX65" fmla="*/ 1696733 w 1738170"/>
                <a:gd name="connsiteY65" fmla="*/ 80249 h 1034034"/>
                <a:gd name="connsiteX66" fmla="*/ 1653513 w 1738170"/>
                <a:gd name="connsiteY66" fmla="*/ 68684 h 1034034"/>
                <a:gd name="connsiteX67" fmla="*/ 1386636 w 1738170"/>
                <a:gd name="connsiteY67" fmla="*/ 75293 h 1034034"/>
                <a:gd name="connsiteX68" fmla="*/ 1288860 w 1738170"/>
                <a:gd name="connsiteY68" fmla="*/ 69392 h 1034034"/>
                <a:gd name="connsiteX69" fmla="*/ 1180456 w 1738170"/>
                <a:gd name="connsiteY69" fmla="*/ 69392 h 1034034"/>
                <a:gd name="connsiteX70" fmla="*/ 886183 w 1738170"/>
                <a:gd name="connsiteY70" fmla="*/ 48622 h 1034034"/>
                <a:gd name="connsiteX71" fmla="*/ 840601 w 1738170"/>
                <a:gd name="connsiteY71" fmla="*/ 49566 h 1034034"/>
                <a:gd name="connsiteX72" fmla="*/ 796201 w 1738170"/>
                <a:gd name="connsiteY72" fmla="*/ 40125 h 1034034"/>
                <a:gd name="connsiteX73" fmla="*/ 695827 w 1738170"/>
                <a:gd name="connsiteY73" fmla="*/ 32100 h 1034034"/>
                <a:gd name="connsiteX74" fmla="*/ 508540 w 1738170"/>
                <a:gd name="connsiteY74" fmla="*/ 24547 h 1034034"/>
                <a:gd name="connsiteX75" fmla="*/ 222769 w 1738170"/>
                <a:gd name="connsiteY75" fmla="*/ 13454 h 1034034"/>
                <a:gd name="connsiteX76" fmla="*/ 135621 w 1738170"/>
                <a:gd name="connsiteY76" fmla="*/ 0 h 1034034"/>
                <a:gd name="connsiteX77" fmla="*/ 121923 w 1738170"/>
                <a:gd name="connsiteY77" fmla="*/ 16286 h 1034034"/>
                <a:gd name="connsiteX78" fmla="*/ 119325 w 1738170"/>
                <a:gd name="connsiteY78" fmla="*/ 19590 h 1034034"/>
                <a:gd name="connsiteX79" fmla="*/ 55322 w 1738170"/>
                <a:gd name="connsiteY79" fmla="*/ 31628 h 1034034"/>
                <a:gd name="connsiteX80" fmla="*/ 44930 w 1738170"/>
                <a:gd name="connsiteY80" fmla="*/ 23839 h 103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38170" h="1034034">
                  <a:moveTo>
                    <a:pt x="299054" y="986357"/>
                  </a:moveTo>
                  <a:cubicBezTo>
                    <a:pt x="270477" y="991785"/>
                    <a:pt x="111059" y="983997"/>
                    <a:pt x="70673" y="971723"/>
                  </a:cubicBezTo>
                  <a:lnTo>
                    <a:pt x="41860" y="960158"/>
                  </a:lnTo>
                  <a:cubicBezTo>
                    <a:pt x="11393" y="924754"/>
                    <a:pt x="23675" y="768976"/>
                    <a:pt x="23438" y="726255"/>
                  </a:cubicBezTo>
                  <a:cubicBezTo>
                    <a:pt x="23438" y="708317"/>
                    <a:pt x="17534" y="684950"/>
                    <a:pt x="26036" y="661112"/>
                  </a:cubicBezTo>
                  <a:cubicBezTo>
                    <a:pt x="30051" y="650018"/>
                    <a:pt x="27453" y="654503"/>
                    <a:pt x="32885" y="647186"/>
                  </a:cubicBezTo>
                  <a:lnTo>
                    <a:pt x="33594" y="827747"/>
                  </a:lnTo>
                  <a:cubicBezTo>
                    <a:pt x="58628" y="781013"/>
                    <a:pt x="23911" y="628776"/>
                    <a:pt x="48237" y="543098"/>
                  </a:cubicBezTo>
                  <a:cubicBezTo>
                    <a:pt x="62171" y="494004"/>
                    <a:pt x="33358" y="123442"/>
                    <a:pt x="59101" y="51926"/>
                  </a:cubicBezTo>
                  <a:cubicBezTo>
                    <a:pt x="81065" y="71280"/>
                    <a:pt x="63116" y="104560"/>
                    <a:pt x="75869" y="136896"/>
                  </a:cubicBezTo>
                  <a:lnTo>
                    <a:pt x="86025" y="35168"/>
                  </a:lnTo>
                  <a:lnTo>
                    <a:pt x="250166" y="34224"/>
                  </a:lnTo>
                  <a:cubicBezTo>
                    <a:pt x="309445" y="33280"/>
                    <a:pt x="308265" y="47205"/>
                    <a:pt x="396121" y="39417"/>
                  </a:cubicBezTo>
                  <a:lnTo>
                    <a:pt x="1040641" y="82137"/>
                  </a:lnTo>
                  <a:cubicBezTo>
                    <a:pt x="1079137" y="83082"/>
                    <a:pt x="1041586" y="74349"/>
                    <a:pt x="1075359" y="80013"/>
                  </a:cubicBezTo>
                  <a:cubicBezTo>
                    <a:pt x="1178094" y="96771"/>
                    <a:pt x="1381913" y="96299"/>
                    <a:pt x="1495513" y="95827"/>
                  </a:cubicBezTo>
                  <a:cubicBezTo>
                    <a:pt x="1559044" y="95355"/>
                    <a:pt x="1652096" y="83554"/>
                    <a:pt x="1697442" y="110933"/>
                  </a:cubicBezTo>
                  <a:lnTo>
                    <a:pt x="1706416" y="161915"/>
                  </a:lnTo>
                  <a:cubicBezTo>
                    <a:pt x="1710431" y="200151"/>
                    <a:pt x="1700276" y="286773"/>
                    <a:pt x="1698386" y="325717"/>
                  </a:cubicBezTo>
                  <a:lnTo>
                    <a:pt x="1713029" y="283232"/>
                  </a:lnTo>
                  <a:cubicBezTo>
                    <a:pt x="1718225" y="292437"/>
                    <a:pt x="1713501" y="274971"/>
                    <a:pt x="1718461" y="297394"/>
                  </a:cubicBezTo>
                  <a:lnTo>
                    <a:pt x="1726491" y="525396"/>
                  </a:lnTo>
                  <a:cubicBezTo>
                    <a:pt x="1719642" y="556316"/>
                    <a:pt x="1702165" y="532477"/>
                    <a:pt x="1709487" y="595024"/>
                  </a:cubicBezTo>
                  <a:cubicBezTo>
                    <a:pt x="1730270" y="774641"/>
                    <a:pt x="1697442" y="743013"/>
                    <a:pt x="1700512" y="783374"/>
                  </a:cubicBezTo>
                  <a:cubicBezTo>
                    <a:pt x="1703582" y="824678"/>
                    <a:pt x="1716808" y="931599"/>
                    <a:pt x="1699331" y="979276"/>
                  </a:cubicBezTo>
                  <a:cubicBezTo>
                    <a:pt x="1688703" y="1008071"/>
                    <a:pt x="1672407" y="999810"/>
                    <a:pt x="1646192" y="996742"/>
                  </a:cubicBezTo>
                  <a:cubicBezTo>
                    <a:pt x="1594233" y="990841"/>
                    <a:pt x="1534718" y="1000282"/>
                    <a:pt x="1479217" y="998866"/>
                  </a:cubicBezTo>
                  <a:lnTo>
                    <a:pt x="1092836" y="982344"/>
                  </a:lnTo>
                  <a:cubicBezTo>
                    <a:pt x="1062841" y="981164"/>
                    <a:pt x="1043239" y="976680"/>
                    <a:pt x="1016079" y="973611"/>
                  </a:cubicBezTo>
                  <a:cubicBezTo>
                    <a:pt x="965538" y="968419"/>
                    <a:pt x="902007" y="967947"/>
                    <a:pt x="853355" y="964170"/>
                  </a:cubicBezTo>
                  <a:cubicBezTo>
                    <a:pt x="834933" y="962754"/>
                    <a:pt x="813677" y="956617"/>
                    <a:pt x="791713" y="953785"/>
                  </a:cubicBezTo>
                  <a:cubicBezTo>
                    <a:pt x="764081" y="950009"/>
                    <a:pt x="735268" y="953549"/>
                    <a:pt x="706691" y="953077"/>
                  </a:cubicBezTo>
                  <a:cubicBezTo>
                    <a:pt x="565222" y="950245"/>
                    <a:pt x="640798" y="932543"/>
                    <a:pt x="470280" y="957089"/>
                  </a:cubicBezTo>
                  <a:cubicBezTo>
                    <a:pt x="450914" y="959922"/>
                    <a:pt x="427533" y="958270"/>
                    <a:pt x="406513" y="958506"/>
                  </a:cubicBezTo>
                  <a:cubicBezTo>
                    <a:pt x="261974" y="958978"/>
                    <a:pt x="318656" y="966767"/>
                    <a:pt x="182856" y="940568"/>
                  </a:cubicBezTo>
                  <a:cubicBezTo>
                    <a:pt x="119797" y="928294"/>
                    <a:pt x="144360" y="957798"/>
                    <a:pt x="149555" y="960630"/>
                  </a:cubicBezTo>
                  <a:cubicBezTo>
                    <a:pt x="170103" y="972195"/>
                    <a:pt x="272130" y="964642"/>
                    <a:pt x="299054" y="986357"/>
                  </a:cubicBezTo>
                  <a:close/>
                  <a:moveTo>
                    <a:pt x="44930" y="23839"/>
                  </a:moveTo>
                  <a:cubicBezTo>
                    <a:pt x="26272" y="16994"/>
                    <a:pt x="28398" y="65616"/>
                    <a:pt x="32885" y="139020"/>
                  </a:cubicBezTo>
                  <a:cubicBezTo>
                    <a:pt x="36192" y="190002"/>
                    <a:pt x="26981" y="260810"/>
                    <a:pt x="27453" y="318872"/>
                  </a:cubicBezTo>
                  <a:cubicBezTo>
                    <a:pt x="27926" y="379767"/>
                    <a:pt x="32649" y="405258"/>
                    <a:pt x="12102" y="444911"/>
                  </a:cubicBezTo>
                  <a:lnTo>
                    <a:pt x="7851" y="650254"/>
                  </a:lnTo>
                  <a:cubicBezTo>
                    <a:pt x="6198" y="715162"/>
                    <a:pt x="-1596" y="709497"/>
                    <a:pt x="293" y="726963"/>
                  </a:cubicBezTo>
                  <a:cubicBezTo>
                    <a:pt x="3600" y="759063"/>
                    <a:pt x="-651" y="787150"/>
                    <a:pt x="766" y="819014"/>
                  </a:cubicBezTo>
                  <a:cubicBezTo>
                    <a:pt x="6198" y="938679"/>
                    <a:pt x="12102" y="896903"/>
                    <a:pt x="21785" y="939151"/>
                  </a:cubicBezTo>
                  <a:cubicBezTo>
                    <a:pt x="32413" y="984469"/>
                    <a:pt x="29107" y="1004531"/>
                    <a:pt x="86969" y="997214"/>
                  </a:cubicBezTo>
                  <a:cubicBezTo>
                    <a:pt x="135385" y="990841"/>
                    <a:pt x="253236" y="1003587"/>
                    <a:pt x="314169" y="995798"/>
                  </a:cubicBezTo>
                  <a:lnTo>
                    <a:pt x="348650" y="986829"/>
                  </a:lnTo>
                  <a:cubicBezTo>
                    <a:pt x="342510" y="986829"/>
                    <a:pt x="324797" y="987773"/>
                    <a:pt x="320546" y="987301"/>
                  </a:cubicBezTo>
                  <a:cubicBezTo>
                    <a:pt x="300235" y="985177"/>
                    <a:pt x="311099" y="986357"/>
                    <a:pt x="303305" y="981164"/>
                  </a:cubicBezTo>
                  <a:cubicBezTo>
                    <a:pt x="409347" y="984469"/>
                    <a:pt x="546801" y="955673"/>
                    <a:pt x="652843" y="969599"/>
                  </a:cubicBezTo>
                  <a:cubicBezTo>
                    <a:pt x="715429" y="977624"/>
                    <a:pt x="759594" y="968183"/>
                    <a:pt x="819110" y="977860"/>
                  </a:cubicBezTo>
                  <a:lnTo>
                    <a:pt x="1072288" y="1000990"/>
                  </a:lnTo>
                  <a:cubicBezTo>
                    <a:pt x="1102046" y="1003587"/>
                    <a:pt x="1134166" y="999574"/>
                    <a:pt x="1154005" y="1000518"/>
                  </a:cubicBezTo>
                  <a:cubicBezTo>
                    <a:pt x="1209978" y="1003587"/>
                    <a:pt x="1271856" y="1008543"/>
                    <a:pt x="1326884" y="1012792"/>
                  </a:cubicBezTo>
                  <a:cubicBezTo>
                    <a:pt x="1407892" y="1019401"/>
                    <a:pt x="1608404" y="1028842"/>
                    <a:pt x="1680437" y="1012084"/>
                  </a:cubicBezTo>
                  <a:cubicBezTo>
                    <a:pt x="1681382" y="1013264"/>
                    <a:pt x="1682799" y="1015152"/>
                    <a:pt x="1683507" y="1015860"/>
                  </a:cubicBezTo>
                  <a:lnTo>
                    <a:pt x="1695552" y="1034034"/>
                  </a:lnTo>
                  <a:cubicBezTo>
                    <a:pt x="1717753" y="1011140"/>
                    <a:pt x="1702874" y="1012792"/>
                    <a:pt x="1713029" y="983288"/>
                  </a:cubicBezTo>
                  <a:cubicBezTo>
                    <a:pt x="1724365" y="950009"/>
                    <a:pt x="1723893" y="978332"/>
                    <a:pt x="1721531" y="927586"/>
                  </a:cubicBezTo>
                  <a:cubicBezTo>
                    <a:pt x="1716336" y="820902"/>
                    <a:pt x="1728144" y="768504"/>
                    <a:pt x="1733104" y="677633"/>
                  </a:cubicBezTo>
                  <a:cubicBezTo>
                    <a:pt x="1741842" y="521384"/>
                    <a:pt x="1737827" y="453880"/>
                    <a:pt x="1731923" y="297158"/>
                  </a:cubicBezTo>
                  <a:cubicBezTo>
                    <a:pt x="1730506" y="260338"/>
                    <a:pt x="1730270" y="224698"/>
                    <a:pt x="1728853" y="182685"/>
                  </a:cubicBezTo>
                  <a:cubicBezTo>
                    <a:pt x="1727672" y="150113"/>
                    <a:pt x="1722240" y="147989"/>
                    <a:pt x="1719406" y="128163"/>
                  </a:cubicBezTo>
                  <a:cubicBezTo>
                    <a:pt x="1716572" y="109044"/>
                    <a:pt x="1720114" y="84734"/>
                    <a:pt x="1718225" y="63019"/>
                  </a:cubicBezTo>
                  <a:cubicBezTo>
                    <a:pt x="1701929" y="69156"/>
                    <a:pt x="1709250" y="67268"/>
                    <a:pt x="1696733" y="80249"/>
                  </a:cubicBezTo>
                  <a:cubicBezTo>
                    <a:pt x="1674533" y="76237"/>
                    <a:pt x="1678312" y="69864"/>
                    <a:pt x="1653513" y="68684"/>
                  </a:cubicBezTo>
                  <a:cubicBezTo>
                    <a:pt x="1594233" y="65616"/>
                    <a:pt x="1444735" y="76709"/>
                    <a:pt x="1386636" y="75293"/>
                  </a:cubicBezTo>
                  <a:cubicBezTo>
                    <a:pt x="1351210" y="74349"/>
                    <a:pt x="1325231" y="68684"/>
                    <a:pt x="1288860" y="69392"/>
                  </a:cubicBezTo>
                  <a:cubicBezTo>
                    <a:pt x="1252253" y="69864"/>
                    <a:pt x="1217299" y="74821"/>
                    <a:pt x="1180456" y="69392"/>
                  </a:cubicBezTo>
                  <a:lnTo>
                    <a:pt x="886183" y="48622"/>
                  </a:lnTo>
                  <a:cubicBezTo>
                    <a:pt x="863510" y="48150"/>
                    <a:pt x="869178" y="54286"/>
                    <a:pt x="840601" y="49566"/>
                  </a:cubicBezTo>
                  <a:cubicBezTo>
                    <a:pt x="821471" y="46261"/>
                    <a:pt x="812969" y="44137"/>
                    <a:pt x="796201" y="40125"/>
                  </a:cubicBezTo>
                  <a:cubicBezTo>
                    <a:pt x="754870" y="30211"/>
                    <a:pt x="735740" y="35640"/>
                    <a:pt x="695827" y="32100"/>
                  </a:cubicBezTo>
                  <a:cubicBezTo>
                    <a:pt x="604427" y="23603"/>
                    <a:pt x="626627" y="11329"/>
                    <a:pt x="508540" y="24547"/>
                  </a:cubicBezTo>
                  <a:lnTo>
                    <a:pt x="222769" y="13454"/>
                  </a:lnTo>
                  <a:cubicBezTo>
                    <a:pt x="150264" y="10385"/>
                    <a:pt x="165379" y="3540"/>
                    <a:pt x="135621" y="0"/>
                  </a:cubicBezTo>
                  <a:lnTo>
                    <a:pt x="121923" y="16286"/>
                  </a:lnTo>
                  <a:cubicBezTo>
                    <a:pt x="121451" y="18174"/>
                    <a:pt x="120270" y="18646"/>
                    <a:pt x="119325" y="19590"/>
                  </a:cubicBezTo>
                  <a:cubicBezTo>
                    <a:pt x="81301" y="19354"/>
                    <a:pt x="68784" y="4721"/>
                    <a:pt x="55322" y="31628"/>
                  </a:cubicBezTo>
                  <a:lnTo>
                    <a:pt x="44930" y="238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9" name="Forma libre 820">
              <a:extLst>
                <a:ext uri="{FF2B5EF4-FFF2-40B4-BE49-F238E27FC236}">
                  <a16:creationId xmlns:a16="http://schemas.microsoft.com/office/drawing/2014/main" id="{BFE84C9E-54C5-CC9B-8654-72EC11A872FC}"/>
                </a:ext>
              </a:extLst>
            </p:cNvPr>
            <p:cNvSpPr/>
            <p:nvPr/>
          </p:nvSpPr>
          <p:spPr>
            <a:xfrm>
              <a:off x="2328311" y="2253821"/>
              <a:ext cx="1261093" cy="789038"/>
            </a:xfrm>
            <a:custGeom>
              <a:avLst/>
              <a:gdLst>
                <a:gd name="connsiteX0" fmla="*/ 1219604 w 1261093"/>
                <a:gd name="connsiteY0" fmla="*/ 717522 h 789038"/>
                <a:gd name="connsiteX1" fmla="*/ 929110 w 1261093"/>
                <a:gd name="connsiteY1" fmla="*/ 738056 h 789038"/>
                <a:gd name="connsiteX2" fmla="*/ 642630 w 1261093"/>
                <a:gd name="connsiteY2" fmla="*/ 703596 h 789038"/>
                <a:gd name="connsiteX3" fmla="*/ 263807 w 1261093"/>
                <a:gd name="connsiteY3" fmla="*/ 680466 h 789038"/>
                <a:gd name="connsiteX4" fmla="*/ 118323 w 1261093"/>
                <a:gd name="connsiteY4" fmla="*/ 668664 h 789038"/>
                <a:gd name="connsiteX5" fmla="*/ 57627 w 1261093"/>
                <a:gd name="connsiteY5" fmla="*/ 660876 h 789038"/>
                <a:gd name="connsiteX6" fmla="*/ 75812 w 1261093"/>
                <a:gd name="connsiteY6" fmla="*/ 688491 h 789038"/>
                <a:gd name="connsiteX7" fmla="*/ 28813 w 1261093"/>
                <a:gd name="connsiteY7" fmla="*/ 692267 h 789038"/>
                <a:gd name="connsiteX8" fmla="*/ 25743 w 1261093"/>
                <a:gd name="connsiteY8" fmla="*/ 519967 h 789038"/>
                <a:gd name="connsiteX9" fmla="*/ 31884 w 1261093"/>
                <a:gd name="connsiteY9" fmla="*/ 31156 h 789038"/>
                <a:gd name="connsiteX10" fmla="*/ 178312 w 1261093"/>
                <a:gd name="connsiteY10" fmla="*/ 46025 h 789038"/>
                <a:gd name="connsiteX11" fmla="*/ 336312 w 1261093"/>
                <a:gd name="connsiteY11" fmla="*/ 52398 h 789038"/>
                <a:gd name="connsiteX12" fmla="*/ 473057 w 1261093"/>
                <a:gd name="connsiteY12" fmla="*/ 69628 h 789038"/>
                <a:gd name="connsiteX13" fmla="*/ 626098 w 1261093"/>
                <a:gd name="connsiteY13" fmla="*/ 77181 h 789038"/>
                <a:gd name="connsiteX14" fmla="*/ 781973 w 1261093"/>
                <a:gd name="connsiteY14" fmla="*/ 85206 h 789038"/>
                <a:gd name="connsiteX15" fmla="*/ 1077191 w 1261093"/>
                <a:gd name="connsiteY15" fmla="*/ 93703 h 789038"/>
                <a:gd name="connsiteX16" fmla="*/ 1231649 w 1261093"/>
                <a:gd name="connsiteY16" fmla="*/ 166635 h 789038"/>
                <a:gd name="connsiteX17" fmla="*/ 1216298 w 1261093"/>
                <a:gd name="connsiteY17" fmla="*/ 320761 h 789038"/>
                <a:gd name="connsiteX18" fmla="*/ 1237789 w 1261093"/>
                <a:gd name="connsiteY18" fmla="*/ 293854 h 789038"/>
                <a:gd name="connsiteX19" fmla="*/ 1239915 w 1261093"/>
                <a:gd name="connsiteY19" fmla="*/ 289605 h 789038"/>
                <a:gd name="connsiteX20" fmla="*/ 1237081 w 1261093"/>
                <a:gd name="connsiteY20" fmla="*/ 511943 h 789038"/>
                <a:gd name="connsiteX21" fmla="*/ 1219604 w 1261093"/>
                <a:gd name="connsiteY21" fmla="*/ 717522 h 789038"/>
                <a:gd name="connsiteX22" fmla="*/ 1241568 w 1261093"/>
                <a:gd name="connsiteY22" fmla="*/ 61367 h 789038"/>
                <a:gd name="connsiteX23" fmla="*/ 1218423 w 1261093"/>
                <a:gd name="connsiteY23" fmla="*/ 77889 h 789038"/>
                <a:gd name="connsiteX24" fmla="*/ 1214644 w 1261093"/>
                <a:gd name="connsiteY24" fmla="*/ 81193 h 789038"/>
                <a:gd name="connsiteX25" fmla="*/ 1146390 w 1261093"/>
                <a:gd name="connsiteY25" fmla="*/ 76709 h 789038"/>
                <a:gd name="connsiteX26" fmla="*/ 929110 w 1261093"/>
                <a:gd name="connsiteY26" fmla="*/ 58063 h 789038"/>
                <a:gd name="connsiteX27" fmla="*/ 777722 w 1261093"/>
                <a:gd name="connsiteY27" fmla="*/ 63255 h 789038"/>
                <a:gd name="connsiteX28" fmla="*/ 488172 w 1261093"/>
                <a:gd name="connsiteY28" fmla="*/ 47677 h 789038"/>
                <a:gd name="connsiteX29" fmla="*/ 357804 w 1261093"/>
                <a:gd name="connsiteY29" fmla="*/ 32572 h 789038"/>
                <a:gd name="connsiteX30" fmla="*/ 293092 w 1261093"/>
                <a:gd name="connsiteY30" fmla="*/ 31628 h 789038"/>
                <a:gd name="connsiteX31" fmla="*/ 221768 w 1261093"/>
                <a:gd name="connsiteY31" fmla="*/ 21242 h 789038"/>
                <a:gd name="connsiteX32" fmla="*/ 85967 w 1261093"/>
                <a:gd name="connsiteY32" fmla="*/ 0 h 789038"/>
                <a:gd name="connsiteX33" fmla="*/ 59044 w 1261093"/>
                <a:gd name="connsiteY33" fmla="*/ 14398 h 789038"/>
                <a:gd name="connsiteX34" fmla="*/ 20783 w 1261093"/>
                <a:gd name="connsiteY34" fmla="*/ 9205 h 789038"/>
                <a:gd name="connsiteX35" fmla="*/ 5432 w 1261093"/>
                <a:gd name="connsiteY35" fmla="*/ 90634 h 789038"/>
                <a:gd name="connsiteX36" fmla="*/ 0 w 1261093"/>
                <a:gd name="connsiteY36" fmla="*/ 231779 h 789038"/>
                <a:gd name="connsiteX37" fmla="*/ 12045 w 1261093"/>
                <a:gd name="connsiteY37" fmla="*/ 269779 h 789038"/>
                <a:gd name="connsiteX38" fmla="*/ 10155 w 1261093"/>
                <a:gd name="connsiteY38" fmla="*/ 367966 h 789038"/>
                <a:gd name="connsiteX39" fmla="*/ 8975 w 1261093"/>
                <a:gd name="connsiteY39" fmla="*/ 456948 h 789038"/>
                <a:gd name="connsiteX40" fmla="*/ 11809 w 1261093"/>
                <a:gd name="connsiteY40" fmla="*/ 628540 h 789038"/>
                <a:gd name="connsiteX41" fmla="*/ 8738 w 1261093"/>
                <a:gd name="connsiteY41" fmla="*/ 721771 h 789038"/>
                <a:gd name="connsiteX42" fmla="*/ 69671 w 1261093"/>
                <a:gd name="connsiteY42" fmla="*/ 708553 h 789038"/>
                <a:gd name="connsiteX43" fmla="*/ 216099 w 1261093"/>
                <a:gd name="connsiteY43" fmla="*/ 704541 h 789038"/>
                <a:gd name="connsiteX44" fmla="*/ 455816 w 1261093"/>
                <a:gd name="connsiteY44" fmla="*/ 718938 h 789038"/>
                <a:gd name="connsiteX45" fmla="*/ 776541 w 1261093"/>
                <a:gd name="connsiteY45" fmla="*/ 742069 h 789038"/>
                <a:gd name="connsiteX46" fmla="*/ 928873 w 1261093"/>
                <a:gd name="connsiteY46" fmla="*/ 762131 h 789038"/>
                <a:gd name="connsiteX47" fmla="*/ 1084748 w 1261093"/>
                <a:gd name="connsiteY47" fmla="*/ 762131 h 789038"/>
                <a:gd name="connsiteX48" fmla="*/ 1214172 w 1261093"/>
                <a:gd name="connsiteY48" fmla="*/ 749386 h 789038"/>
                <a:gd name="connsiteX49" fmla="*/ 1229759 w 1261093"/>
                <a:gd name="connsiteY49" fmla="*/ 739473 h 789038"/>
                <a:gd name="connsiteX50" fmla="*/ 1231649 w 1261093"/>
                <a:gd name="connsiteY50" fmla="*/ 789038 h 789038"/>
                <a:gd name="connsiteX51" fmla="*/ 1240151 w 1261093"/>
                <a:gd name="connsiteY51" fmla="*/ 624999 h 789038"/>
                <a:gd name="connsiteX52" fmla="*/ 1258337 w 1261093"/>
                <a:gd name="connsiteY52" fmla="*/ 241928 h 789038"/>
                <a:gd name="connsiteX53" fmla="*/ 1249598 w 1261093"/>
                <a:gd name="connsiteY53" fmla="*/ 94883 h 789038"/>
                <a:gd name="connsiteX54" fmla="*/ 1241568 w 1261093"/>
                <a:gd name="connsiteY54" fmla="*/ 61367 h 7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61093" h="789038">
                  <a:moveTo>
                    <a:pt x="1219604" y="717522"/>
                  </a:moveTo>
                  <a:cubicBezTo>
                    <a:pt x="1082623" y="720118"/>
                    <a:pt x="1178510" y="748914"/>
                    <a:pt x="929110" y="738056"/>
                  </a:cubicBezTo>
                  <a:lnTo>
                    <a:pt x="642630" y="703596"/>
                  </a:lnTo>
                  <a:cubicBezTo>
                    <a:pt x="585476" y="693211"/>
                    <a:pt x="294982" y="695099"/>
                    <a:pt x="263807" y="680466"/>
                  </a:cubicBezTo>
                  <a:cubicBezTo>
                    <a:pt x="211848" y="655919"/>
                    <a:pt x="200276" y="670317"/>
                    <a:pt x="118323" y="668664"/>
                  </a:cubicBezTo>
                  <a:cubicBezTo>
                    <a:pt x="81716" y="667956"/>
                    <a:pt x="73686" y="653323"/>
                    <a:pt x="57627" y="660876"/>
                  </a:cubicBezTo>
                  <a:cubicBezTo>
                    <a:pt x="55265" y="671025"/>
                    <a:pt x="49597" y="673621"/>
                    <a:pt x="75812" y="688491"/>
                  </a:cubicBezTo>
                  <a:lnTo>
                    <a:pt x="28813" y="692267"/>
                  </a:lnTo>
                  <a:cubicBezTo>
                    <a:pt x="30703" y="642465"/>
                    <a:pt x="25034" y="575906"/>
                    <a:pt x="25743" y="519967"/>
                  </a:cubicBezTo>
                  <a:cubicBezTo>
                    <a:pt x="28105" y="367494"/>
                    <a:pt x="20075" y="181505"/>
                    <a:pt x="31884" y="31156"/>
                  </a:cubicBezTo>
                  <a:cubicBezTo>
                    <a:pt x="85023" y="30447"/>
                    <a:pt x="123047" y="44609"/>
                    <a:pt x="178312" y="46025"/>
                  </a:cubicBezTo>
                  <a:cubicBezTo>
                    <a:pt x="232868" y="47205"/>
                    <a:pt x="280811" y="50746"/>
                    <a:pt x="336312" y="52398"/>
                  </a:cubicBezTo>
                  <a:cubicBezTo>
                    <a:pt x="396537" y="54050"/>
                    <a:pt x="398898" y="78361"/>
                    <a:pt x="473057" y="69628"/>
                  </a:cubicBezTo>
                  <a:cubicBezTo>
                    <a:pt x="534462" y="62547"/>
                    <a:pt x="571306" y="70572"/>
                    <a:pt x="626098" y="77181"/>
                  </a:cubicBezTo>
                  <a:cubicBezTo>
                    <a:pt x="681363" y="83790"/>
                    <a:pt x="727181" y="76001"/>
                    <a:pt x="781973" y="85206"/>
                  </a:cubicBezTo>
                  <a:cubicBezTo>
                    <a:pt x="860383" y="98187"/>
                    <a:pt x="877387" y="63727"/>
                    <a:pt x="1077191" y="93703"/>
                  </a:cubicBezTo>
                  <a:cubicBezTo>
                    <a:pt x="1220549" y="115417"/>
                    <a:pt x="1231649" y="73168"/>
                    <a:pt x="1231649" y="166635"/>
                  </a:cubicBezTo>
                  <a:cubicBezTo>
                    <a:pt x="1231649" y="211952"/>
                    <a:pt x="1231413" y="283704"/>
                    <a:pt x="1216298" y="320761"/>
                  </a:cubicBezTo>
                  <a:cubicBezTo>
                    <a:pt x="1236845" y="311084"/>
                    <a:pt x="1236136" y="289841"/>
                    <a:pt x="1237789" y="293854"/>
                  </a:cubicBezTo>
                  <a:cubicBezTo>
                    <a:pt x="1238262" y="294798"/>
                    <a:pt x="1238970" y="291021"/>
                    <a:pt x="1239915" y="289605"/>
                  </a:cubicBezTo>
                  <a:cubicBezTo>
                    <a:pt x="1239679" y="356401"/>
                    <a:pt x="1244402" y="450103"/>
                    <a:pt x="1237081" y="511943"/>
                  </a:cubicBezTo>
                  <a:cubicBezTo>
                    <a:pt x="1229051" y="578974"/>
                    <a:pt x="1212519" y="647422"/>
                    <a:pt x="1219604" y="717522"/>
                  </a:cubicBezTo>
                  <a:close/>
                  <a:moveTo>
                    <a:pt x="1241568" y="61367"/>
                  </a:moveTo>
                  <a:lnTo>
                    <a:pt x="1218423" y="77889"/>
                  </a:lnTo>
                  <a:cubicBezTo>
                    <a:pt x="1217478" y="78833"/>
                    <a:pt x="1216061" y="80249"/>
                    <a:pt x="1214644" y="81193"/>
                  </a:cubicBezTo>
                  <a:cubicBezTo>
                    <a:pt x="1199765" y="72224"/>
                    <a:pt x="1167409" y="77181"/>
                    <a:pt x="1146390" y="76709"/>
                  </a:cubicBezTo>
                  <a:cubicBezTo>
                    <a:pt x="1092542" y="75529"/>
                    <a:pt x="1070814" y="55230"/>
                    <a:pt x="929110" y="58063"/>
                  </a:cubicBezTo>
                  <a:cubicBezTo>
                    <a:pt x="881166" y="59007"/>
                    <a:pt x="823540" y="69392"/>
                    <a:pt x="777722" y="63255"/>
                  </a:cubicBezTo>
                  <a:lnTo>
                    <a:pt x="488172" y="47677"/>
                  </a:lnTo>
                  <a:cubicBezTo>
                    <a:pt x="393939" y="60423"/>
                    <a:pt x="434324" y="35404"/>
                    <a:pt x="357804" y="32572"/>
                  </a:cubicBezTo>
                  <a:cubicBezTo>
                    <a:pt x="326865" y="31392"/>
                    <a:pt x="326157" y="35876"/>
                    <a:pt x="293092" y="31628"/>
                  </a:cubicBezTo>
                  <a:cubicBezTo>
                    <a:pt x="269239" y="28795"/>
                    <a:pt x="244913" y="23131"/>
                    <a:pt x="221768" y="21242"/>
                  </a:cubicBezTo>
                  <a:cubicBezTo>
                    <a:pt x="150207" y="15106"/>
                    <a:pt x="149734" y="25019"/>
                    <a:pt x="85967" y="0"/>
                  </a:cubicBezTo>
                  <a:cubicBezTo>
                    <a:pt x="64239" y="16050"/>
                    <a:pt x="86912" y="12273"/>
                    <a:pt x="59044" y="14398"/>
                  </a:cubicBezTo>
                  <a:cubicBezTo>
                    <a:pt x="36843" y="15814"/>
                    <a:pt x="41094" y="10385"/>
                    <a:pt x="20783" y="9205"/>
                  </a:cubicBezTo>
                  <a:cubicBezTo>
                    <a:pt x="-709" y="42013"/>
                    <a:pt x="6849" y="34460"/>
                    <a:pt x="5432" y="90634"/>
                  </a:cubicBezTo>
                  <a:lnTo>
                    <a:pt x="0" y="231779"/>
                  </a:lnTo>
                  <a:cubicBezTo>
                    <a:pt x="5668" y="270251"/>
                    <a:pt x="8030" y="225406"/>
                    <a:pt x="12045" y="269779"/>
                  </a:cubicBezTo>
                  <a:cubicBezTo>
                    <a:pt x="14643" y="296922"/>
                    <a:pt x="8975" y="337519"/>
                    <a:pt x="10155" y="367966"/>
                  </a:cubicBezTo>
                  <a:cubicBezTo>
                    <a:pt x="11573" y="403842"/>
                    <a:pt x="11336" y="427681"/>
                    <a:pt x="8975" y="456948"/>
                  </a:cubicBezTo>
                  <a:cubicBezTo>
                    <a:pt x="1889" y="544514"/>
                    <a:pt x="5432" y="541682"/>
                    <a:pt x="11809" y="628540"/>
                  </a:cubicBezTo>
                  <a:cubicBezTo>
                    <a:pt x="13934" y="658279"/>
                    <a:pt x="3306" y="702652"/>
                    <a:pt x="8738" y="721771"/>
                  </a:cubicBezTo>
                  <a:cubicBezTo>
                    <a:pt x="25507" y="729795"/>
                    <a:pt x="24562" y="712329"/>
                    <a:pt x="69671" y="708553"/>
                  </a:cubicBezTo>
                  <a:cubicBezTo>
                    <a:pt x="173116" y="699820"/>
                    <a:pt x="113364" y="686130"/>
                    <a:pt x="216099" y="704541"/>
                  </a:cubicBezTo>
                  <a:lnTo>
                    <a:pt x="455816" y="718938"/>
                  </a:lnTo>
                  <a:cubicBezTo>
                    <a:pt x="614998" y="716814"/>
                    <a:pt x="623028" y="720118"/>
                    <a:pt x="776541" y="742069"/>
                  </a:cubicBezTo>
                  <a:cubicBezTo>
                    <a:pt x="838182" y="750802"/>
                    <a:pt x="840780" y="758591"/>
                    <a:pt x="928873" y="762131"/>
                  </a:cubicBezTo>
                  <a:cubicBezTo>
                    <a:pt x="982485" y="764255"/>
                    <a:pt x="1041056" y="773224"/>
                    <a:pt x="1084748" y="762131"/>
                  </a:cubicBezTo>
                  <a:cubicBezTo>
                    <a:pt x="1211338" y="729559"/>
                    <a:pt x="1184178" y="760243"/>
                    <a:pt x="1214172" y="749386"/>
                  </a:cubicBezTo>
                  <a:lnTo>
                    <a:pt x="1229759" y="739473"/>
                  </a:lnTo>
                  <a:lnTo>
                    <a:pt x="1231649" y="789038"/>
                  </a:lnTo>
                  <a:cubicBezTo>
                    <a:pt x="1266130" y="776529"/>
                    <a:pt x="1235900" y="653087"/>
                    <a:pt x="1240151" y="624999"/>
                  </a:cubicBezTo>
                  <a:cubicBezTo>
                    <a:pt x="1263060" y="474414"/>
                    <a:pt x="1248181" y="393457"/>
                    <a:pt x="1258337" y="241928"/>
                  </a:cubicBezTo>
                  <a:cubicBezTo>
                    <a:pt x="1262824" y="174424"/>
                    <a:pt x="1263060" y="148697"/>
                    <a:pt x="1249598" y="94883"/>
                  </a:cubicBezTo>
                  <a:cubicBezTo>
                    <a:pt x="1244638" y="75293"/>
                    <a:pt x="1249834" y="73876"/>
                    <a:pt x="1241568" y="6136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6" name="Forma libre 821">
              <a:extLst>
                <a:ext uri="{FF2B5EF4-FFF2-40B4-BE49-F238E27FC236}">
                  <a16:creationId xmlns:a16="http://schemas.microsoft.com/office/drawing/2014/main" id="{1163C83F-4EC7-087A-4919-07912789C47D}"/>
                </a:ext>
              </a:extLst>
            </p:cNvPr>
            <p:cNvSpPr/>
            <p:nvPr/>
          </p:nvSpPr>
          <p:spPr>
            <a:xfrm>
              <a:off x="2465722" y="2414078"/>
              <a:ext cx="459944" cy="468980"/>
            </a:xfrm>
            <a:custGeom>
              <a:avLst/>
              <a:gdLst>
                <a:gd name="connsiteX0" fmla="*/ 178118 w 459944"/>
                <a:gd name="connsiteY0" fmla="*/ 71050 h 468980"/>
                <a:gd name="connsiteX1" fmla="*/ 275658 w 459944"/>
                <a:gd name="connsiteY1" fmla="*/ 28801 h 468980"/>
                <a:gd name="connsiteX2" fmla="*/ 361626 w 459944"/>
                <a:gd name="connsiteY2" fmla="*/ 88752 h 468980"/>
                <a:gd name="connsiteX3" fmla="*/ 282271 w 459944"/>
                <a:gd name="connsiteY3" fmla="*/ 280878 h 468980"/>
                <a:gd name="connsiteX4" fmla="*/ 155446 w 459944"/>
                <a:gd name="connsiteY4" fmla="*/ 66565 h 468980"/>
                <a:gd name="connsiteX5" fmla="*/ 201027 w 459944"/>
                <a:gd name="connsiteY5" fmla="*/ 41782 h 468980"/>
                <a:gd name="connsiteX6" fmla="*/ 201736 w 459944"/>
                <a:gd name="connsiteY6" fmla="*/ 44615 h 468980"/>
                <a:gd name="connsiteX7" fmla="*/ 178118 w 459944"/>
                <a:gd name="connsiteY7" fmla="*/ 71050 h 468980"/>
                <a:gd name="connsiteX8" fmla="*/ 436729 w 459944"/>
                <a:gd name="connsiteY8" fmla="*/ 440196 h 468980"/>
                <a:gd name="connsiteX9" fmla="*/ 127813 w 459944"/>
                <a:gd name="connsiteY9" fmla="*/ 441140 h 468980"/>
                <a:gd name="connsiteX10" fmla="*/ 146707 w 459944"/>
                <a:gd name="connsiteY10" fmla="*/ 431463 h 468980"/>
                <a:gd name="connsiteX11" fmla="*/ 212127 w 459944"/>
                <a:gd name="connsiteY11" fmla="*/ 419662 h 468980"/>
                <a:gd name="connsiteX12" fmla="*/ 35705 w 459944"/>
                <a:gd name="connsiteY12" fmla="*/ 431463 h 468980"/>
                <a:gd name="connsiteX13" fmla="*/ 26022 w 459944"/>
                <a:gd name="connsiteY13" fmla="*/ 407152 h 468980"/>
                <a:gd name="connsiteX14" fmla="*/ 36650 w 459944"/>
                <a:gd name="connsiteY14" fmla="*/ 344841 h 468980"/>
                <a:gd name="connsiteX15" fmla="*/ 98291 w 459944"/>
                <a:gd name="connsiteY15" fmla="*/ 287723 h 468980"/>
                <a:gd name="connsiteX16" fmla="*/ 52710 w 459944"/>
                <a:gd name="connsiteY16" fmla="*/ 377413 h 468980"/>
                <a:gd name="connsiteX17" fmla="*/ 51057 w 459944"/>
                <a:gd name="connsiteY17" fmla="*/ 405736 h 468980"/>
                <a:gd name="connsiteX18" fmla="*/ 52001 w 459944"/>
                <a:gd name="connsiteY18" fmla="*/ 408804 h 468980"/>
                <a:gd name="connsiteX19" fmla="*/ 79398 w 459944"/>
                <a:gd name="connsiteY19" fmla="*/ 333276 h 468980"/>
                <a:gd name="connsiteX20" fmla="*/ 103015 w 459944"/>
                <a:gd name="connsiteY20" fmla="*/ 307549 h 468980"/>
                <a:gd name="connsiteX21" fmla="*/ 111990 w 459944"/>
                <a:gd name="connsiteY21" fmla="*/ 278282 h 468980"/>
                <a:gd name="connsiteX22" fmla="*/ 242122 w 459944"/>
                <a:gd name="connsiteY22" fmla="*/ 310381 h 468980"/>
                <a:gd name="connsiteX23" fmla="*/ 400358 w 459944"/>
                <a:gd name="connsiteY23" fmla="*/ 277573 h 468980"/>
                <a:gd name="connsiteX24" fmla="*/ 427755 w 459944"/>
                <a:gd name="connsiteY24" fmla="*/ 316282 h 468980"/>
                <a:gd name="connsiteX25" fmla="*/ 436729 w 459944"/>
                <a:gd name="connsiteY25" fmla="*/ 440196 h 468980"/>
                <a:gd name="connsiteX26" fmla="*/ 458930 w 459944"/>
                <a:gd name="connsiteY26" fmla="*/ 441376 h 468980"/>
                <a:gd name="connsiteX27" fmla="*/ 415710 w 459944"/>
                <a:gd name="connsiteY27" fmla="*/ 257511 h 468980"/>
                <a:gd name="connsiteX28" fmla="*/ 366822 w 459944"/>
                <a:gd name="connsiteY28" fmla="*/ 225647 h 468980"/>
                <a:gd name="connsiteX29" fmla="*/ 374143 w 459944"/>
                <a:gd name="connsiteY29" fmla="*/ 64677 h 468980"/>
                <a:gd name="connsiteX30" fmla="*/ 254403 w 459944"/>
                <a:gd name="connsiteY30" fmla="*/ 5434 h 468980"/>
                <a:gd name="connsiteX31" fmla="*/ 235981 w 459944"/>
                <a:gd name="connsiteY31" fmla="*/ 6 h 468980"/>
                <a:gd name="connsiteX32" fmla="*/ 146707 w 459944"/>
                <a:gd name="connsiteY32" fmla="*/ 57832 h 468980"/>
                <a:gd name="connsiteX33" fmla="*/ 98764 w 459944"/>
                <a:gd name="connsiteY33" fmla="*/ 166169 h 468980"/>
                <a:gd name="connsiteX34" fmla="*/ 112226 w 459944"/>
                <a:gd name="connsiteY34" fmla="*/ 257275 h 468980"/>
                <a:gd name="connsiteX35" fmla="*/ 52710 w 459944"/>
                <a:gd name="connsiteY35" fmla="*/ 279226 h 468980"/>
                <a:gd name="connsiteX36" fmla="*/ 515 w 459944"/>
                <a:gd name="connsiteY36" fmla="*/ 400071 h 468980"/>
                <a:gd name="connsiteX37" fmla="*/ 16339 w 459944"/>
                <a:gd name="connsiteY37" fmla="*/ 466159 h 468980"/>
                <a:gd name="connsiteX38" fmla="*/ 28384 w 459944"/>
                <a:gd name="connsiteY38" fmla="*/ 451289 h 468980"/>
                <a:gd name="connsiteX39" fmla="*/ 364460 w 459944"/>
                <a:gd name="connsiteY39" fmla="*/ 464035 h 468980"/>
                <a:gd name="connsiteX40" fmla="*/ 458930 w 459944"/>
                <a:gd name="connsiteY40" fmla="*/ 441376 h 46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944" h="468980">
                  <a:moveTo>
                    <a:pt x="178118" y="71050"/>
                  </a:moveTo>
                  <a:cubicBezTo>
                    <a:pt x="207876" y="58304"/>
                    <a:pt x="247081" y="32813"/>
                    <a:pt x="275658" y="28801"/>
                  </a:cubicBezTo>
                  <a:cubicBezTo>
                    <a:pt x="322185" y="22192"/>
                    <a:pt x="348164" y="50515"/>
                    <a:pt x="361626" y="88752"/>
                  </a:cubicBezTo>
                  <a:cubicBezTo>
                    <a:pt x="390203" y="169237"/>
                    <a:pt x="346983" y="259163"/>
                    <a:pt x="282271" y="280878"/>
                  </a:cubicBezTo>
                  <a:cubicBezTo>
                    <a:pt x="136552" y="329971"/>
                    <a:pt x="64519" y="183399"/>
                    <a:pt x="155446" y="66565"/>
                  </a:cubicBezTo>
                  <a:cubicBezTo>
                    <a:pt x="161586" y="58776"/>
                    <a:pt x="192053" y="20540"/>
                    <a:pt x="201027" y="41782"/>
                  </a:cubicBezTo>
                  <a:cubicBezTo>
                    <a:pt x="201263" y="42255"/>
                    <a:pt x="201736" y="44143"/>
                    <a:pt x="201736" y="44615"/>
                  </a:cubicBezTo>
                  <a:cubicBezTo>
                    <a:pt x="202444" y="55472"/>
                    <a:pt x="185440" y="64205"/>
                    <a:pt x="178118" y="71050"/>
                  </a:cubicBezTo>
                  <a:close/>
                  <a:moveTo>
                    <a:pt x="436729" y="440196"/>
                  </a:moveTo>
                  <a:cubicBezTo>
                    <a:pt x="338481" y="445861"/>
                    <a:pt x="222047" y="453886"/>
                    <a:pt x="127813" y="441140"/>
                  </a:cubicBezTo>
                  <a:lnTo>
                    <a:pt x="146707" y="431463"/>
                  </a:lnTo>
                  <a:cubicBezTo>
                    <a:pt x="171269" y="422730"/>
                    <a:pt x="201027" y="424146"/>
                    <a:pt x="212127" y="419662"/>
                  </a:cubicBezTo>
                  <a:cubicBezTo>
                    <a:pt x="202444" y="393699"/>
                    <a:pt x="86719" y="437364"/>
                    <a:pt x="35705" y="431463"/>
                  </a:cubicBezTo>
                  <a:lnTo>
                    <a:pt x="26022" y="407152"/>
                  </a:lnTo>
                  <a:cubicBezTo>
                    <a:pt x="19645" y="388978"/>
                    <a:pt x="21299" y="386146"/>
                    <a:pt x="36650" y="344841"/>
                  </a:cubicBezTo>
                  <a:cubicBezTo>
                    <a:pt x="48695" y="312505"/>
                    <a:pt x="56489" y="287487"/>
                    <a:pt x="98291" y="287723"/>
                  </a:cubicBezTo>
                  <a:cubicBezTo>
                    <a:pt x="85774" y="321946"/>
                    <a:pt x="66880" y="309673"/>
                    <a:pt x="52710" y="377413"/>
                  </a:cubicBezTo>
                  <a:lnTo>
                    <a:pt x="51057" y="405736"/>
                  </a:lnTo>
                  <a:cubicBezTo>
                    <a:pt x="51057" y="407388"/>
                    <a:pt x="51529" y="407860"/>
                    <a:pt x="52001" y="408804"/>
                  </a:cubicBezTo>
                  <a:cubicBezTo>
                    <a:pt x="63574" y="386382"/>
                    <a:pt x="64282" y="358059"/>
                    <a:pt x="79398" y="333276"/>
                  </a:cubicBezTo>
                  <a:cubicBezTo>
                    <a:pt x="88844" y="317934"/>
                    <a:pt x="94513" y="318170"/>
                    <a:pt x="103015" y="307549"/>
                  </a:cubicBezTo>
                  <a:cubicBezTo>
                    <a:pt x="125452" y="279934"/>
                    <a:pt x="98764" y="302828"/>
                    <a:pt x="111990" y="278282"/>
                  </a:cubicBezTo>
                  <a:cubicBezTo>
                    <a:pt x="164420" y="294095"/>
                    <a:pt x="184259" y="315338"/>
                    <a:pt x="242122" y="310381"/>
                  </a:cubicBezTo>
                  <a:cubicBezTo>
                    <a:pt x="354068" y="300940"/>
                    <a:pt x="328561" y="215498"/>
                    <a:pt x="400358" y="277573"/>
                  </a:cubicBezTo>
                  <a:cubicBezTo>
                    <a:pt x="413820" y="289375"/>
                    <a:pt x="420669" y="298580"/>
                    <a:pt x="427755" y="316282"/>
                  </a:cubicBezTo>
                  <a:cubicBezTo>
                    <a:pt x="441217" y="350034"/>
                    <a:pt x="440272" y="397947"/>
                    <a:pt x="436729" y="440196"/>
                  </a:cubicBezTo>
                  <a:close/>
                  <a:moveTo>
                    <a:pt x="458930" y="441376"/>
                  </a:moveTo>
                  <a:cubicBezTo>
                    <a:pt x="461764" y="385674"/>
                    <a:pt x="461764" y="285126"/>
                    <a:pt x="415710" y="257511"/>
                  </a:cubicBezTo>
                  <a:cubicBezTo>
                    <a:pt x="386188" y="239809"/>
                    <a:pt x="391148" y="248306"/>
                    <a:pt x="366822" y="225647"/>
                  </a:cubicBezTo>
                  <a:cubicBezTo>
                    <a:pt x="387369" y="158380"/>
                    <a:pt x="398705" y="127696"/>
                    <a:pt x="374143" y="64677"/>
                  </a:cubicBezTo>
                  <a:cubicBezTo>
                    <a:pt x="349581" y="1186"/>
                    <a:pt x="295969" y="18180"/>
                    <a:pt x="254403" y="5434"/>
                  </a:cubicBezTo>
                  <a:cubicBezTo>
                    <a:pt x="248498" y="3546"/>
                    <a:pt x="240941" y="6"/>
                    <a:pt x="235981" y="6"/>
                  </a:cubicBezTo>
                  <a:cubicBezTo>
                    <a:pt x="219921" y="-466"/>
                    <a:pt x="171269" y="28565"/>
                    <a:pt x="146707" y="57832"/>
                  </a:cubicBezTo>
                  <a:cubicBezTo>
                    <a:pt x="116949" y="93472"/>
                    <a:pt x="108211" y="112827"/>
                    <a:pt x="98764" y="166169"/>
                  </a:cubicBezTo>
                  <a:cubicBezTo>
                    <a:pt x="89789" y="215026"/>
                    <a:pt x="103015" y="222579"/>
                    <a:pt x="112226" y="257275"/>
                  </a:cubicBezTo>
                  <a:cubicBezTo>
                    <a:pt x="94749" y="264120"/>
                    <a:pt x="67353" y="266480"/>
                    <a:pt x="52710" y="279226"/>
                  </a:cubicBezTo>
                  <a:cubicBezTo>
                    <a:pt x="24841" y="303536"/>
                    <a:pt x="6183" y="362543"/>
                    <a:pt x="515" y="400071"/>
                  </a:cubicBezTo>
                  <a:cubicBezTo>
                    <a:pt x="-2555" y="421314"/>
                    <a:pt x="8781" y="450581"/>
                    <a:pt x="16339" y="466159"/>
                  </a:cubicBezTo>
                  <a:lnTo>
                    <a:pt x="28384" y="451289"/>
                  </a:lnTo>
                  <a:cubicBezTo>
                    <a:pt x="131592" y="451997"/>
                    <a:pt x="214725" y="480085"/>
                    <a:pt x="364460" y="464035"/>
                  </a:cubicBezTo>
                  <a:cubicBezTo>
                    <a:pt x="428463" y="457190"/>
                    <a:pt x="411222" y="471352"/>
                    <a:pt x="458930" y="44137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7" name="Forma libre 822">
              <a:extLst>
                <a:ext uri="{FF2B5EF4-FFF2-40B4-BE49-F238E27FC236}">
                  <a16:creationId xmlns:a16="http://schemas.microsoft.com/office/drawing/2014/main" id="{36887E98-C152-EA30-CEF1-1F8A6D2237CF}"/>
                </a:ext>
              </a:extLst>
            </p:cNvPr>
            <p:cNvSpPr/>
            <p:nvPr/>
          </p:nvSpPr>
          <p:spPr>
            <a:xfrm>
              <a:off x="3045570" y="2440515"/>
              <a:ext cx="361307" cy="407709"/>
            </a:xfrm>
            <a:custGeom>
              <a:avLst/>
              <a:gdLst>
                <a:gd name="connsiteX0" fmla="*/ 320491 w 361307"/>
                <a:gd name="connsiteY0" fmla="*/ 220453 h 407709"/>
                <a:gd name="connsiteX1" fmla="*/ 337496 w 361307"/>
                <a:gd name="connsiteY1" fmla="*/ 253733 h 407709"/>
                <a:gd name="connsiteX2" fmla="*/ 284357 w 361307"/>
                <a:gd name="connsiteY2" fmla="*/ 362305 h 407709"/>
                <a:gd name="connsiteX3" fmla="*/ 47710 w 361307"/>
                <a:gd name="connsiteY3" fmla="*/ 306839 h 407709"/>
                <a:gd name="connsiteX4" fmla="*/ 92583 w 361307"/>
                <a:gd name="connsiteY4" fmla="*/ 59954 h 407709"/>
                <a:gd name="connsiteX5" fmla="*/ 54323 w 361307"/>
                <a:gd name="connsiteY5" fmla="*/ 136663 h 407709"/>
                <a:gd name="connsiteX6" fmla="*/ 82192 w 361307"/>
                <a:gd name="connsiteY6" fmla="*/ 104327 h 407709"/>
                <a:gd name="connsiteX7" fmla="*/ 73453 w 361307"/>
                <a:gd name="connsiteY7" fmla="*/ 178204 h 407709"/>
                <a:gd name="connsiteX8" fmla="*/ 158476 w 361307"/>
                <a:gd name="connsiteY8" fmla="*/ 50513 h 407709"/>
                <a:gd name="connsiteX9" fmla="*/ 189651 w 361307"/>
                <a:gd name="connsiteY9" fmla="*/ 23842 h 407709"/>
                <a:gd name="connsiteX10" fmla="*/ 162491 w 361307"/>
                <a:gd name="connsiteY10" fmla="*/ 208415 h 407709"/>
                <a:gd name="connsiteX11" fmla="*/ 174536 w 361307"/>
                <a:gd name="connsiteY11" fmla="*/ 229894 h 407709"/>
                <a:gd name="connsiteX12" fmla="*/ 228147 w 361307"/>
                <a:gd name="connsiteY12" fmla="*/ 217620 h 407709"/>
                <a:gd name="connsiteX13" fmla="*/ 310572 w 361307"/>
                <a:gd name="connsiteY13" fmla="*/ 223521 h 407709"/>
                <a:gd name="connsiteX14" fmla="*/ 303251 w 361307"/>
                <a:gd name="connsiteY14" fmla="*/ 301174 h 407709"/>
                <a:gd name="connsiteX15" fmla="*/ 320491 w 361307"/>
                <a:gd name="connsiteY15" fmla="*/ 220453 h 407709"/>
                <a:gd name="connsiteX16" fmla="*/ 349069 w 361307"/>
                <a:gd name="connsiteY16" fmla="*/ 207235 h 407709"/>
                <a:gd name="connsiteX17" fmla="*/ 182330 w 361307"/>
                <a:gd name="connsiteY17" fmla="*/ 203931 h 407709"/>
                <a:gd name="connsiteX18" fmla="*/ 209253 w 361307"/>
                <a:gd name="connsiteY18" fmla="*/ 12749 h 407709"/>
                <a:gd name="connsiteX19" fmla="*/ 183747 w 361307"/>
                <a:gd name="connsiteY19" fmla="*/ 4960 h 407709"/>
                <a:gd name="connsiteX20" fmla="*/ 18661 w 361307"/>
                <a:gd name="connsiteY20" fmla="*/ 113060 h 407709"/>
                <a:gd name="connsiteX21" fmla="*/ 7561 w 361307"/>
                <a:gd name="connsiteY21" fmla="*/ 266478 h 407709"/>
                <a:gd name="connsiteX22" fmla="*/ 222951 w 361307"/>
                <a:gd name="connsiteY22" fmla="*/ 407386 h 407709"/>
                <a:gd name="connsiteX23" fmla="*/ 331119 w 361307"/>
                <a:gd name="connsiteY23" fmla="*/ 338466 h 407709"/>
                <a:gd name="connsiteX24" fmla="*/ 354973 w 361307"/>
                <a:gd name="connsiteY24" fmla="*/ 275683 h 407709"/>
                <a:gd name="connsiteX25" fmla="*/ 349069 w 361307"/>
                <a:gd name="connsiteY25" fmla="*/ 207235 h 40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307" h="407709">
                  <a:moveTo>
                    <a:pt x="320491" y="220453"/>
                  </a:moveTo>
                  <a:cubicBezTo>
                    <a:pt x="344817" y="225645"/>
                    <a:pt x="337732" y="236975"/>
                    <a:pt x="337496" y="253733"/>
                  </a:cubicBezTo>
                  <a:cubicBezTo>
                    <a:pt x="336551" y="293857"/>
                    <a:pt x="308683" y="342715"/>
                    <a:pt x="284357" y="362305"/>
                  </a:cubicBezTo>
                  <a:cubicBezTo>
                    <a:pt x="238775" y="398417"/>
                    <a:pt x="102266" y="385672"/>
                    <a:pt x="47710" y="306839"/>
                  </a:cubicBezTo>
                  <a:cubicBezTo>
                    <a:pt x="-5429" y="230366"/>
                    <a:pt x="13701" y="84265"/>
                    <a:pt x="92583" y="59954"/>
                  </a:cubicBezTo>
                  <a:cubicBezTo>
                    <a:pt x="81719" y="83793"/>
                    <a:pt x="60700" y="103855"/>
                    <a:pt x="54323" y="136663"/>
                  </a:cubicBezTo>
                  <a:cubicBezTo>
                    <a:pt x="67313" y="122738"/>
                    <a:pt x="65896" y="115657"/>
                    <a:pt x="82192" y="104327"/>
                  </a:cubicBezTo>
                  <a:cubicBezTo>
                    <a:pt x="77704" y="128874"/>
                    <a:pt x="62825" y="145160"/>
                    <a:pt x="73453" y="178204"/>
                  </a:cubicBezTo>
                  <a:cubicBezTo>
                    <a:pt x="94473" y="133831"/>
                    <a:pt x="69674" y="88514"/>
                    <a:pt x="158476" y="50513"/>
                  </a:cubicBezTo>
                  <a:cubicBezTo>
                    <a:pt x="201696" y="32103"/>
                    <a:pt x="152099" y="28091"/>
                    <a:pt x="189651" y="23842"/>
                  </a:cubicBezTo>
                  <a:cubicBezTo>
                    <a:pt x="175717" y="89930"/>
                    <a:pt x="187053" y="122029"/>
                    <a:pt x="162491" y="208415"/>
                  </a:cubicBezTo>
                  <a:cubicBezTo>
                    <a:pt x="160129" y="217148"/>
                    <a:pt x="154933" y="233906"/>
                    <a:pt x="174536" y="229894"/>
                  </a:cubicBezTo>
                  <a:cubicBezTo>
                    <a:pt x="187053" y="227534"/>
                    <a:pt x="200279" y="218328"/>
                    <a:pt x="228147" y="217620"/>
                  </a:cubicBezTo>
                  <a:cubicBezTo>
                    <a:pt x="251292" y="216676"/>
                    <a:pt x="282704" y="222341"/>
                    <a:pt x="310572" y="223521"/>
                  </a:cubicBezTo>
                  <a:lnTo>
                    <a:pt x="303251" y="301174"/>
                  </a:lnTo>
                  <a:cubicBezTo>
                    <a:pt x="323798" y="272143"/>
                    <a:pt x="307738" y="240043"/>
                    <a:pt x="320491" y="220453"/>
                  </a:cubicBezTo>
                  <a:close/>
                  <a:moveTo>
                    <a:pt x="349069" y="207235"/>
                  </a:moveTo>
                  <a:cubicBezTo>
                    <a:pt x="290970" y="202751"/>
                    <a:pt x="236650" y="196850"/>
                    <a:pt x="182330" y="203931"/>
                  </a:cubicBezTo>
                  <a:cubicBezTo>
                    <a:pt x="182093" y="144924"/>
                    <a:pt x="212796" y="26203"/>
                    <a:pt x="209253" y="12749"/>
                  </a:cubicBezTo>
                  <a:cubicBezTo>
                    <a:pt x="204294" y="-7313"/>
                    <a:pt x="205475" y="1420"/>
                    <a:pt x="183747" y="4960"/>
                  </a:cubicBezTo>
                  <a:cubicBezTo>
                    <a:pt x="125884" y="13929"/>
                    <a:pt x="47238" y="55470"/>
                    <a:pt x="18661" y="113060"/>
                  </a:cubicBezTo>
                  <a:cubicBezTo>
                    <a:pt x="-1650" y="154365"/>
                    <a:pt x="-5429" y="216440"/>
                    <a:pt x="7561" y="266478"/>
                  </a:cubicBezTo>
                  <a:cubicBezTo>
                    <a:pt x="33304" y="365137"/>
                    <a:pt x="131316" y="412107"/>
                    <a:pt x="222951" y="407386"/>
                  </a:cubicBezTo>
                  <a:cubicBezTo>
                    <a:pt x="279869" y="404554"/>
                    <a:pt x="307030" y="372926"/>
                    <a:pt x="331119" y="338466"/>
                  </a:cubicBezTo>
                  <a:cubicBezTo>
                    <a:pt x="345290" y="318168"/>
                    <a:pt x="345054" y="301410"/>
                    <a:pt x="354973" y="275683"/>
                  </a:cubicBezTo>
                  <a:cubicBezTo>
                    <a:pt x="367254" y="243819"/>
                    <a:pt x="359696" y="237919"/>
                    <a:pt x="349069" y="207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8" name="Forma libre 823">
              <a:extLst>
                <a:ext uri="{FF2B5EF4-FFF2-40B4-BE49-F238E27FC236}">
                  <a16:creationId xmlns:a16="http://schemas.microsoft.com/office/drawing/2014/main" id="{269F157E-CAAE-7A65-5813-CE84C805BDA1}"/>
                </a:ext>
              </a:extLst>
            </p:cNvPr>
            <p:cNvSpPr/>
            <p:nvPr/>
          </p:nvSpPr>
          <p:spPr>
            <a:xfrm>
              <a:off x="3660972" y="2585200"/>
              <a:ext cx="168806" cy="199451"/>
            </a:xfrm>
            <a:custGeom>
              <a:avLst/>
              <a:gdLst>
                <a:gd name="connsiteX0" fmla="*/ 50140 w 168806"/>
                <a:gd name="connsiteY0" fmla="*/ 142799 h 199451"/>
                <a:gd name="connsiteX1" fmla="*/ 52738 w 168806"/>
                <a:gd name="connsiteY1" fmla="*/ 52637 h 199451"/>
                <a:gd name="connsiteX2" fmla="*/ 137524 w 168806"/>
                <a:gd name="connsiteY2" fmla="*/ 142327 h 199451"/>
                <a:gd name="connsiteX3" fmla="*/ 55572 w 168806"/>
                <a:gd name="connsiteY3" fmla="*/ 156017 h 199451"/>
                <a:gd name="connsiteX4" fmla="*/ 67380 w 168806"/>
                <a:gd name="connsiteY4" fmla="*/ 149644 h 199451"/>
                <a:gd name="connsiteX5" fmla="*/ 78008 w 168806"/>
                <a:gd name="connsiteY5" fmla="*/ 148464 h 199451"/>
                <a:gd name="connsiteX6" fmla="*/ 80370 w 168806"/>
                <a:gd name="connsiteY6" fmla="*/ 49569 h 199451"/>
                <a:gd name="connsiteX7" fmla="*/ 50140 w 168806"/>
                <a:gd name="connsiteY7" fmla="*/ 142799 h 199451"/>
                <a:gd name="connsiteX8" fmla="*/ 116977 w 168806"/>
                <a:gd name="connsiteY8" fmla="*/ 193545 h 199451"/>
                <a:gd name="connsiteX9" fmla="*/ 132801 w 168806"/>
                <a:gd name="connsiteY9" fmla="*/ 27382 h 199451"/>
                <a:gd name="connsiteX10" fmla="*/ 53918 w 168806"/>
                <a:gd name="connsiteY10" fmla="*/ 10388 h 199451"/>
                <a:gd name="connsiteX11" fmla="*/ 2432 w 168806"/>
                <a:gd name="connsiteY11" fmla="*/ 136899 h 199451"/>
                <a:gd name="connsiteX12" fmla="*/ 116977 w 168806"/>
                <a:gd name="connsiteY12" fmla="*/ 193545 h 1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806" h="199451">
                  <a:moveTo>
                    <a:pt x="50140" y="142799"/>
                  </a:moveTo>
                  <a:cubicBezTo>
                    <a:pt x="35025" y="113296"/>
                    <a:pt x="31482" y="85681"/>
                    <a:pt x="52738" y="52637"/>
                  </a:cubicBezTo>
                  <a:cubicBezTo>
                    <a:pt x="94304" y="-12034"/>
                    <a:pt x="175076" y="75296"/>
                    <a:pt x="137524" y="142327"/>
                  </a:cubicBezTo>
                  <a:cubicBezTo>
                    <a:pt x="119811" y="173719"/>
                    <a:pt x="78481" y="173483"/>
                    <a:pt x="55572" y="156017"/>
                  </a:cubicBezTo>
                  <a:cubicBezTo>
                    <a:pt x="63129" y="141383"/>
                    <a:pt x="52265" y="152713"/>
                    <a:pt x="67380" y="149644"/>
                  </a:cubicBezTo>
                  <a:cubicBezTo>
                    <a:pt x="80842" y="147048"/>
                    <a:pt x="58878" y="159321"/>
                    <a:pt x="78008" y="148464"/>
                  </a:cubicBezTo>
                  <a:cubicBezTo>
                    <a:pt x="68561" y="68451"/>
                    <a:pt x="89817" y="73644"/>
                    <a:pt x="80370" y="49569"/>
                  </a:cubicBezTo>
                  <a:cubicBezTo>
                    <a:pt x="44471" y="61134"/>
                    <a:pt x="71159" y="118961"/>
                    <a:pt x="50140" y="142799"/>
                  </a:cubicBezTo>
                  <a:close/>
                  <a:moveTo>
                    <a:pt x="116977" y="193545"/>
                  </a:moveTo>
                  <a:cubicBezTo>
                    <a:pt x="167754" y="166402"/>
                    <a:pt x="195151" y="90165"/>
                    <a:pt x="132801" y="27382"/>
                  </a:cubicBezTo>
                  <a:cubicBezTo>
                    <a:pt x="114851" y="9208"/>
                    <a:pt x="103515" y="-13686"/>
                    <a:pt x="53918" y="10388"/>
                  </a:cubicBezTo>
                  <a:cubicBezTo>
                    <a:pt x="19909" y="26674"/>
                    <a:pt x="-8668" y="81668"/>
                    <a:pt x="2432" y="136899"/>
                  </a:cubicBezTo>
                  <a:cubicBezTo>
                    <a:pt x="16367" y="206999"/>
                    <a:pt x="95957" y="204639"/>
                    <a:pt x="116977" y="1935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9" name="Forma libre 824">
              <a:extLst>
                <a:ext uri="{FF2B5EF4-FFF2-40B4-BE49-F238E27FC236}">
                  <a16:creationId xmlns:a16="http://schemas.microsoft.com/office/drawing/2014/main" id="{899170E1-B674-3A08-6CA2-E19354B850CF}"/>
                </a:ext>
              </a:extLst>
            </p:cNvPr>
            <p:cNvSpPr/>
            <p:nvPr/>
          </p:nvSpPr>
          <p:spPr>
            <a:xfrm>
              <a:off x="3302028" y="2442171"/>
              <a:ext cx="122442" cy="177020"/>
            </a:xfrm>
            <a:custGeom>
              <a:avLst/>
              <a:gdLst>
                <a:gd name="connsiteX0" fmla="*/ 104891 w 122442"/>
                <a:gd name="connsiteY0" fmla="*/ 138784 h 177020"/>
                <a:gd name="connsiteX1" fmla="*/ 25536 w 122442"/>
                <a:gd name="connsiteY1" fmla="*/ 153182 h 177020"/>
                <a:gd name="connsiteX2" fmla="*/ 34511 w 122442"/>
                <a:gd name="connsiteY2" fmla="*/ 29267 h 177020"/>
                <a:gd name="connsiteX3" fmla="*/ 82927 w 122442"/>
                <a:gd name="connsiteY3" fmla="*/ 68212 h 177020"/>
                <a:gd name="connsiteX4" fmla="*/ 104891 w 122442"/>
                <a:gd name="connsiteY4" fmla="*/ 138784 h 177020"/>
                <a:gd name="connsiteX5" fmla="*/ 31441 w 122442"/>
                <a:gd name="connsiteY5" fmla="*/ 0 h 177020"/>
                <a:gd name="connsiteX6" fmla="*/ 9713 w 122442"/>
                <a:gd name="connsiteY6" fmla="*/ 33044 h 177020"/>
                <a:gd name="connsiteX7" fmla="*/ 3808 w 122442"/>
                <a:gd name="connsiteY7" fmla="*/ 151057 h 177020"/>
                <a:gd name="connsiteX8" fmla="*/ 59073 w 122442"/>
                <a:gd name="connsiteY8" fmla="*/ 168051 h 177020"/>
                <a:gd name="connsiteX9" fmla="*/ 111032 w 122442"/>
                <a:gd name="connsiteY9" fmla="*/ 177020 h 177020"/>
                <a:gd name="connsiteX10" fmla="*/ 31441 w 122442"/>
                <a:gd name="connsiteY10" fmla="*/ 0 h 17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42" h="177020">
                  <a:moveTo>
                    <a:pt x="104891" y="138784"/>
                  </a:moveTo>
                  <a:lnTo>
                    <a:pt x="25536" y="153182"/>
                  </a:lnTo>
                  <a:cubicBezTo>
                    <a:pt x="21285" y="104088"/>
                    <a:pt x="35928" y="77181"/>
                    <a:pt x="34511" y="29267"/>
                  </a:cubicBezTo>
                  <a:cubicBezTo>
                    <a:pt x="57892" y="36348"/>
                    <a:pt x="73952" y="50274"/>
                    <a:pt x="82927" y="68212"/>
                  </a:cubicBezTo>
                  <a:cubicBezTo>
                    <a:pt x="91193" y="84734"/>
                    <a:pt x="103946" y="114473"/>
                    <a:pt x="104891" y="138784"/>
                  </a:cubicBezTo>
                  <a:close/>
                  <a:moveTo>
                    <a:pt x="31441" y="0"/>
                  </a:moveTo>
                  <a:cubicBezTo>
                    <a:pt x="6406" y="24311"/>
                    <a:pt x="12075" y="17702"/>
                    <a:pt x="9713" y="33044"/>
                  </a:cubicBezTo>
                  <a:cubicBezTo>
                    <a:pt x="-8236" y="145865"/>
                    <a:pt x="4281" y="98423"/>
                    <a:pt x="3808" y="151057"/>
                  </a:cubicBezTo>
                  <a:cubicBezTo>
                    <a:pt x="3808" y="168287"/>
                    <a:pt x="-12015" y="185753"/>
                    <a:pt x="59073" y="168051"/>
                  </a:cubicBezTo>
                  <a:cubicBezTo>
                    <a:pt x="103002" y="156958"/>
                    <a:pt x="85997" y="160970"/>
                    <a:pt x="111032" y="177020"/>
                  </a:cubicBezTo>
                  <a:cubicBezTo>
                    <a:pt x="147875" y="106212"/>
                    <a:pt x="88595" y="15578"/>
                    <a:pt x="3144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0" name="Forma libre 825">
              <a:extLst>
                <a:ext uri="{FF2B5EF4-FFF2-40B4-BE49-F238E27FC236}">
                  <a16:creationId xmlns:a16="http://schemas.microsoft.com/office/drawing/2014/main" id="{009A8278-384A-C2A8-37B7-ED6EF2FE0196}"/>
                </a:ext>
              </a:extLst>
            </p:cNvPr>
            <p:cNvSpPr/>
            <p:nvPr/>
          </p:nvSpPr>
          <p:spPr>
            <a:xfrm>
              <a:off x="2206639" y="2704869"/>
              <a:ext cx="31225" cy="340822"/>
            </a:xfrm>
            <a:custGeom>
              <a:avLst/>
              <a:gdLst>
                <a:gd name="connsiteX0" fmla="*/ 28620 w 31225"/>
                <a:gd name="connsiteY0" fmla="*/ 319108 h 340822"/>
                <a:gd name="connsiteX1" fmla="*/ 21535 w 31225"/>
                <a:gd name="connsiteY1" fmla="*/ 151057 h 340822"/>
                <a:gd name="connsiteX2" fmla="*/ 10907 w 31225"/>
                <a:gd name="connsiteY2" fmla="*/ 118250 h 340822"/>
                <a:gd name="connsiteX3" fmla="*/ 14214 w 31225"/>
                <a:gd name="connsiteY3" fmla="*/ 38472 h 340822"/>
                <a:gd name="connsiteX4" fmla="*/ 11852 w 31225"/>
                <a:gd name="connsiteY4" fmla="*/ 0 h 340822"/>
                <a:gd name="connsiteX5" fmla="*/ 7601 w 31225"/>
                <a:gd name="connsiteY5" fmla="*/ 340823 h 340822"/>
                <a:gd name="connsiteX6" fmla="*/ 28620 w 31225"/>
                <a:gd name="connsiteY6" fmla="*/ 319108 h 3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5" h="340822">
                  <a:moveTo>
                    <a:pt x="28620" y="319108"/>
                  </a:moveTo>
                  <a:cubicBezTo>
                    <a:pt x="28384" y="269071"/>
                    <a:pt x="38067" y="190002"/>
                    <a:pt x="21535" y="151057"/>
                  </a:cubicBezTo>
                  <a:cubicBezTo>
                    <a:pt x="13505" y="132411"/>
                    <a:pt x="12797" y="145157"/>
                    <a:pt x="10907" y="118250"/>
                  </a:cubicBezTo>
                  <a:lnTo>
                    <a:pt x="14214" y="38472"/>
                  </a:lnTo>
                  <a:cubicBezTo>
                    <a:pt x="16339" y="12509"/>
                    <a:pt x="20590" y="13454"/>
                    <a:pt x="11852" y="0"/>
                  </a:cubicBezTo>
                  <a:cubicBezTo>
                    <a:pt x="-11766" y="44845"/>
                    <a:pt x="7128" y="277332"/>
                    <a:pt x="7601" y="340823"/>
                  </a:cubicBezTo>
                  <a:lnTo>
                    <a:pt x="28620" y="31910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1" name="Forma libre 826">
              <a:extLst>
                <a:ext uri="{FF2B5EF4-FFF2-40B4-BE49-F238E27FC236}">
                  <a16:creationId xmlns:a16="http://schemas.microsoft.com/office/drawing/2014/main" id="{E914B4F8-1B95-34BE-9344-FEAE473126C9}"/>
                </a:ext>
              </a:extLst>
            </p:cNvPr>
            <p:cNvSpPr/>
            <p:nvPr/>
          </p:nvSpPr>
          <p:spPr>
            <a:xfrm>
              <a:off x="3811056" y="2915641"/>
              <a:ext cx="34054" cy="183392"/>
            </a:xfrm>
            <a:custGeom>
              <a:avLst/>
              <a:gdLst>
                <a:gd name="connsiteX0" fmla="*/ 17434 w 34054"/>
                <a:gd name="connsiteY0" fmla="*/ 0 h 183392"/>
                <a:gd name="connsiteX1" fmla="*/ 10349 w 34054"/>
                <a:gd name="connsiteY1" fmla="*/ 95827 h 183392"/>
                <a:gd name="connsiteX2" fmla="*/ 1138 w 34054"/>
                <a:gd name="connsiteY2" fmla="*/ 183393 h 183392"/>
                <a:gd name="connsiteX3" fmla="*/ 29952 w 34054"/>
                <a:gd name="connsiteY3" fmla="*/ 39180 h 183392"/>
                <a:gd name="connsiteX4" fmla="*/ 17434 w 34054"/>
                <a:gd name="connsiteY4" fmla="*/ 0 h 183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183392">
                  <a:moveTo>
                    <a:pt x="17434" y="0"/>
                  </a:moveTo>
                  <a:cubicBezTo>
                    <a:pt x="3500" y="20062"/>
                    <a:pt x="14600" y="67504"/>
                    <a:pt x="10349" y="95827"/>
                  </a:cubicBezTo>
                  <a:cubicBezTo>
                    <a:pt x="7751" y="112349"/>
                    <a:pt x="-3585" y="170648"/>
                    <a:pt x="1138" y="183393"/>
                  </a:cubicBezTo>
                  <a:cubicBezTo>
                    <a:pt x="18615" y="167107"/>
                    <a:pt x="24047" y="68448"/>
                    <a:pt x="29952" y="39180"/>
                  </a:cubicBezTo>
                  <a:cubicBezTo>
                    <a:pt x="35148" y="13926"/>
                    <a:pt x="39163" y="7081"/>
                    <a:pt x="174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2" name="Forma libre 827">
              <a:extLst>
                <a:ext uri="{FF2B5EF4-FFF2-40B4-BE49-F238E27FC236}">
                  <a16:creationId xmlns:a16="http://schemas.microsoft.com/office/drawing/2014/main" id="{E7208F53-1E62-368E-7EDF-786593A3281C}"/>
                </a:ext>
              </a:extLst>
            </p:cNvPr>
            <p:cNvSpPr/>
            <p:nvPr/>
          </p:nvSpPr>
          <p:spPr>
            <a:xfrm>
              <a:off x="3744442" y="2981728"/>
              <a:ext cx="44426" cy="109516"/>
            </a:xfrm>
            <a:custGeom>
              <a:avLst/>
              <a:gdLst>
                <a:gd name="connsiteX0" fmla="*/ 40592 w 44426"/>
                <a:gd name="connsiteY0" fmla="*/ 0 h 109516"/>
                <a:gd name="connsiteX1" fmla="*/ 26658 w 44426"/>
                <a:gd name="connsiteY1" fmla="*/ 20770 h 109516"/>
                <a:gd name="connsiteX2" fmla="*/ 206 w 44426"/>
                <a:gd name="connsiteY2" fmla="*/ 109517 h 109516"/>
                <a:gd name="connsiteX3" fmla="*/ 41064 w 44426"/>
                <a:gd name="connsiteY3" fmla="*/ 31864 h 109516"/>
                <a:gd name="connsiteX4" fmla="*/ 44135 w 44426"/>
                <a:gd name="connsiteY4" fmla="*/ 13690 h 109516"/>
                <a:gd name="connsiteX5" fmla="*/ 40592 w 44426"/>
                <a:gd name="connsiteY5" fmla="*/ 0 h 1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6" h="109516">
                  <a:moveTo>
                    <a:pt x="40592" y="0"/>
                  </a:moveTo>
                  <a:cubicBezTo>
                    <a:pt x="25477" y="5901"/>
                    <a:pt x="29020" y="3304"/>
                    <a:pt x="26658" y="20770"/>
                  </a:cubicBezTo>
                  <a:cubicBezTo>
                    <a:pt x="20281" y="66796"/>
                    <a:pt x="-2392" y="66088"/>
                    <a:pt x="206" y="109517"/>
                  </a:cubicBezTo>
                  <a:cubicBezTo>
                    <a:pt x="35396" y="101492"/>
                    <a:pt x="31381" y="86858"/>
                    <a:pt x="41064" y="31864"/>
                  </a:cubicBezTo>
                  <a:cubicBezTo>
                    <a:pt x="41773" y="28087"/>
                    <a:pt x="44135" y="14870"/>
                    <a:pt x="44135" y="13690"/>
                  </a:cubicBezTo>
                  <a:cubicBezTo>
                    <a:pt x="44371" y="-9441"/>
                    <a:pt x="45552" y="8497"/>
                    <a:pt x="4059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3" name="Forma libre 828">
              <a:extLst>
                <a:ext uri="{FF2B5EF4-FFF2-40B4-BE49-F238E27FC236}">
                  <a16:creationId xmlns:a16="http://schemas.microsoft.com/office/drawing/2014/main" id="{31124A55-BD7D-3A64-774B-58D21430B0E8}"/>
                </a:ext>
              </a:extLst>
            </p:cNvPr>
            <p:cNvSpPr/>
            <p:nvPr/>
          </p:nvSpPr>
          <p:spPr>
            <a:xfrm>
              <a:off x="3673324" y="2505013"/>
              <a:ext cx="121329" cy="40612"/>
            </a:xfrm>
            <a:custGeom>
              <a:avLst/>
              <a:gdLst>
                <a:gd name="connsiteX0" fmla="*/ 0 w 121329"/>
                <a:gd name="connsiteY0" fmla="*/ 38177 h 40612"/>
                <a:gd name="connsiteX1" fmla="*/ 58099 w 121329"/>
                <a:gd name="connsiteY1" fmla="*/ 13867 h 40612"/>
                <a:gd name="connsiteX2" fmla="*/ 93053 w 121329"/>
                <a:gd name="connsiteY2" fmla="*/ 21184 h 40612"/>
                <a:gd name="connsiteX3" fmla="*/ 120921 w 121329"/>
                <a:gd name="connsiteY3" fmla="*/ 39122 h 40612"/>
                <a:gd name="connsiteX4" fmla="*/ 0 w 121329"/>
                <a:gd name="connsiteY4" fmla="*/ 38177 h 4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29" h="40612">
                  <a:moveTo>
                    <a:pt x="0" y="38177"/>
                  </a:moveTo>
                  <a:cubicBezTo>
                    <a:pt x="18894" y="34637"/>
                    <a:pt x="39205" y="17171"/>
                    <a:pt x="58099" y="13867"/>
                  </a:cubicBezTo>
                  <a:cubicBezTo>
                    <a:pt x="71797" y="11742"/>
                    <a:pt x="85023" y="11979"/>
                    <a:pt x="93053" y="21184"/>
                  </a:cubicBezTo>
                  <a:cubicBezTo>
                    <a:pt x="109349" y="38886"/>
                    <a:pt x="83842" y="43370"/>
                    <a:pt x="120921" y="39122"/>
                  </a:cubicBezTo>
                  <a:cubicBezTo>
                    <a:pt x="128951" y="-30270"/>
                    <a:pt x="16060" y="7730"/>
                    <a:pt x="0" y="3817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4" name="Forma libre 829">
              <a:extLst>
                <a:ext uri="{FF2B5EF4-FFF2-40B4-BE49-F238E27FC236}">
                  <a16:creationId xmlns:a16="http://schemas.microsoft.com/office/drawing/2014/main" id="{C887B787-69EE-D4A8-F186-0FFAE0C545F0}"/>
                </a:ext>
              </a:extLst>
            </p:cNvPr>
            <p:cNvSpPr/>
            <p:nvPr/>
          </p:nvSpPr>
          <p:spPr>
            <a:xfrm>
              <a:off x="3681826" y="2440007"/>
              <a:ext cx="95650" cy="63058"/>
            </a:xfrm>
            <a:custGeom>
              <a:avLst/>
              <a:gdLst>
                <a:gd name="connsiteX0" fmla="*/ 84078 w 95650"/>
                <a:gd name="connsiteY0" fmla="*/ 26238 h 63058"/>
                <a:gd name="connsiteX1" fmla="*/ 95651 w 95650"/>
                <a:gd name="connsiteY1" fmla="*/ 3579 h 63058"/>
                <a:gd name="connsiteX2" fmla="*/ 38733 w 95650"/>
                <a:gd name="connsiteY2" fmla="*/ 14201 h 63058"/>
                <a:gd name="connsiteX3" fmla="*/ 0 w 95650"/>
                <a:gd name="connsiteY3" fmla="*/ 63058 h 63058"/>
                <a:gd name="connsiteX4" fmla="*/ 84078 w 95650"/>
                <a:gd name="connsiteY4" fmla="*/ 26238 h 6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50" h="63058">
                  <a:moveTo>
                    <a:pt x="84078" y="26238"/>
                  </a:moveTo>
                  <a:cubicBezTo>
                    <a:pt x="92816" y="15381"/>
                    <a:pt x="92816" y="18685"/>
                    <a:pt x="95651" y="3579"/>
                  </a:cubicBezTo>
                  <a:cubicBezTo>
                    <a:pt x="75576" y="-4682"/>
                    <a:pt x="58571" y="2399"/>
                    <a:pt x="38733" y="14201"/>
                  </a:cubicBezTo>
                  <a:cubicBezTo>
                    <a:pt x="7085" y="33319"/>
                    <a:pt x="14407" y="30958"/>
                    <a:pt x="0" y="63058"/>
                  </a:cubicBezTo>
                  <a:cubicBezTo>
                    <a:pt x="2834" y="60698"/>
                    <a:pt x="48180" y="-3265"/>
                    <a:pt x="84078" y="262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5" name="Forma libre 830">
              <a:extLst>
                <a:ext uri="{FF2B5EF4-FFF2-40B4-BE49-F238E27FC236}">
                  <a16:creationId xmlns:a16="http://schemas.microsoft.com/office/drawing/2014/main" id="{8E3DB5AC-6E81-7257-D3F7-E5F94771526B}"/>
                </a:ext>
              </a:extLst>
            </p:cNvPr>
            <p:cNvSpPr/>
            <p:nvPr/>
          </p:nvSpPr>
          <p:spPr>
            <a:xfrm>
              <a:off x="3307549" y="2673241"/>
              <a:ext cx="20720" cy="95118"/>
            </a:xfrm>
            <a:custGeom>
              <a:avLst/>
              <a:gdLst>
                <a:gd name="connsiteX0" fmla="*/ 19307 w 20720"/>
                <a:gd name="connsiteY0" fmla="*/ 0 h 95118"/>
                <a:gd name="connsiteX1" fmla="*/ 4192 w 20720"/>
                <a:gd name="connsiteY1" fmla="*/ 95119 h 95118"/>
                <a:gd name="connsiteX2" fmla="*/ 19307 w 20720"/>
                <a:gd name="connsiteY2" fmla="*/ 0 h 95118"/>
              </a:gdLst>
              <a:ahLst/>
              <a:cxnLst>
                <a:cxn ang="0">
                  <a:pos x="connsiteX0" y="connsiteY0"/>
                </a:cxn>
                <a:cxn ang="0">
                  <a:pos x="connsiteX1" y="connsiteY1"/>
                </a:cxn>
                <a:cxn ang="0">
                  <a:pos x="connsiteX2" y="connsiteY2"/>
                </a:cxn>
              </a:cxnLst>
              <a:rect l="l" t="t" r="r" b="b"/>
              <a:pathLst>
                <a:path w="20720" h="95118">
                  <a:moveTo>
                    <a:pt x="19307" y="0"/>
                  </a:moveTo>
                  <a:cubicBezTo>
                    <a:pt x="1358" y="16522"/>
                    <a:pt x="-5019" y="79777"/>
                    <a:pt x="4192" y="95119"/>
                  </a:cubicBezTo>
                  <a:cubicBezTo>
                    <a:pt x="13403" y="77181"/>
                    <a:pt x="24739" y="11093"/>
                    <a:pt x="1930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6" name="Forma libre 831">
              <a:extLst>
                <a:ext uri="{FF2B5EF4-FFF2-40B4-BE49-F238E27FC236}">
                  <a16:creationId xmlns:a16="http://schemas.microsoft.com/office/drawing/2014/main" id="{47DAE0DB-DE2B-5D16-0B77-CA310E591C27}"/>
                </a:ext>
              </a:extLst>
            </p:cNvPr>
            <p:cNvSpPr/>
            <p:nvPr/>
          </p:nvSpPr>
          <p:spPr>
            <a:xfrm>
              <a:off x="2557037" y="2739093"/>
              <a:ext cx="23545" cy="72932"/>
            </a:xfrm>
            <a:custGeom>
              <a:avLst/>
              <a:gdLst>
                <a:gd name="connsiteX0" fmla="*/ 23272 w 23545"/>
                <a:gd name="connsiteY0" fmla="*/ 0 h 72932"/>
                <a:gd name="connsiteX1" fmla="*/ 1544 w 23545"/>
                <a:gd name="connsiteY1" fmla="*/ 54050 h 72932"/>
                <a:gd name="connsiteX2" fmla="*/ 9574 w 23545"/>
                <a:gd name="connsiteY2" fmla="*/ 72932 h 72932"/>
                <a:gd name="connsiteX3" fmla="*/ 11227 w 23545"/>
                <a:gd name="connsiteY3" fmla="*/ 69392 h 72932"/>
                <a:gd name="connsiteX4" fmla="*/ 23272 w 23545"/>
                <a:gd name="connsiteY4" fmla="*/ 0 h 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 h="72932">
                  <a:moveTo>
                    <a:pt x="23272" y="0"/>
                  </a:moveTo>
                  <a:cubicBezTo>
                    <a:pt x="5087" y="4485"/>
                    <a:pt x="5559" y="16994"/>
                    <a:pt x="1544" y="54050"/>
                  </a:cubicBezTo>
                  <a:cubicBezTo>
                    <a:pt x="-1526" y="82609"/>
                    <a:pt x="-582" y="67740"/>
                    <a:pt x="9574" y="72932"/>
                  </a:cubicBezTo>
                  <a:cubicBezTo>
                    <a:pt x="10282" y="71752"/>
                    <a:pt x="11227" y="71516"/>
                    <a:pt x="11227" y="69392"/>
                  </a:cubicBezTo>
                  <a:cubicBezTo>
                    <a:pt x="11936" y="61131"/>
                    <a:pt x="25634" y="17230"/>
                    <a:pt x="2327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7" name="Forma libre 832">
              <a:extLst>
                <a:ext uri="{FF2B5EF4-FFF2-40B4-BE49-F238E27FC236}">
                  <a16:creationId xmlns:a16="http://schemas.microsoft.com/office/drawing/2014/main" id="{11980341-E76D-FF8F-7CFC-E1FB68A9A070}"/>
                </a:ext>
              </a:extLst>
            </p:cNvPr>
            <p:cNvSpPr/>
            <p:nvPr/>
          </p:nvSpPr>
          <p:spPr>
            <a:xfrm>
              <a:off x="2257349" y="2955529"/>
              <a:ext cx="16093" cy="89926"/>
            </a:xfrm>
            <a:custGeom>
              <a:avLst/>
              <a:gdLst>
                <a:gd name="connsiteX0" fmla="*/ 4598 w 16093"/>
                <a:gd name="connsiteY0" fmla="*/ 0 h 89926"/>
                <a:gd name="connsiteX1" fmla="*/ 15698 w 16093"/>
                <a:gd name="connsiteY1" fmla="*/ 89926 h 89926"/>
                <a:gd name="connsiteX2" fmla="*/ 4598 w 16093"/>
                <a:gd name="connsiteY2" fmla="*/ 0 h 89926"/>
              </a:gdLst>
              <a:ahLst/>
              <a:cxnLst>
                <a:cxn ang="0">
                  <a:pos x="connsiteX0" y="connsiteY0"/>
                </a:cxn>
                <a:cxn ang="0">
                  <a:pos x="connsiteX1" y="connsiteY1"/>
                </a:cxn>
                <a:cxn ang="0">
                  <a:pos x="connsiteX2" y="connsiteY2"/>
                </a:cxn>
              </a:cxnLst>
              <a:rect l="l" t="t" r="r" b="b"/>
              <a:pathLst>
                <a:path w="16093" h="89926">
                  <a:moveTo>
                    <a:pt x="4598" y="0"/>
                  </a:moveTo>
                  <a:cubicBezTo>
                    <a:pt x="-6502" y="20298"/>
                    <a:pt x="4598" y="76709"/>
                    <a:pt x="15698" y="89926"/>
                  </a:cubicBezTo>
                  <a:cubicBezTo>
                    <a:pt x="16643" y="63019"/>
                    <a:pt x="16879" y="18410"/>
                    <a:pt x="459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8" name="Forma libre 833">
              <a:extLst>
                <a:ext uri="{FF2B5EF4-FFF2-40B4-BE49-F238E27FC236}">
                  <a16:creationId xmlns:a16="http://schemas.microsoft.com/office/drawing/2014/main" id="{65C8FB7C-5F23-489F-3386-2A2BFFA625C7}"/>
                </a:ext>
              </a:extLst>
            </p:cNvPr>
            <p:cNvSpPr/>
            <p:nvPr/>
          </p:nvSpPr>
          <p:spPr>
            <a:xfrm>
              <a:off x="2858078" y="2759863"/>
              <a:ext cx="17956" cy="83317"/>
            </a:xfrm>
            <a:custGeom>
              <a:avLst/>
              <a:gdLst>
                <a:gd name="connsiteX0" fmla="*/ 2334 w 17956"/>
                <a:gd name="connsiteY0" fmla="*/ 0 h 83317"/>
                <a:gd name="connsiteX1" fmla="*/ 5168 w 17956"/>
                <a:gd name="connsiteY1" fmla="*/ 39889 h 83317"/>
                <a:gd name="connsiteX2" fmla="*/ 8711 w 17956"/>
                <a:gd name="connsiteY2" fmla="*/ 72932 h 83317"/>
                <a:gd name="connsiteX3" fmla="*/ 13198 w 17956"/>
                <a:gd name="connsiteY3" fmla="*/ 83318 h 83317"/>
                <a:gd name="connsiteX4" fmla="*/ 2334 w 17956"/>
                <a:gd name="connsiteY4" fmla="*/ 0 h 83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6" h="83317">
                  <a:moveTo>
                    <a:pt x="2334" y="0"/>
                  </a:moveTo>
                  <a:cubicBezTo>
                    <a:pt x="-3334" y="10621"/>
                    <a:pt x="2806" y="22895"/>
                    <a:pt x="5168" y="39889"/>
                  </a:cubicBezTo>
                  <a:lnTo>
                    <a:pt x="8711" y="72932"/>
                  </a:lnTo>
                  <a:cubicBezTo>
                    <a:pt x="10836" y="82373"/>
                    <a:pt x="10836" y="79541"/>
                    <a:pt x="13198" y="83318"/>
                  </a:cubicBezTo>
                  <a:cubicBezTo>
                    <a:pt x="23826" y="58299"/>
                    <a:pt x="15087" y="14870"/>
                    <a:pt x="23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9" name="Forma libre 834">
              <a:extLst>
                <a:ext uri="{FF2B5EF4-FFF2-40B4-BE49-F238E27FC236}">
                  <a16:creationId xmlns:a16="http://schemas.microsoft.com/office/drawing/2014/main" id="{D4F0D642-E6EA-34C7-FE88-0F1C98D2AF8C}"/>
                </a:ext>
              </a:extLst>
            </p:cNvPr>
            <p:cNvSpPr/>
            <p:nvPr/>
          </p:nvSpPr>
          <p:spPr>
            <a:xfrm>
              <a:off x="3747342" y="2695664"/>
              <a:ext cx="12421" cy="46497"/>
            </a:xfrm>
            <a:custGeom>
              <a:avLst/>
              <a:gdLst>
                <a:gd name="connsiteX0" fmla="*/ 12421 w 12421"/>
                <a:gd name="connsiteY0" fmla="*/ 0 h 46497"/>
                <a:gd name="connsiteX1" fmla="*/ 2030 w 12421"/>
                <a:gd name="connsiteY1" fmla="*/ 31864 h 46497"/>
                <a:gd name="connsiteX2" fmla="*/ 10532 w 12421"/>
                <a:gd name="connsiteY2" fmla="*/ 46497 h 46497"/>
                <a:gd name="connsiteX3" fmla="*/ 12421 w 12421"/>
                <a:gd name="connsiteY3" fmla="*/ 0 h 46497"/>
              </a:gdLst>
              <a:ahLst/>
              <a:cxnLst>
                <a:cxn ang="0">
                  <a:pos x="connsiteX0" y="connsiteY0"/>
                </a:cxn>
                <a:cxn ang="0">
                  <a:pos x="connsiteX1" y="connsiteY1"/>
                </a:cxn>
                <a:cxn ang="0">
                  <a:pos x="connsiteX2" y="connsiteY2"/>
                </a:cxn>
                <a:cxn ang="0">
                  <a:pos x="connsiteX3" y="connsiteY3"/>
                </a:cxn>
              </a:cxnLst>
              <a:rect l="l" t="t" r="r" b="b"/>
              <a:pathLst>
                <a:path w="12421" h="46497">
                  <a:moveTo>
                    <a:pt x="12421" y="0"/>
                  </a:moveTo>
                  <a:cubicBezTo>
                    <a:pt x="-1277" y="4485"/>
                    <a:pt x="-1749" y="16522"/>
                    <a:pt x="2030" y="31864"/>
                  </a:cubicBezTo>
                  <a:cubicBezTo>
                    <a:pt x="8643" y="57827"/>
                    <a:pt x="849" y="34460"/>
                    <a:pt x="10532" y="46497"/>
                  </a:cubicBezTo>
                  <a:lnTo>
                    <a:pt x="1242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20" name="Título 1">
            <a:extLst>
              <a:ext uri="{FF2B5EF4-FFF2-40B4-BE49-F238E27FC236}">
                <a16:creationId xmlns:a16="http://schemas.microsoft.com/office/drawing/2014/main" id="{0F13F21E-C810-77C2-2683-7F3EC65B8995}"/>
              </a:ext>
            </a:extLst>
          </p:cNvPr>
          <p:cNvSpPr txBox="1">
            <a:spLocks/>
          </p:cNvSpPr>
          <p:nvPr/>
        </p:nvSpPr>
        <p:spPr>
          <a:xfrm>
            <a:off x="2382571" y="1285481"/>
            <a:ext cx="4090091" cy="8693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latin typeface="Quicksand"/>
              </a:rPr>
              <a:t>Sequence-2-Sequence </a:t>
            </a:r>
            <a:endParaRPr lang="es-ES" sz="2400">
              <a:solidFill>
                <a:srgbClr val="44546A"/>
              </a:solidFill>
            </a:endParaRPr>
          </a:p>
        </p:txBody>
      </p:sp>
      <p:grpSp>
        <p:nvGrpSpPr>
          <p:cNvPr id="2059" name="Gráfico 626">
            <a:extLst>
              <a:ext uri="{FF2B5EF4-FFF2-40B4-BE49-F238E27FC236}">
                <a16:creationId xmlns:a16="http://schemas.microsoft.com/office/drawing/2014/main" id="{2C228768-A887-F45A-8A35-8D1B860616AA}"/>
              </a:ext>
            </a:extLst>
          </p:cNvPr>
          <p:cNvGrpSpPr/>
          <p:nvPr/>
        </p:nvGrpSpPr>
        <p:grpSpPr>
          <a:xfrm>
            <a:off x="1343778" y="4530962"/>
            <a:ext cx="877243" cy="875084"/>
            <a:chOff x="2476493" y="3621271"/>
            <a:chExt cx="1181716" cy="1178808"/>
          </a:xfrm>
          <a:solidFill>
            <a:srgbClr val="262626"/>
          </a:solidFill>
        </p:grpSpPr>
        <p:sp>
          <p:nvSpPr>
            <p:cNvPr id="2060" name="Forma libre 748">
              <a:extLst>
                <a:ext uri="{FF2B5EF4-FFF2-40B4-BE49-F238E27FC236}">
                  <a16:creationId xmlns:a16="http://schemas.microsoft.com/office/drawing/2014/main" id="{C87C3910-C7A0-B7DC-EEDA-E65561AE2238}"/>
                </a:ext>
              </a:extLst>
            </p:cNvPr>
            <p:cNvSpPr/>
            <p:nvPr/>
          </p:nvSpPr>
          <p:spPr>
            <a:xfrm>
              <a:off x="2823521" y="3730170"/>
              <a:ext cx="834687" cy="1029077"/>
            </a:xfrm>
            <a:custGeom>
              <a:avLst/>
              <a:gdLst>
                <a:gd name="connsiteX0" fmla="*/ 421147 w 834687"/>
                <a:gd name="connsiteY0" fmla="*/ 321233 h 1029077"/>
                <a:gd name="connsiteX1" fmla="*/ 422328 w 834687"/>
                <a:gd name="connsiteY1" fmla="*/ 317928 h 1029077"/>
                <a:gd name="connsiteX2" fmla="*/ 423508 w 834687"/>
                <a:gd name="connsiteY2" fmla="*/ 314388 h 1029077"/>
                <a:gd name="connsiteX3" fmla="*/ 425162 w 834687"/>
                <a:gd name="connsiteY3" fmla="*/ 307779 h 1029077"/>
                <a:gd name="connsiteX4" fmla="*/ 427051 w 834687"/>
                <a:gd name="connsiteY4" fmla="*/ 298338 h 1029077"/>
                <a:gd name="connsiteX5" fmla="*/ 586469 w 834687"/>
                <a:gd name="connsiteY5" fmla="*/ 514303 h 1029077"/>
                <a:gd name="connsiteX6" fmla="*/ 734078 w 834687"/>
                <a:gd name="connsiteY6" fmla="*/ 743013 h 1029077"/>
                <a:gd name="connsiteX7" fmla="*/ 717073 w 834687"/>
                <a:gd name="connsiteY7" fmla="*/ 759771 h 1029077"/>
                <a:gd name="connsiteX8" fmla="*/ 691330 w 834687"/>
                <a:gd name="connsiteY8" fmla="*/ 772752 h 1029077"/>
                <a:gd name="connsiteX9" fmla="*/ 686843 w 834687"/>
                <a:gd name="connsiteY9" fmla="*/ 725547 h 1029077"/>
                <a:gd name="connsiteX10" fmla="*/ 645040 w 834687"/>
                <a:gd name="connsiteY10" fmla="*/ 753870 h 1029077"/>
                <a:gd name="connsiteX11" fmla="*/ 679285 w 834687"/>
                <a:gd name="connsiteY11" fmla="*/ 748442 h 1029077"/>
                <a:gd name="connsiteX12" fmla="*/ 650472 w 834687"/>
                <a:gd name="connsiteY12" fmla="*/ 813585 h 1029077"/>
                <a:gd name="connsiteX13" fmla="*/ 743052 w 834687"/>
                <a:gd name="connsiteY13" fmla="*/ 765436 h 1029077"/>
                <a:gd name="connsiteX14" fmla="*/ 650472 w 834687"/>
                <a:gd name="connsiteY14" fmla="*/ 895958 h 1029077"/>
                <a:gd name="connsiteX15" fmla="*/ 653306 w 834687"/>
                <a:gd name="connsiteY15" fmla="*/ 908232 h 1029077"/>
                <a:gd name="connsiteX16" fmla="*/ 638899 w 834687"/>
                <a:gd name="connsiteY16" fmla="*/ 945288 h 1029077"/>
                <a:gd name="connsiteX17" fmla="*/ 673145 w 834687"/>
                <a:gd name="connsiteY17" fmla="*/ 917201 h 1029077"/>
                <a:gd name="connsiteX18" fmla="*/ 764780 w 834687"/>
                <a:gd name="connsiteY18" fmla="*/ 840256 h 1029077"/>
                <a:gd name="connsiteX19" fmla="*/ 767142 w 834687"/>
                <a:gd name="connsiteY19" fmla="*/ 853002 h 1029077"/>
                <a:gd name="connsiteX20" fmla="*/ 798317 w 834687"/>
                <a:gd name="connsiteY20" fmla="*/ 824678 h 1029077"/>
                <a:gd name="connsiteX21" fmla="*/ 808709 w 834687"/>
                <a:gd name="connsiteY21" fmla="*/ 846393 h 1029077"/>
                <a:gd name="connsiteX22" fmla="*/ 754625 w 834687"/>
                <a:gd name="connsiteY22" fmla="*/ 868107 h 1029077"/>
                <a:gd name="connsiteX23" fmla="*/ 754625 w 834687"/>
                <a:gd name="connsiteY23" fmla="*/ 851349 h 1029077"/>
                <a:gd name="connsiteX24" fmla="*/ 696526 w 834687"/>
                <a:gd name="connsiteY24" fmla="*/ 907996 h 1029077"/>
                <a:gd name="connsiteX25" fmla="*/ 681647 w 834687"/>
                <a:gd name="connsiteY25" fmla="*/ 925462 h 1029077"/>
                <a:gd name="connsiteX26" fmla="*/ 599931 w 834687"/>
                <a:gd name="connsiteY26" fmla="*/ 990133 h 1029077"/>
                <a:gd name="connsiteX27" fmla="*/ 516089 w 834687"/>
                <a:gd name="connsiteY27" fmla="*/ 862443 h 1029077"/>
                <a:gd name="connsiteX28" fmla="*/ 480899 w 834687"/>
                <a:gd name="connsiteY28" fmla="*/ 842616 h 1029077"/>
                <a:gd name="connsiteX29" fmla="*/ 316994 w 834687"/>
                <a:gd name="connsiteY29" fmla="*/ 593372 h 1029077"/>
                <a:gd name="connsiteX30" fmla="*/ 252518 w 834687"/>
                <a:gd name="connsiteY30" fmla="*/ 498017 h 1029077"/>
                <a:gd name="connsiteX31" fmla="*/ 279206 w 834687"/>
                <a:gd name="connsiteY31" fmla="*/ 527756 h 1029077"/>
                <a:gd name="connsiteX32" fmla="*/ 361395 w 834687"/>
                <a:gd name="connsiteY32" fmla="*/ 641757 h 1029077"/>
                <a:gd name="connsiteX33" fmla="*/ 365646 w 834687"/>
                <a:gd name="connsiteY33" fmla="*/ 648366 h 1029077"/>
                <a:gd name="connsiteX34" fmla="*/ 368008 w 834687"/>
                <a:gd name="connsiteY34" fmla="*/ 651435 h 1029077"/>
                <a:gd name="connsiteX35" fmla="*/ 410755 w 834687"/>
                <a:gd name="connsiteY35" fmla="*/ 699348 h 1029077"/>
                <a:gd name="connsiteX36" fmla="*/ 317702 w 834687"/>
                <a:gd name="connsiteY36" fmla="*/ 565285 h 1029077"/>
                <a:gd name="connsiteX37" fmla="*/ 220162 w 834687"/>
                <a:gd name="connsiteY37" fmla="*/ 434526 h 1029077"/>
                <a:gd name="connsiteX38" fmla="*/ 41142 w 834687"/>
                <a:gd name="connsiteY38" fmla="*/ 161442 h 1029077"/>
                <a:gd name="connsiteX39" fmla="*/ 111758 w 834687"/>
                <a:gd name="connsiteY39" fmla="*/ 89926 h 1029077"/>
                <a:gd name="connsiteX40" fmla="*/ 145295 w 834687"/>
                <a:gd name="connsiteY40" fmla="*/ 52870 h 1029077"/>
                <a:gd name="connsiteX41" fmla="*/ 180249 w 834687"/>
                <a:gd name="connsiteY41" fmla="*/ 18174 h 1029077"/>
                <a:gd name="connsiteX42" fmla="*/ 219690 w 834687"/>
                <a:gd name="connsiteY42" fmla="*/ 49330 h 1029077"/>
                <a:gd name="connsiteX43" fmla="*/ 251337 w 834687"/>
                <a:gd name="connsiteY43" fmla="*/ 83082 h 1029077"/>
                <a:gd name="connsiteX44" fmla="*/ 279915 w 834687"/>
                <a:gd name="connsiteY44" fmla="*/ 125802 h 1029077"/>
                <a:gd name="connsiteX45" fmla="*/ 421147 w 834687"/>
                <a:gd name="connsiteY45" fmla="*/ 321233 h 1029077"/>
                <a:gd name="connsiteX46" fmla="*/ 834688 w 834687"/>
                <a:gd name="connsiteY46" fmla="*/ 835536 h 1029077"/>
                <a:gd name="connsiteX47" fmla="*/ 813905 w 834687"/>
                <a:gd name="connsiteY47" fmla="*/ 792815 h 1029077"/>
                <a:gd name="connsiteX48" fmla="*/ 802804 w 834687"/>
                <a:gd name="connsiteY48" fmla="*/ 790690 h 1029077"/>
                <a:gd name="connsiteX49" fmla="*/ 715892 w 834687"/>
                <a:gd name="connsiteY49" fmla="*/ 689435 h 1029077"/>
                <a:gd name="connsiteX50" fmla="*/ 681647 w 834687"/>
                <a:gd name="connsiteY50" fmla="*/ 631136 h 1029077"/>
                <a:gd name="connsiteX51" fmla="*/ 643859 w 834687"/>
                <a:gd name="connsiteY51" fmla="*/ 570949 h 1029077"/>
                <a:gd name="connsiteX52" fmla="*/ 318647 w 834687"/>
                <a:gd name="connsiteY52" fmla="*/ 145865 h 1029077"/>
                <a:gd name="connsiteX53" fmla="*/ 296919 w 834687"/>
                <a:gd name="connsiteY53" fmla="*/ 118250 h 1029077"/>
                <a:gd name="connsiteX54" fmla="*/ 188987 w 834687"/>
                <a:gd name="connsiteY54" fmla="*/ 0 h 1029077"/>
                <a:gd name="connsiteX55" fmla="*/ 167968 w 834687"/>
                <a:gd name="connsiteY55" fmla="*/ 2832 h 1029077"/>
                <a:gd name="connsiteX56" fmla="*/ 148365 w 834687"/>
                <a:gd name="connsiteY56" fmla="*/ 944 h 1029077"/>
                <a:gd name="connsiteX57" fmla="*/ 40434 w 834687"/>
                <a:gd name="connsiteY57" fmla="*/ 127219 h 1029077"/>
                <a:gd name="connsiteX58" fmla="*/ 2174 w 834687"/>
                <a:gd name="connsiteY58" fmla="*/ 197319 h 1029077"/>
                <a:gd name="connsiteX59" fmla="*/ 14455 w 834687"/>
                <a:gd name="connsiteY59" fmla="*/ 209592 h 1029077"/>
                <a:gd name="connsiteX60" fmla="*/ 22012 w 834687"/>
                <a:gd name="connsiteY60" fmla="*/ 206288 h 1029077"/>
                <a:gd name="connsiteX61" fmla="*/ 26263 w 834687"/>
                <a:gd name="connsiteY61" fmla="*/ 204399 h 1029077"/>
                <a:gd name="connsiteX62" fmla="*/ 61453 w 834687"/>
                <a:gd name="connsiteY62" fmla="*/ 261754 h 1029077"/>
                <a:gd name="connsiteX63" fmla="*/ 100422 w 834687"/>
                <a:gd name="connsiteY63" fmla="*/ 309903 h 1029077"/>
                <a:gd name="connsiteX64" fmla="*/ 318411 w 834687"/>
                <a:gd name="connsiteY64" fmla="*/ 619571 h 1029077"/>
                <a:gd name="connsiteX65" fmla="*/ 456101 w 834687"/>
                <a:gd name="connsiteY65" fmla="*/ 834827 h 1029077"/>
                <a:gd name="connsiteX66" fmla="*/ 591665 w 834687"/>
                <a:gd name="connsiteY66" fmla="*/ 1003823 h 1029077"/>
                <a:gd name="connsiteX67" fmla="*/ 608905 w 834687"/>
                <a:gd name="connsiteY67" fmla="*/ 1029078 h 1029077"/>
                <a:gd name="connsiteX68" fmla="*/ 636538 w 834687"/>
                <a:gd name="connsiteY68" fmla="*/ 1005947 h 1029077"/>
                <a:gd name="connsiteX69" fmla="*/ 685190 w 834687"/>
                <a:gd name="connsiteY69" fmla="*/ 972195 h 1029077"/>
                <a:gd name="connsiteX70" fmla="*/ 699124 w 834687"/>
                <a:gd name="connsiteY70" fmla="*/ 959450 h 1029077"/>
                <a:gd name="connsiteX71" fmla="*/ 834688 w 834687"/>
                <a:gd name="connsiteY71" fmla="*/ 835536 h 10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34687" h="1029077">
                  <a:moveTo>
                    <a:pt x="421147" y="321233"/>
                  </a:moveTo>
                  <a:cubicBezTo>
                    <a:pt x="420911" y="320053"/>
                    <a:pt x="422091" y="318400"/>
                    <a:pt x="422328" y="317928"/>
                  </a:cubicBezTo>
                  <a:cubicBezTo>
                    <a:pt x="422564" y="317220"/>
                    <a:pt x="423272" y="315096"/>
                    <a:pt x="423508" y="314388"/>
                  </a:cubicBezTo>
                  <a:cubicBezTo>
                    <a:pt x="423745" y="313208"/>
                    <a:pt x="424926" y="308723"/>
                    <a:pt x="425162" y="307779"/>
                  </a:cubicBezTo>
                  <a:cubicBezTo>
                    <a:pt x="432483" y="276860"/>
                    <a:pt x="418785" y="317220"/>
                    <a:pt x="427051" y="298338"/>
                  </a:cubicBezTo>
                  <a:cubicBezTo>
                    <a:pt x="449724" y="338699"/>
                    <a:pt x="539234" y="439954"/>
                    <a:pt x="586469" y="514303"/>
                  </a:cubicBezTo>
                  <a:lnTo>
                    <a:pt x="734078" y="743013"/>
                  </a:lnTo>
                  <a:cubicBezTo>
                    <a:pt x="726992" y="751982"/>
                    <a:pt x="726992" y="752926"/>
                    <a:pt x="717073" y="759771"/>
                  </a:cubicBezTo>
                  <a:cubicBezTo>
                    <a:pt x="700541" y="771336"/>
                    <a:pt x="709043" y="766380"/>
                    <a:pt x="691330" y="772752"/>
                  </a:cubicBezTo>
                  <a:cubicBezTo>
                    <a:pt x="695109" y="757411"/>
                    <a:pt x="711877" y="722479"/>
                    <a:pt x="686843" y="725547"/>
                  </a:cubicBezTo>
                  <a:cubicBezTo>
                    <a:pt x="685662" y="725783"/>
                    <a:pt x="653306" y="738764"/>
                    <a:pt x="645040" y="753870"/>
                  </a:cubicBezTo>
                  <a:lnTo>
                    <a:pt x="679285" y="748442"/>
                  </a:lnTo>
                  <a:cubicBezTo>
                    <a:pt x="673145" y="789274"/>
                    <a:pt x="653778" y="792579"/>
                    <a:pt x="650472" y="813585"/>
                  </a:cubicBezTo>
                  <a:cubicBezTo>
                    <a:pt x="644568" y="851349"/>
                    <a:pt x="705973" y="768740"/>
                    <a:pt x="743052" y="765436"/>
                  </a:cubicBezTo>
                  <a:cubicBezTo>
                    <a:pt x="733605" y="799423"/>
                    <a:pt x="651181" y="879909"/>
                    <a:pt x="650472" y="895958"/>
                  </a:cubicBezTo>
                  <a:cubicBezTo>
                    <a:pt x="649527" y="918617"/>
                    <a:pt x="651889" y="888642"/>
                    <a:pt x="653306" y="908232"/>
                  </a:cubicBezTo>
                  <a:cubicBezTo>
                    <a:pt x="654959" y="931835"/>
                    <a:pt x="647166" y="913188"/>
                    <a:pt x="638899" y="945288"/>
                  </a:cubicBezTo>
                  <a:cubicBezTo>
                    <a:pt x="665823" y="937735"/>
                    <a:pt x="659447" y="935375"/>
                    <a:pt x="673145" y="917201"/>
                  </a:cubicBezTo>
                  <a:lnTo>
                    <a:pt x="764780" y="840256"/>
                  </a:lnTo>
                  <a:cubicBezTo>
                    <a:pt x="765253" y="851113"/>
                    <a:pt x="759821" y="841908"/>
                    <a:pt x="767142" y="853002"/>
                  </a:cubicBezTo>
                  <a:cubicBezTo>
                    <a:pt x="775172" y="836244"/>
                    <a:pt x="781549" y="832939"/>
                    <a:pt x="798317" y="824678"/>
                  </a:cubicBezTo>
                  <a:cubicBezTo>
                    <a:pt x="805402" y="837188"/>
                    <a:pt x="804458" y="831523"/>
                    <a:pt x="808709" y="846393"/>
                  </a:cubicBezTo>
                  <a:cubicBezTo>
                    <a:pt x="777061" y="890058"/>
                    <a:pt x="806819" y="829399"/>
                    <a:pt x="754625" y="868107"/>
                  </a:cubicBezTo>
                  <a:lnTo>
                    <a:pt x="754625" y="851349"/>
                  </a:lnTo>
                  <a:cubicBezTo>
                    <a:pt x="740218" y="858902"/>
                    <a:pt x="712822" y="891002"/>
                    <a:pt x="696526" y="907996"/>
                  </a:cubicBezTo>
                  <a:lnTo>
                    <a:pt x="681647" y="925462"/>
                  </a:lnTo>
                  <a:cubicBezTo>
                    <a:pt x="635593" y="973375"/>
                    <a:pt x="651417" y="983997"/>
                    <a:pt x="599931" y="990133"/>
                  </a:cubicBezTo>
                  <a:cubicBezTo>
                    <a:pt x="594735" y="972195"/>
                    <a:pt x="523174" y="866927"/>
                    <a:pt x="516089" y="862443"/>
                  </a:cubicBezTo>
                  <a:cubicBezTo>
                    <a:pt x="498848" y="851821"/>
                    <a:pt x="502155" y="865275"/>
                    <a:pt x="480899" y="842616"/>
                  </a:cubicBezTo>
                  <a:lnTo>
                    <a:pt x="316994" y="593372"/>
                  </a:lnTo>
                  <a:cubicBezTo>
                    <a:pt x="301170" y="574726"/>
                    <a:pt x="258659" y="519495"/>
                    <a:pt x="252518" y="498017"/>
                  </a:cubicBezTo>
                  <a:cubicBezTo>
                    <a:pt x="267870" y="507694"/>
                    <a:pt x="267161" y="511470"/>
                    <a:pt x="279206" y="527756"/>
                  </a:cubicBezTo>
                  <a:lnTo>
                    <a:pt x="361395" y="641757"/>
                  </a:lnTo>
                  <a:cubicBezTo>
                    <a:pt x="362103" y="643174"/>
                    <a:pt x="364701" y="647186"/>
                    <a:pt x="365646" y="648366"/>
                  </a:cubicBezTo>
                  <a:cubicBezTo>
                    <a:pt x="366354" y="649310"/>
                    <a:pt x="367299" y="650490"/>
                    <a:pt x="368008" y="651435"/>
                  </a:cubicBezTo>
                  <a:cubicBezTo>
                    <a:pt x="378635" y="665832"/>
                    <a:pt x="396821" y="693447"/>
                    <a:pt x="410755" y="699348"/>
                  </a:cubicBezTo>
                  <a:cubicBezTo>
                    <a:pt x="378872" y="656391"/>
                    <a:pt x="350058" y="608242"/>
                    <a:pt x="317702" y="565285"/>
                  </a:cubicBezTo>
                  <a:lnTo>
                    <a:pt x="220162" y="434526"/>
                  </a:lnTo>
                  <a:cubicBezTo>
                    <a:pt x="189696" y="391805"/>
                    <a:pt x="54604" y="208412"/>
                    <a:pt x="41142" y="161442"/>
                  </a:cubicBezTo>
                  <a:cubicBezTo>
                    <a:pt x="60745" y="132647"/>
                    <a:pt x="84126" y="114709"/>
                    <a:pt x="111758" y="89926"/>
                  </a:cubicBezTo>
                  <a:cubicBezTo>
                    <a:pt x="154034" y="51690"/>
                    <a:pt x="133250" y="84026"/>
                    <a:pt x="145295" y="52870"/>
                  </a:cubicBezTo>
                  <a:cubicBezTo>
                    <a:pt x="148838" y="44137"/>
                    <a:pt x="140099" y="36584"/>
                    <a:pt x="180249" y="18174"/>
                  </a:cubicBezTo>
                  <a:cubicBezTo>
                    <a:pt x="190641" y="29031"/>
                    <a:pt x="205992" y="36112"/>
                    <a:pt x="219690" y="49330"/>
                  </a:cubicBezTo>
                  <a:cubicBezTo>
                    <a:pt x="231026" y="60423"/>
                    <a:pt x="240237" y="70572"/>
                    <a:pt x="251337" y="83082"/>
                  </a:cubicBezTo>
                  <a:cubicBezTo>
                    <a:pt x="270940" y="105032"/>
                    <a:pt x="266216" y="99603"/>
                    <a:pt x="279915" y="125802"/>
                  </a:cubicBezTo>
                  <a:cubicBezTo>
                    <a:pt x="281095" y="127927"/>
                    <a:pt x="404851" y="265294"/>
                    <a:pt x="421147" y="321233"/>
                  </a:cubicBezTo>
                  <a:close/>
                  <a:moveTo>
                    <a:pt x="834688" y="835536"/>
                  </a:moveTo>
                  <a:cubicBezTo>
                    <a:pt x="806347" y="813113"/>
                    <a:pt x="820517" y="800132"/>
                    <a:pt x="813905" y="792815"/>
                  </a:cubicBezTo>
                  <a:cubicBezTo>
                    <a:pt x="803041" y="780305"/>
                    <a:pt x="816975" y="793995"/>
                    <a:pt x="802804" y="790690"/>
                  </a:cubicBezTo>
                  <a:cubicBezTo>
                    <a:pt x="782730" y="785734"/>
                    <a:pt x="727701" y="706193"/>
                    <a:pt x="715892" y="689435"/>
                  </a:cubicBezTo>
                  <a:cubicBezTo>
                    <a:pt x="703139" y="671261"/>
                    <a:pt x="694164" y="650490"/>
                    <a:pt x="681647" y="631136"/>
                  </a:cubicBezTo>
                  <a:cubicBezTo>
                    <a:pt x="667240" y="609422"/>
                    <a:pt x="659210" y="591956"/>
                    <a:pt x="643859" y="570949"/>
                  </a:cubicBezTo>
                  <a:lnTo>
                    <a:pt x="318647" y="145865"/>
                  </a:lnTo>
                  <a:cubicBezTo>
                    <a:pt x="310617" y="135479"/>
                    <a:pt x="304949" y="127219"/>
                    <a:pt x="296919" y="118250"/>
                  </a:cubicBezTo>
                  <a:lnTo>
                    <a:pt x="188987" y="0"/>
                  </a:lnTo>
                  <a:cubicBezTo>
                    <a:pt x="171511" y="2124"/>
                    <a:pt x="180721" y="2596"/>
                    <a:pt x="167968" y="2832"/>
                  </a:cubicBezTo>
                  <a:cubicBezTo>
                    <a:pt x="166315" y="2832"/>
                    <a:pt x="153325" y="1180"/>
                    <a:pt x="148365" y="944"/>
                  </a:cubicBezTo>
                  <a:cubicBezTo>
                    <a:pt x="138918" y="37056"/>
                    <a:pt x="69011" y="97715"/>
                    <a:pt x="40434" y="127219"/>
                  </a:cubicBezTo>
                  <a:lnTo>
                    <a:pt x="2174" y="197319"/>
                  </a:lnTo>
                  <a:cubicBezTo>
                    <a:pt x="-1369" y="211244"/>
                    <a:pt x="-2550" y="214785"/>
                    <a:pt x="14455" y="209592"/>
                  </a:cubicBezTo>
                  <a:cubicBezTo>
                    <a:pt x="15399" y="209120"/>
                    <a:pt x="14691" y="191418"/>
                    <a:pt x="22012" y="206288"/>
                  </a:cubicBezTo>
                  <a:cubicBezTo>
                    <a:pt x="22721" y="207468"/>
                    <a:pt x="24846" y="204871"/>
                    <a:pt x="26263" y="204399"/>
                  </a:cubicBezTo>
                  <a:cubicBezTo>
                    <a:pt x="29570" y="240748"/>
                    <a:pt x="45157" y="240984"/>
                    <a:pt x="61453" y="261754"/>
                  </a:cubicBezTo>
                  <a:cubicBezTo>
                    <a:pt x="76096" y="280400"/>
                    <a:pt x="84126" y="291729"/>
                    <a:pt x="100422" y="309903"/>
                  </a:cubicBezTo>
                  <a:cubicBezTo>
                    <a:pt x="180013" y="399358"/>
                    <a:pt x="245905" y="514303"/>
                    <a:pt x="318411" y="619571"/>
                  </a:cubicBezTo>
                  <a:lnTo>
                    <a:pt x="456101" y="834827"/>
                  </a:lnTo>
                  <a:cubicBezTo>
                    <a:pt x="518923" y="914133"/>
                    <a:pt x="539234" y="929710"/>
                    <a:pt x="591665" y="1003823"/>
                  </a:cubicBezTo>
                  <a:cubicBezTo>
                    <a:pt x="602056" y="1018692"/>
                    <a:pt x="596624" y="1016804"/>
                    <a:pt x="608905" y="1029078"/>
                  </a:cubicBezTo>
                  <a:cubicBezTo>
                    <a:pt x="623312" y="1023413"/>
                    <a:pt x="624493" y="1016332"/>
                    <a:pt x="636538" y="1005947"/>
                  </a:cubicBezTo>
                  <a:cubicBezTo>
                    <a:pt x="671019" y="976444"/>
                    <a:pt x="668894" y="983760"/>
                    <a:pt x="685190" y="972195"/>
                  </a:cubicBezTo>
                  <a:cubicBezTo>
                    <a:pt x="692747" y="967003"/>
                    <a:pt x="691566" y="965586"/>
                    <a:pt x="699124" y="959450"/>
                  </a:cubicBezTo>
                  <a:cubicBezTo>
                    <a:pt x="722269" y="940804"/>
                    <a:pt x="814613" y="903511"/>
                    <a:pt x="834688" y="8355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1" name="Forma libre 749">
              <a:extLst>
                <a:ext uri="{FF2B5EF4-FFF2-40B4-BE49-F238E27FC236}">
                  <a16:creationId xmlns:a16="http://schemas.microsoft.com/office/drawing/2014/main" id="{0BDD09B4-6E76-09F5-6828-CF5DAFDCD14A}"/>
                </a:ext>
              </a:extLst>
            </p:cNvPr>
            <p:cNvSpPr/>
            <p:nvPr/>
          </p:nvSpPr>
          <p:spPr>
            <a:xfrm>
              <a:off x="2476493" y="3621271"/>
              <a:ext cx="347778" cy="1178808"/>
            </a:xfrm>
            <a:custGeom>
              <a:avLst/>
              <a:gdLst>
                <a:gd name="connsiteX0" fmla="*/ 312831 w 347778"/>
                <a:gd name="connsiteY0" fmla="*/ 482293 h 1178808"/>
                <a:gd name="connsiteX1" fmla="*/ 315665 w 347778"/>
                <a:gd name="connsiteY1" fmla="*/ 585673 h 1178808"/>
                <a:gd name="connsiteX2" fmla="*/ 309052 w 347778"/>
                <a:gd name="connsiteY2" fmla="*/ 683388 h 1178808"/>
                <a:gd name="connsiteX3" fmla="*/ 320625 w 347778"/>
                <a:gd name="connsiteY3" fmla="*/ 965441 h 1178808"/>
                <a:gd name="connsiteX4" fmla="*/ 323223 w 347778"/>
                <a:gd name="connsiteY4" fmla="*/ 1058435 h 1178808"/>
                <a:gd name="connsiteX5" fmla="*/ 225919 w 347778"/>
                <a:gd name="connsiteY5" fmla="*/ 1151194 h 1178808"/>
                <a:gd name="connsiteX6" fmla="*/ 50678 w 347778"/>
                <a:gd name="connsiteY6" fmla="*/ 1148598 h 1178808"/>
                <a:gd name="connsiteX7" fmla="*/ 36979 w 347778"/>
                <a:gd name="connsiteY7" fmla="*/ 1138448 h 1178808"/>
                <a:gd name="connsiteX8" fmla="*/ 39341 w 347778"/>
                <a:gd name="connsiteY8" fmla="*/ 1042149 h 1178808"/>
                <a:gd name="connsiteX9" fmla="*/ 34145 w 347778"/>
                <a:gd name="connsiteY9" fmla="*/ 781576 h 1178808"/>
                <a:gd name="connsiteX10" fmla="*/ 39814 w 347778"/>
                <a:gd name="connsiteY10" fmla="*/ 586381 h 1178808"/>
                <a:gd name="connsiteX11" fmla="*/ 24935 w 347778"/>
                <a:gd name="connsiteY11" fmla="*/ 590158 h 1178808"/>
                <a:gd name="connsiteX12" fmla="*/ 18794 w 347778"/>
                <a:gd name="connsiteY12" fmla="*/ 591102 h 1178808"/>
                <a:gd name="connsiteX13" fmla="*/ 24698 w 347778"/>
                <a:gd name="connsiteY13" fmla="*/ 445473 h 1178808"/>
                <a:gd name="connsiteX14" fmla="*/ 35090 w 347778"/>
                <a:gd name="connsiteY14" fmla="*/ 183719 h 1178808"/>
                <a:gd name="connsiteX15" fmla="*/ 38633 w 347778"/>
                <a:gd name="connsiteY15" fmla="*/ 52016 h 1178808"/>
                <a:gd name="connsiteX16" fmla="*/ 46426 w 347778"/>
                <a:gd name="connsiteY16" fmla="*/ 39271 h 1178808"/>
                <a:gd name="connsiteX17" fmla="*/ 264415 w 347778"/>
                <a:gd name="connsiteY17" fmla="*/ 14724 h 1178808"/>
                <a:gd name="connsiteX18" fmla="*/ 276696 w 347778"/>
                <a:gd name="connsiteY18" fmla="*/ 10947 h 1178808"/>
                <a:gd name="connsiteX19" fmla="*/ 282837 w 347778"/>
                <a:gd name="connsiteY19" fmla="*/ 1034 h 1178808"/>
                <a:gd name="connsiteX20" fmla="*/ 265360 w 347778"/>
                <a:gd name="connsiteY20" fmla="*/ 1270 h 1178808"/>
                <a:gd name="connsiteX21" fmla="*/ 242215 w 347778"/>
                <a:gd name="connsiteY21" fmla="*/ 3867 h 1178808"/>
                <a:gd name="connsiteX22" fmla="*/ 196161 w 347778"/>
                <a:gd name="connsiteY22" fmla="*/ 8115 h 1178808"/>
                <a:gd name="connsiteX23" fmla="*/ 101927 w 347778"/>
                <a:gd name="connsiteY23" fmla="*/ 8115 h 1178808"/>
                <a:gd name="connsiteX24" fmla="*/ 40994 w 347778"/>
                <a:gd name="connsiteY24" fmla="*/ 16612 h 1178808"/>
                <a:gd name="connsiteX25" fmla="*/ 26352 w 347778"/>
                <a:gd name="connsiteY25" fmla="*/ 7879 h 1178808"/>
                <a:gd name="connsiteX26" fmla="*/ 18794 w 347778"/>
                <a:gd name="connsiteY26" fmla="*/ 69482 h 1178808"/>
                <a:gd name="connsiteX27" fmla="*/ 18085 w 347778"/>
                <a:gd name="connsiteY27" fmla="*/ 260900 h 1178808"/>
                <a:gd name="connsiteX28" fmla="*/ 11236 w 347778"/>
                <a:gd name="connsiteY28" fmla="*/ 435324 h 1178808"/>
                <a:gd name="connsiteX29" fmla="*/ 3915 w 347778"/>
                <a:gd name="connsiteY29" fmla="*/ 618009 h 1178808"/>
                <a:gd name="connsiteX30" fmla="*/ 1553 w 347778"/>
                <a:gd name="connsiteY30" fmla="*/ 806358 h 1178808"/>
                <a:gd name="connsiteX31" fmla="*/ 15015 w 347778"/>
                <a:gd name="connsiteY31" fmla="*/ 944198 h 1178808"/>
                <a:gd name="connsiteX32" fmla="*/ 13362 w 347778"/>
                <a:gd name="connsiteY32" fmla="*/ 985267 h 1178808"/>
                <a:gd name="connsiteX33" fmla="*/ 20447 w 347778"/>
                <a:gd name="connsiteY33" fmla="*/ 1074957 h 1178808"/>
                <a:gd name="connsiteX34" fmla="*/ 31311 w 347778"/>
                <a:gd name="connsiteY34" fmla="*/ 1170784 h 1178808"/>
                <a:gd name="connsiteX35" fmla="*/ 81380 w 347778"/>
                <a:gd name="connsiteY35" fmla="*/ 1174325 h 1178808"/>
                <a:gd name="connsiteX36" fmla="*/ 308580 w 347778"/>
                <a:gd name="connsiteY36" fmla="*/ 1178809 h 1178808"/>
                <a:gd name="connsiteX37" fmla="*/ 344478 w 347778"/>
                <a:gd name="connsiteY37" fmla="*/ 1128299 h 1178808"/>
                <a:gd name="connsiteX38" fmla="*/ 343297 w 347778"/>
                <a:gd name="connsiteY38" fmla="*/ 1099032 h 1178808"/>
                <a:gd name="connsiteX39" fmla="*/ 323695 w 347778"/>
                <a:gd name="connsiteY39" fmla="*/ 683388 h 1178808"/>
                <a:gd name="connsiteX40" fmla="*/ 329836 w 347778"/>
                <a:gd name="connsiteY40" fmla="*/ 607388 h 1178808"/>
                <a:gd name="connsiteX41" fmla="*/ 315901 w 347778"/>
                <a:gd name="connsiteY41" fmla="*/ 286627 h 1178808"/>
                <a:gd name="connsiteX42" fmla="*/ 311886 w 347778"/>
                <a:gd name="connsiteY42" fmla="*/ 140054 h 1178808"/>
                <a:gd name="connsiteX43" fmla="*/ 295590 w 347778"/>
                <a:gd name="connsiteY43" fmla="*/ 1978 h 1178808"/>
                <a:gd name="connsiteX44" fmla="*/ 301022 w 347778"/>
                <a:gd name="connsiteY44" fmla="*/ 87892 h 1178808"/>
                <a:gd name="connsiteX45" fmla="*/ 305037 w 347778"/>
                <a:gd name="connsiteY45" fmla="*/ 183483 h 1178808"/>
                <a:gd name="connsiteX46" fmla="*/ 297007 w 347778"/>
                <a:gd name="connsiteY46" fmla="*/ 188912 h 1178808"/>
                <a:gd name="connsiteX47" fmla="*/ 287560 w 347778"/>
                <a:gd name="connsiteY47" fmla="*/ 208738 h 1178808"/>
                <a:gd name="connsiteX48" fmla="*/ 297243 w 347778"/>
                <a:gd name="connsiteY48" fmla="*/ 237533 h 1178808"/>
                <a:gd name="connsiteX49" fmla="*/ 298424 w 347778"/>
                <a:gd name="connsiteY49" fmla="*/ 466007 h 1178808"/>
                <a:gd name="connsiteX50" fmla="*/ 312831 w 347778"/>
                <a:gd name="connsiteY50" fmla="*/ 482293 h 117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7778" h="1178808">
                  <a:moveTo>
                    <a:pt x="312831" y="482293"/>
                  </a:moveTo>
                  <a:cubicBezTo>
                    <a:pt x="312831" y="517225"/>
                    <a:pt x="315901" y="551213"/>
                    <a:pt x="315665" y="585673"/>
                  </a:cubicBezTo>
                  <a:cubicBezTo>
                    <a:pt x="315429" y="622965"/>
                    <a:pt x="308107" y="649873"/>
                    <a:pt x="309052" y="683388"/>
                  </a:cubicBezTo>
                  <a:cubicBezTo>
                    <a:pt x="310942" y="765762"/>
                    <a:pt x="311178" y="884247"/>
                    <a:pt x="320625" y="965441"/>
                  </a:cubicBezTo>
                  <a:cubicBezTo>
                    <a:pt x="323695" y="990695"/>
                    <a:pt x="324876" y="1030112"/>
                    <a:pt x="323223" y="1058435"/>
                  </a:cubicBezTo>
                  <a:cubicBezTo>
                    <a:pt x="318263" y="1148834"/>
                    <a:pt x="331961" y="1156386"/>
                    <a:pt x="225919" y="1151194"/>
                  </a:cubicBezTo>
                  <a:cubicBezTo>
                    <a:pt x="194035" y="1149542"/>
                    <a:pt x="69335" y="1154970"/>
                    <a:pt x="50678" y="1148598"/>
                  </a:cubicBezTo>
                  <a:cubicBezTo>
                    <a:pt x="37688" y="1144113"/>
                    <a:pt x="42884" y="1150486"/>
                    <a:pt x="36979" y="1138448"/>
                  </a:cubicBezTo>
                  <a:cubicBezTo>
                    <a:pt x="33437" y="1130896"/>
                    <a:pt x="40286" y="1061976"/>
                    <a:pt x="39341" y="1042149"/>
                  </a:cubicBezTo>
                  <a:cubicBezTo>
                    <a:pt x="34854" y="950099"/>
                    <a:pt x="39105" y="855452"/>
                    <a:pt x="34145" y="781576"/>
                  </a:cubicBezTo>
                  <a:cubicBezTo>
                    <a:pt x="29422" y="714544"/>
                    <a:pt x="38869" y="650345"/>
                    <a:pt x="39814" y="586381"/>
                  </a:cubicBezTo>
                  <a:cubicBezTo>
                    <a:pt x="13598" y="587561"/>
                    <a:pt x="33673" y="587797"/>
                    <a:pt x="24935" y="590158"/>
                  </a:cubicBezTo>
                  <a:cubicBezTo>
                    <a:pt x="14543" y="592754"/>
                    <a:pt x="29186" y="594170"/>
                    <a:pt x="18794" y="591102"/>
                  </a:cubicBezTo>
                  <a:cubicBezTo>
                    <a:pt x="16668" y="543896"/>
                    <a:pt x="13834" y="488194"/>
                    <a:pt x="24698" y="445473"/>
                  </a:cubicBezTo>
                  <a:cubicBezTo>
                    <a:pt x="57054" y="316838"/>
                    <a:pt x="25643" y="317074"/>
                    <a:pt x="35090" y="183719"/>
                  </a:cubicBezTo>
                  <a:cubicBezTo>
                    <a:pt x="36979" y="155396"/>
                    <a:pt x="32492" y="69246"/>
                    <a:pt x="38633" y="52016"/>
                  </a:cubicBezTo>
                  <a:cubicBezTo>
                    <a:pt x="42411" y="41867"/>
                    <a:pt x="41939" y="45171"/>
                    <a:pt x="46426" y="39271"/>
                  </a:cubicBezTo>
                  <a:cubicBezTo>
                    <a:pt x="59180" y="30066"/>
                    <a:pt x="193799" y="29830"/>
                    <a:pt x="264415" y="14724"/>
                  </a:cubicBezTo>
                  <a:cubicBezTo>
                    <a:pt x="272445" y="12836"/>
                    <a:pt x="270556" y="14488"/>
                    <a:pt x="276696" y="10947"/>
                  </a:cubicBezTo>
                  <a:cubicBezTo>
                    <a:pt x="288977" y="3631"/>
                    <a:pt x="277877" y="13780"/>
                    <a:pt x="282837" y="1034"/>
                  </a:cubicBezTo>
                  <a:cubicBezTo>
                    <a:pt x="276460" y="-146"/>
                    <a:pt x="283545" y="-618"/>
                    <a:pt x="265360" y="1270"/>
                  </a:cubicBezTo>
                  <a:cubicBezTo>
                    <a:pt x="254968" y="2214"/>
                    <a:pt x="253551" y="3159"/>
                    <a:pt x="242215" y="3867"/>
                  </a:cubicBezTo>
                  <a:cubicBezTo>
                    <a:pt x="225210" y="5283"/>
                    <a:pt x="212929" y="5519"/>
                    <a:pt x="196161" y="8115"/>
                  </a:cubicBezTo>
                  <a:cubicBezTo>
                    <a:pt x="166403" y="13072"/>
                    <a:pt x="132866" y="12128"/>
                    <a:pt x="101927" y="8115"/>
                  </a:cubicBezTo>
                  <a:cubicBezTo>
                    <a:pt x="24935" y="-1562"/>
                    <a:pt x="84450" y="22513"/>
                    <a:pt x="40994" y="16612"/>
                  </a:cubicBezTo>
                  <a:cubicBezTo>
                    <a:pt x="23754" y="14016"/>
                    <a:pt x="38160" y="15668"/>
                    <a:pt x="26352" y="7879"/>
                  </a:cubicBezTo>
                  <a:cubicBezTo>
                    <a:pt x="1553" y="-8643"/>
                    <a:pt x="18085" y="54140"/>
                    <a:pt x="18794" y="69482"/>
                  </a:cubicBezTo>
                  <a:cubicBezTo>
                    <a:pt x="20920" y="125657"/>
                    <a:pt x="9819" y="204018"/>
                    <a:pt x="18085" y="260900"/>
                  </a:cubicBezTo>
                  <a:cubicBezTo>
                    <a:pt x="29422" y="338317"/>
                    <a:pt x="23754" y="362864"/>
                    <a:pt x="11236" y="435324"/>
                  </a:cubicBezTo>
                  <a:cubicBezTo>
                    <a:pt x="-1989" y="509672"/>
                    <a:pt x="1553" y="542952"/>
                    <a:pt x="3915" y="618009"/>
                  </a:cubicBezTo>
                  <a:cubicBezTo>
                    <a:pt x="6041" y="678432"/>
                    <a:pt x="-3643" y="740743"/>
                    <a:pt x="1553" y="806358"/>
                  </a:cubicBezTo>
                  <a:lnTo>
                    <a:pt x="15015" y="944198"/>
                  </a:lnTo>
                  <a:cubicBezTo>
                    <a:pt x="15488" y="959068"/>
                    <a:pt x="11236" y="976534"/>
                    <a:pt x="13362" y="985267"/>
                  </a:cubicBezTo>
                  <a:cubicBezTo>
                    <a:pt x="27060" y="1040497"/>
                    <a:pt x="19739" y="1002261"/>
                    <a:pt x="20447" y="1074957"/>
                  </a:cubicBezTo>
                  <a:cubicBezTo>
                    <a:pt x="21156" y="1139865"/>
                    <a:pt x="1553" y="1162287"/>
                    <a:pt x="31311" y="1170784"/>
                  </a:cubicBezTo>
                  <a:lnTo>
                    <a:pt x="81380" y="1174325"/>
                  </a:lnTo>
                  <a:cubicBezTo>
                    <a:pt x="175614" y="1166064"/>
                    <a:pt x="226391" y="1176213"/>
                    <a:pt x="308580" y="1178809"/>
                  </a:cubicBezTo>
                  <a:cubicBezTo>
                    <a:pt x="319444" y="1152846"/>
                    <a:pt x="336685" y="1149070"/>
                    <a:pt x="344478" y="1128299"/>
                  </a:cubicBezTo>
                  <a:cubicBezTo>
                    <a:pt x="350855" y="1111069"/>
                    <a:pt x="346604" y="1110597"/>
                    <a:pt x="343297" y="1099032"/>
                  </a:cubicBezTo>
                  <a:lnTo>
                    <a:pt x="323695" y="683388"/>
                  </a:lnTo>
                  <a:cubicBezTo>
                    <a:pt x="323695" y="654593"/>
                    <a:pt x="329127" y="636891"/>
                    <a:pt x="329836" y="607388"/>
                  </a:cubicBezTo>
                  <a:cubicBezTo>
                    <a:pt x="332670" y="495983"/>
                    <a:pt x="316846" y="395435"/>
                    <a:pt x="315901" y="286627"/>
                  </a:cubicBezTo>
                  <a:cubicBezTo>
                    <a:pt x="315429" y="231633"/>
                    <a:pt x="308107" y="195993"/>
                    <a:pt x="311886" y="140054"/>
                  </a:cubicBezTo>
                  <a:cubicBezTo>
                    <a:pt x="314012" y="109371"/>
                    <a:pt x="321806" y="19916"/>
                    <a:pt x="295590" y="1978"/>
                  </a:cubicBezTo>
                  <a:cubicBezTo>
                    <a:pt x="290631" y="15196"/>
                    <a:pt x="298661" y="67830"/>
                    <a:pt x="301022" y="87892"/>
                  </a:cubicBezTo>
                  <a:cubicBezTo>
                    <a:pt x="304565" y="118576"/>
                    <a:pt x="304565" y="151384"/>
                    <a:pt x="305037" y="183483"/>
                  </a:cubicBezTo>
                  <a:lnTo>
                    <a:pt x="297007" y="188912"/>
                  </a:lnTo>
                  <a:cubicBezTo>
                    <a:pt x="288269" y="196465"/>
                    <a:pt x="286143" y="196229"/>
                    <a:pt x="287560" y="208738"/>
                  </a:cubicBezTo>
                  <a:cubicBezTo>
                    <a:pt x="288269" y="214875"/>
                    <a:pt x="294409" y="226676"/>
                    <a:pt x="297243" y="237533"/>
                  </a:cubicBezTo>
                  <a:cubicBezTo>
                    <a:pt x="307163" y="274354"/>
                    <a:pt x="300314" y="426355"/>
                    <a:pt x="298424" y="466007"/>
                  </a:cubicBezTo>
                  <a:cubicBezTo>
                    <a:pt x="317554" y="478989"/>
                    <a:pt x="305273" y="461523"/>
                    <a:pt x="312831" y="482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2" name="Forma libre 750">
              <a:extLst>
                <a:ext uri="{FF2B5EF4-FFF2-40B4-BE49-F238E27FC236}">
                  <a16:creationId xmlns:a16="http://schemas.microsoft.com/office/drawing/2014/main" id="{9CCCADC6-2CA0-CCC3-1005-53081591C69E}"/>
                </a:ext>
              </a:extLst>
            </p:cNvPr>
            <p:cNvSpPr/>
            <p:nvPr/>
          </p:nvSpPr>
          <p:spPr>
            <a:xfrm>
              <a:off x="2558606" y="3745325"/>
              <a:ext cx="166533" cy="187331"/>
            </a:xfrm>
            <a:custGeom>
              <a:avLst/>
              <a:gdLst>
                <a:gd name="connsiteX0" fmla="*/ 106018 w 166533"/>
                <a:gd name="connsiteY0" fmla="*/ 9864 h 187331"/>
                <a:gd name="connsiteX1" fmla="*/ 140499 w 166533"/>
                <a:gd name="connsiteY1" fmla="*/ 109939 h 187331"/>
                <a:gd name="connsiteX2" fmla="*/ 26663 w 166533"/>
                <a:gd name="connsiteY2" fmla="*/ 56833 h 187331"/>
                <a:gd name="connsiteX3" fmla="*/ 67757 w 166533"/>
                <a:gd name="connsiteY3" fmla="*/ 27566 h 187331"/>
                <a:gd name="connsiteX4" fmla="*/ 89958 w 166533"/>
                <a:gd name="connsiteY4" fmla="*/ 26385 h 187331"/>
                <a:gd name="connsiteX5" fmla="*/ 97988 w 166533"/>
                <a:gd name="connsiteY5" fmla="*/ 19541 h 187331"/>
                <a:gd name="connsiteX6" fmla="*/ 106018 w 166533"/>
                <a:gd name="connsiteY6" fmla="*/ 9864 h 187331"/>
                <a:gd name="connsiteX7" fmla="*/ 1865 w 166533"/>
                <a:gd name="connsiteY7" fmla="*/ 86572 h 187331"/>
                <a:gd name="connsiteX8" fmla="*/ 164353 w 166533"/>
                <a:gd name="connsiteY8" fmla="*/ 107579 h 187331"/>
                <a:gd name="connsiteX9" fmla="*/ 28080 w 166533"/>
                <a:gd name="connsiteY9" fmla="*/ 25441 h 187331"/>
                <a:gd name="connsiteX10" fmla="*/ 1865 w 166533"/>
                <a:gd name="connsiteY10" fmla="*/ 86572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533" h="187331">
                  <a:moveTo>
                    <a:pt x="106018" y="9864"/>
                  </a:moveTo>
                  <a:cubicBezTo>
                    <a:pt x="128690" y="39131"/>
                    <a:pt x="164353" y="36535"/>
                    <a:pt x="140499" y="109939"/>
                  </a:cubicBezTo>
                  <a:cubicBezTo>
                    <a:pt x="107435" y="211195"/>
                    <a:pt x="-26004" y="142275"/>
                    <a:pt x="26663" y="56833"/>
                  </a:cubicBezTo>
                  <a:cubicBezTo>
                    <a:pt x="35165" y="43143"/>
                    <a:pt x="48863" y="29218"/>
                    <a:pt x="67757" y="27566"/>
                  </a:cubicBezTo>
                  <a:cubicBezTo>
                    <a:pt x="94917" y="25205"/>
                    <a:pt x="67521" y="37243"/>
                    <a:pt x="89958" y="26385"/>
                  </a:cubicBezTo>
                  <a:cubicBezTo>
                    <a:pt x="96334" y="23317"/>
                    <a:pt x="92792" y="24497"/>
                    <a:pt x="97988" y="19541"/>
                  </a:cubicBezTo>
                  <a:lnTo>
                    <a:pt x="106018" y="9864"/>
                  </a:lnTo>
                  <a:close/>
                  <a:moveTo>
                    <a:pt x="1865" y="86572"/>
                  </a:moveTo>
                  <a:cubicBezTo>
                    <a:pt x="-19155" y="201990"/>
                    <a:pt x="144042" y="230313"/>
                    <a:pt x="164353" y="107579"/>
                  </a:cubicBezTo>
                  <a:cubicBezTo>
                    <a:pt x="182066" y="-286"/>
                    <a:pt x="87832" y="-25776"/>
                    <a:pt x="28080" y="25441"/>
                  </a:cubicBezTo>
                  <a:cubicBezTo>
                    <a:pt x="4699" y="45504"/>
                    <a:pt x="8714" y="48808"/>
                    <a:pt x="1865" y="8657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3" name="Forma libre 751">
              <a:extLst>
                <a:ext uri="{FF2B5EF4-FFF2-40B4-BE49-F238E27FC236}">
                  <a16:creationId xmlns:a16="http://schemas.microsoft.com/office/drawing/2014/main" id="{72469149-B383-F915-D3C6-8D8DC0F021F7}"/>
                </a:ext>
              </a:extLst>
            </p:cNvPr>
            <p:cNvSpPr/>
            <p:nvPr/>
          </p:nvSpPr>
          <p:spPr>
            <a:xfrm>
              <a:off x="2978236" y="3880991"/>
              <a:ext cx="158738" cy="162895"/>
            </a:xfrm>
            <a:custGeom>
              <a:avLst/>
              <a:gdLst>
                <a:gd name="connsiteX0" fmla="*/ 27423 w 158738"/>
                <a:gd name="connsiteY0" fmla="*/ 36112 h 162895"/>
                <a:gd name="connsiteX1" fmla="*/ 119531 w 158738"/>
                <a:gd name="connsiteY1" fmla="*/ 39180 h 162895"/>
                <a:gd name="connsiteX2" fmla="*/ 125199 w 158738"/>
                <a:gd name="connsiteY2" fmla="*/ 117305 h 162895"/>
                <a:gd name="connsiteX3" fmla="*/ 27423 w 158738"/>
                <a:gd name="connsiteY3" fmla="*/ 36112 h 162895"/>
                <a:gd name="connsiteX4" fmla="*/ 56000 w 158738"/>
                <a:gd name="connsiteY4" fmla="*/ 0 h 162895"/>
                <a:gd name="connsiteX5" fmla="*/ 34036 w 158738"/>
                <a:gd name="connsiteY5" fmla="*/ 146573 h 162895"/>
                <a:gd name="connsiteX6" fmla="*/ 158264 w 158738"/>
                <a:gd name="connsiteY6" fmla="*/ 76709 h 162895"/>
                <a:gd name="connsiteX7" fmla="*/ 72296 w 158738"/>
                <a:gd name="connsiteY7" fmla="*/ 19590 h 162895"/>
                <a:gd name="connsiteX8" fmla="*/ 69698 w 158738"/>
                <a:gd name="connsiteY8" fmla="*/ 15578 h 162895"/>
                <a:gd name="connsiteX9" fmla="*/ 66864 w 158738"/>
                <a:gd name="connsiteY9" fmla="*/ 11801 h 162895"/>
                <a:gd name="connsiteX10" fmla="*/ 56000 w 158738"/>
                <a:gd name="connsiteY10" fmla="*/ 0 h 1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738" h="162895">
                  <a:moveTo>
                    <a:pt x="27423" y="36112"/>
                  </a:moveTo>
                  <a:cubicBezTo>
                    <a:pt x="40885" y="32100"/>
                    <a:pt x="107486" y="31392"/>
                    <a:pt x="119531" y="39180"/>
                  </a:cubicBezTo>
                  <a:cubicBezTo>
                    <a:pt x="140551" y="52634"/>
                    <a:pt x="147636" y="97007"/>
                    <a:pt x="125199" y="117305"/>
                  </a:cubicBezTo>
                  <a:cubicBezTo>
                    <a:pt x="68281" y="168759"/>
                    <a:pt x="-5877" y="108100"/>
                    <a:pt x="27423" y="36112"/>
                  </a:cubicBezTo>
                  <a:close/>
                  <a:moveTo>
                    <a:pt x="56000" y="0"/>
                  </a:moveTo>
                  <a:cubicBezTo>
                    <a:pt x="-35399" y="37056"/>
                    <a:pt x="6167" y="125330"/>
                    <a:pt x="34036" y="146573"/>
                  </a:cubicBezTo>
                  <a:cubicBezTo>
                    <a:pt x="86703" y="186933"/>
                    <a:pt x="165585" y="148225"/>
                    <a:pt x="158264" y="76709"/>
                  </a:cubicBezTo>
                  <a:cubicBezTo>
                    <a:pt x="151415" y="10149"/>
                    <a:pt x="111265" y="12745"/>
                    <a:pt x="72296" y="19590"/>
                  </a:cubicBezTo>
                  <a:cubicBezTo>
                    <a:pt x="71352" y="18174"/>
                    <a:pt x="70171" y="16286"/>
                    <a:pt x="69698" y="15578"/>
                  </a:cubicBezTo>
                  <a:cubicBezTo>
                    <a:pt x="68990" y="14634"/>
                    <a:pt x="67573" y="12745"/>
                    <a:pt x="66864" y="11801"/>
                  </a:cubicBezTo>
                  <a:lnTo>
                    <a:pt x="56000"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4" name="Forma libre 752">
              <a:extLst>
                <a:ext uri="{FF2B5EF4-FFF2-40B4-BE49-F238E27FC236}">
                  <a16:creationId xmlns:a16="http://schemas.microsoft.com/office/drawing/2014/main" id="{FDE53173-9B6E-3BD5-0B5A-1347FC691C98}"/>
                </a:ext>
              </a:extLst>
            </p:cNvPr>
            <p:cNvSpPr/>
            <p:nvPr/>
          </p:nvSpPr>
          <p:spPr>
            <a:xfrm>
              <a:off x="3173703" y="4072173"/>
              <a:ext cx="131188" cy="149641"/>
            </a:xfrm>
            <a:custGeom>
              <a:avLst/>
              <a:gdLst>
                <a:gd name="connsiteX0" fmla="*/ 61990 w 131188"/>
                <a:gd name="connsiteY0" fmla="*/ 74821 h 149641"/>
                <a:gd name="connsiteX1" fmla="*/ 131189 w 131188"/>
                <a:gd name="connsiteY1" fmla="*/ 149641 h 149641"/>
                <a:gd name="connsiteX2" fmla="*/ 7433 w 131188"/>
                <a:gd name="connsiteY2" fmla="*/ 0 h 149641"/>
                <a:gd name="connsiteX3" fmla="*/ 61990 w 131188"/>
                <a:gd name="connsiteY3" fmla="*/ 74821 h 149641"/>
              </a:gdLst>
              <a:ahLst/>
              <a:cxnLst>
                <a:cxn ang="0">
                  <a:pos x="connsiteX0" y="connsiteY0"/>
                </a:cxn>
                <a:cxn ang="0">
                  <a:pos x="connsiteX1" y="connsiteY1"/>
                </a:cxn>
                <a:cxn ang="0">
                  <a:pos x="connsiteX2" y="connsiteY2"/>
                </a:cxn>
                <a:cxn ang="0">
                  <a:pos x="connsiteX3" y="connsiteY3"/>
                </a:cxn>
              </a:cxnLst>
              <a:rect l="l" t="t" r="r" b="b"/>
              <a:pathLst>
                <a:path w="131188" h="149641">
                  <a:moveTo>
                    <a:pt x="61990" y="74821"/>
                  </a:moveTo>
                  <a:cubicBezTo>
                    <a:pt x="74507" y="88746"/>
                    <a:pt x="120561" y="147281"/>
                    <a:pt x="131189" y="149641"/>
                  </a:cubicBezTo>
                  <a:cubicBezTo>
                    <a:pt x="125993" y="118722"/>
                    <a:pt x="25383" y="5901"/>
                    <a:pt x="7433" y="0"/>
                  </a:cubicBezTo>
                  <a:cubicBezTo>
                    <a:pt x="-21380" y="33044"/>
                    <a:pt x="41443" y="51454"/>
                    <a:pt x="61990" y="7482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5" name="Forma libre 753">
              <a:extLst>
                <a:ext uri="{FF2B5EF4-FFF2-40B4-BE49-F238E27FC236}">
                  <a16:creationId xmlns:a16="http://schemas.microsoft.com/office/drawing/2014/main" id="{48BD1341-6BD7-9C20-ADF0-288A6346746B}"/>
                </a:ext>
              </a:extLst>
            </p:cNvPr>
            <p:cNvSpPr/>
            <p:nvPr/>
          </p:nvSpPr>
          <p:spPr>
            <a:xfrm>
              <a:off x="2676432" y="4598277"/>
              <a:ext cx="26581" cy="139019"/>
            </a:xfrm>
            <a:custGeom>
              <a:avLst/>
              <a:gdLst>
                <a:gd name="connsiteX0" fmla="*/ 15116 w 26581"/>
                <a:gd name="connsiteY0" fmla="*/ 0 h 139019"/>
                <a:gd name="connsiteX1" fmla="*/ 6141 w 26581"/>
                <a:gd name="connsiteY1" fmla="*/ 32336 h 139019"/>
                <a:gd name="connsiteX2" fmla="*/ 5432 w 26581"/>
                <a:gd name="connsiteY2" fmla="*/ 139020 h 139019"/>
                <a:gd name="connsiteX3" fmla="*/ 23145 w 26581"/>
                <a:gd name="connsiteY3" fmla="*/ 75057 h 139019"/>
                <a:gd name="connsiteX4" fmla="*/ 15116 w 26581"/>
                <a:gd name="connsiteY4" fmla="*/ 0 h 13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1" h="139019">
                  <a:moveTo>
                    <a:pt x="15116" y="0"/>
                  </a:moveTo>
                  <a:cubicBezTo>
                    <a:pt x="-3070" y="14398"/>
                    <a:pt x="8030" y="7789"/>
                    <a:pt x="6141" y="32336"/>
                  </a:cubicBezTo>
                  <a:cubicBezTo>
                    <a:pt x="4960" y="46261"/>
                    <a:pt x="-6613" y="114001"/>
                    <a:pt x="5432" y="139020"/>
                  </a:cubicBezTo>
                  <a:cubicBezTo>
                    <a:pt x="24326" y="130523"/>
                    <a:pt x="17477" y="127219"/>
                    <a:pt x="23145" y="75057"/>
                  </a:cubicBezTo>
                  <a:cubicBezTo>
                    <a:pt x="27160" y="35876"/>
                    <a:pt x="30703" y="13218"/>
                    <a:pt x="1511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6" name="Forma libre 754">
              <a:extLst>
                <a:ext uri="{FF2B5EF4-FFF2-40B4-BE49-F238E27FC236}">
                  <a16:creationId xmlns:a16="http://schemas.microsoft.com/office/drawing/2014/main" id="{6389ADC7-8991-9EE7-51FE-52FC2FD059C9}"/>
                </a:ext>
              </a:extLst>
            </p:cNvPr>
            <p:cNvSpPr/>
            <p:nvPr/>
          </p:nvSpPr>
          <p:spPr>
            <a:xfrm>
              <a:off x="2743042" y="4479320"/>
              <a:ext cx="19055" cy="212188"/>
            </a:xfrm>
            <a:custGeom>
              <a:avLst/>
              <a:gdLst>
                <a:gd name="connsiteX0" fmla="*/ 10147 w 19055"/>
                <a:gd name="connsiteY0" fmla="*/ 212188 h 212188"/>
                <a:gd name="connsiteX1" fmla="*/ 13217 w 19055"/>
                <a:gd name="connsiteY1" fmla="*/ 97243 h 212188"/>
                <a:gd name="connsiteX2" fmla="*/ 2825 w 19055"/>
                <a:gd name="connsiteY2" fmla="*/ 0 h 212188"/>
                <a:gd name="connsiteX3" fmla="*/ 3062 w 19055"/>
                <a:gd name="connsiteY3" fmla="*/ 162387 h 212188"/>
                <a:gd name="connsiteX4" fmla="*/ 10147 w 19055"/>
                <a:gd name="connsiteY4" fmla="*/ 212188 h 21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5" h="212188">
                  <a:moveTo>
                    <a:pt x="10147" y="212188"/>
                  </a:moveTo>
                  <a:cubicBezTo>
                    <a:pt x="15106" y="185045"/>
                    <a:pt x="12745" y="129815"/>
                    <a:pt x="13217" y="97243"/>
                  </a:cubicBezTo>
                  <a:cubicBezTo>
                    <a:pt x="13926" y="27851"/>
                    <a:pt x="31166" y="9441"/>
                    <a:pt x="2825" y="0"/>
                  </a:cubicBezTo>
                  <a:cubicBezTo>
                    <a:pt x="-3551" y="16050"/>
                    <a:pt x="2825" y="129107"/>
                    <a:pt x="3062" y="162387"/>
                  </a:cubicBezTo>
                  <a:cubicBezTo>
                    <a:pt x="3770" y="233431"/>
                    <a:pt x="-9" y="199915"/>
                    <a:pt x="10147" y="21218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7" name="Forma libre 755">
              <a:extLst>
                <a:ext uri="{FF2B5EF4-FFF2-40B4-BE49-F238E27FC236}">
                  <a16:creationId xmlns:a16="http://schemas.microsoft.com/office/drawing/2014/main" id="{69EBF66A-7681-9863-E8F2-52EF2F47997D}"/>
                </a:ext>
              </a:extLst>
            </p:cNvPr>
            <p:cNvSpPr/>
            <p:nvPr/>
          </p:nvSpPr>
          <p:spPr>
            <a:xfrm>
              <a:off x="3122566" y="4208597"/>
              <a:ext cx="132729" cy="171355"/>
            </a:xfrm>
            <a:custGeom>
              <a:avLst/>
              <a:gdLst>
                <a:gd name="connsiteX0" fmla="*/ 132730 w 132729"/>
                <a:gd name="connsiteY0" fmla="*/ 171356 h 171355"/>
                <a:gd name="connsiteX1" fmla="*/ 100610 w 132729"/>
                <a:gd name="connsiteY1" fmla="*/ 124858 h 171355"/>
                <a:gd name="connsiteX2" fmla="*/ 0 w 132729"/>
                <a:gd name="connsiteY2" fmla="*/ 0 h 171355"/>
                <a:gd name="connsiteX3" fmla="*/ 98248 w 132729"/>
                <a:gd name="connsiteY3" fmla="*/ 132647 h 171355"/>
                <a:gd name="connsiteX4" fmla="*/ 132730 w 132729"/>
                <a:gd name="connsiteY4" fmla="*/ 171356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29" h="171355">
                  <a:moveTo>
                    <a:pt x="132730" y="171356"/>
                  </a:moveTo>
                  <a:lnTo>
                    <a:pt x="100610" y="124858"/>
                  </a:lnTo>
                  <a:cubicBezTo>
                    <a:pt x="70380" y="85914"/>
                    <a:pt x="35190" y="24783"/>
                    <a:pt x="0" y="0"/>
                  </a:cubicBezTo>
                  <a:cubicBezTo>
                    <a:pt x="709" y="18646"/>
                    <a:pt x="76993" y="108572"/>
                    <a:pt x="98248" y="132647"/>
                  </a:cubicBezTo>
                  <a:cubicBezTo>
                    <a:pt x="129187" y="168051"/>
                    <a:pt x="111238" y="166399"/>
                    <a:pt x="132730" y="17135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8" name="Forma libre 756">
              <a:extLst>
                <a:ext uri="{FF2B5EF4-FFF2-40B4-BE49-F238E27FC236}">
                  <a16:creationId xmlns:a16="http://schemas.microsoft.com/office/drawing/2014/main" id="{642A8B60-2DDB-EF09-3B9C-C80821CE5D48}"/>
                </a:ext>
              </a:extLst>
            </p:cNvPr>
            <p:cNvSpPr/>
            <p:nvPr/>
          </p:nvSpPr>
          <p:spPr>
            <a:xfrm>
              <a:off x="2581234" y="4153838"/>
              <a:ext cx="17295" cy="149169"/>
            </a:xfrm>
            <a:custGeom>
              <a:avLst/>
              <a:gdLst>
                <a:gd name="connsiteX0" fmla="*/ 15844 w 17295"/>
                <a:gd name="connsiteY0" fmla="*/ 149169 h 149169"/>
                <a:gd name="connsiteX1" fmla="*/ 6869 w 17295"/>
                <a:gd name="connsiteY1" fmla="*/ 0 h 149169"/>
                <a:gd name="connsiteX2" fmla="*/ 15844 w 17295"/>
                <a:gd name="connsiteY2" fmla="*/ 149169 h 149169"/>
              </a:gdLst>
              <a:ahLst/>
              <a:cxnLst>
                <a:cxn ang="0">
                  <a:pos x="connsiteX0" y="connsiteY0"/>
                </a:cxn>
                <a:cxn ang="0">
                  <a:pos x="connsiteX1" y="connsiteY1"/>
                </a:cxn>
                <a:cxn ang="0">
                  <a:pos x="connsiteX2" y="connsiteY2"/>
                </a:cxn>
              </a:cxnLst>
              <a:rect l="l" t="t" r="r" b="b"/>
              <a:pathLst>
                <a:path w="17295" h="149169">
                  <a:moveTo>
                    <a:pt x="15844" y="149169"/>
                  </a:moveTo>
                  <a:cubicBezTo>
                    <a:pt x="18441" y="133591"/>
                    <a:pt x="18678" y="16286"/>
                    <a:pt x="6869" y="0"/>
                  </a:cubicBezTo>
                  <a:cubicBezTo>
                    <a:pt x="-7065" y="25727"/>
                    <a:pt x="2382" y="132883"/>
                    <a:pt x="15844" y="1491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9" name="Forma libre 757">
              <a:extLst>
                <a:ext uri="{FF2B5EF4-FFF2-40B4-BE49-F238E27FC236}">
                  <a16:creationId xmlns:a16="http://schemas.microsoft.com/office/drawing/2014/main" id="{408C0280-511D-196F-BBB7-4CB5699AC375}"/>
                </a:ext>
              </a:extLst>
            </p:cNvPr>
            <p:cNvSpPr/>
            <p:nvPr/>
          </p:nvSpPr>
          <p:spPr>
            <a:xfrm>
              <a:off x="3356996" y="4274448"/>
              <a:ext cx="28592" cy="56410"/>
            </a:xfrm>
            <a:custGeom>
              <a:avLst/>
              <a:gdLst>
                <a:gd name="connsiteX0" fmla="*/ 90 w 28592"/>
                <a:gd name="connsiteY0" fmla="*/ 0 h 56410"/>
                <a:gd name="connsiteX1" fmla="*/ 26069 w 28592"/>
                <a:gd name="connsiteY1" fmla="*/ 56410 h 56410"/>
                <a:gd name="connsiteX2" fmla="*/ 90 w 28592"/>
                <a:gd name="connsiteY2" fmla="*/ 0 h 56410"/>
              </a:gdLst>
              <a:ahLst/>
              <a:cxnLst>
                <a:cxn ang="0">
                  <a:pos x="connsiteX0" y="connsiteY0"/>
                </a:cxn>
                <a:cxn ang="0">
                  <a:pos x="connsiteX1" y="connsiteY1"/>
                </a:cxn>
                <a:cxn ang="0">
                  <a:pos x="connsiteX2" y="connsiteY2"/>
                </a:cxn>
              </a:cxnLst>
              <a:rect l="l" t="t" r="r" b="b"/>
              <a:pathLst>
                <a:path w="28592" h="56410">
                  <a:moveTo>
                    <a:pt x="90" y="0"/>
                  </a:moveTo>
                  <a:cubicBezTo>
                    <a:pt x="-1327" y="22895"/>
                    <a:pt x="14261" y="46497"/>
                    <a:pt x="26069" y="56410"/>
                  </a:cubicBezTo>
                  <a:cubicBezTo>
                    <a:pt x="36225" y="40361"/>
                    <a:pt x="13316" y="9441"/>
                    <a:pt x="9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70" name="Forma libre 758">
              <a:extLst>
                <a:ext uri="{FF2B5EF4-FFF2-40B4-BE49-F238E27FC236}">
                  <a16:creationId xmlns:a16="http://schemas.microsoft.com/office/drawing/2014/main" id="{A08F29B1-BDAF-C01F-2556-7216EF333542}"/>
                </a:ext>
              </a:extLst>
            </p:cNvPr>
            <p:cNvSpPr/>
            <p:nvPr/>
          </p:nvSpPr>
          <p:spPr>
            <a:xfrm>
              <a:off x="3451905" y="4382312"/>
              <a:ext cx="23459" cy="39416"/>
            </a:xfrm>
            <a:custGeom>
              <a:avLst/>
              <a:gdLst>
                <a:gd name="connsiteX0" fmla="*/ 17128 w 23459"/>
                <a:gd name="connsiteY0" fmla="*/ 0 h 39416"/>
                <a:gd name="connsiteX1" fmla="*/ 2958 w 23459"/>
                <a:gd name="connsiteY1" fmla="*/ 39417 h 39416"/>
                <a:gd name="connsiteX2" fmla="*/ 17128 w 23459"/>
                <a:gd name="connsiteY2" fmla="*/ 0 h 39416"/>
              </a:gdLst>
              <a:ahLst/>
              <a:cxnLst>
                <a:cxn ang="0">
                  <a:pos x="connsiteX0" y="connsiteY0"/>
                </a:cxn>
                <a:cxn ang="0">
                  <a:pos x="connsiteX1" y="connsiteY1"/>
                </a:cxn>
                <a:cxn ang="0">
                  <a:pos x="connsiteX2" y="connsiteY2"/>
                </a:cxn>
              </a:cxnLst>
              <a:rect l="l" t="t" r="r" b="b"/>
              <a:pathLst>
                <a:path w="23459" h="39416">
                  <a:moveTo>
                    <a:pt x="17128" y="0"/>
                  </a:moveTo>
                  <a:cubicBezTo>
                    <a:pt x="2486" y="8733"/>
                    <a:pt x="-4364" y="23839"/>
                    <a:pt x="2958" y="39417"/>
                  </a:cubicBezTo>
                  <a:cubicBezTo>
                    <a:pt x="25867" y="35640"/>
                    <a:pt x="27992" y="19826"/>
                    <a:pt x="171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71" name="Forma libre 759">
              <a:extLst>
                <a:ext uri="{FF2B5EF4-FFF2-40B4-BE49-F238E27FC236}">
                  <a16:creationId xmlns:a16="http://schemas.microsoft.com/office/drawing/2014/main" id="{8C9E58BF-1DFC-3258-131F-BCAFEB85CD48}"/>
                </a:ext>
              </a:extLst>
            </p:cNvPr>
            <p:cNvSpPr/>
            <p:nvPr/>
          </p:nvSpPr>
          <p:spPr>
            <a:xfrm>
              <a:off x="2582531" y="4692688"/>
              <a:ext cx="22800" cy="23838"/>
            </a:xfrm>
            <a:custGeom>
              <a:avLst/>
              <a:gdLst>
                <a:gd name="connsiteX0" fmla="*/ 16200 w 22800"/>
                <a:gd name="connsiteY0" fmla="*/ 0 h 23838"/>
                <a:gd name="connsiteX1" fmla="*/ 1557 w 22800"/>
                <a:gd name="connsiteY1" fmla="*/ 23839 h 23838"/>
                <a:gd name="connsiteX2" fmla="*/ 16200 w 22800"/>
                <a:gd name="connsiteY2" fmla="*/ 0 h 23838"/>
              </a:gdLst>
              <a:ahLst/>
              <a:cxnLst>
                <a:cxn ang="0">
                  <a:pos x="connsiteX0" y="connsiteY0"/>
                </a:cxn>
                <a:cxn ang="0">
                  <a:pos x="connsiteX1" y="connsiteY1"/>
                </a:cxn>
                <a:cxn ang="0">
                  <a:pos x="connsiteX2" y="connsiteY2"/>
                </a:cxn>
              </a:cxnLst>
              <a:rect l="l" t="t" r="r" b="b"/>
              <a:pathLst>
                <a:path w="22800" h="23838">
                  <a:moveTo>
                    <a:pt x="16200" y="0"/>
                  </a:moveTo>
                  <a:cubicBezTo>
                    <a:pt x="-3166" y="4248"/>
                    <a:pt x="-804" y="1416"/>
                    <a:pt x="1557" y="23839"/>
                  </a:cubicBezTo>
                  <a:cubicBezTo>
                    <a:pt x="24466" y="21242"/>
                    <a:pt x="28009" y="17702"/>
                    <a:pt x="16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6148" name="Picture 4" descr="Foundation Models, Transformers, BERT and GPT | Niklas Heidloff">
            <a:extLst>
              <a:ext uri="{FF2B5EF4-FFF2-40B4-BE49-F238E27FC236}">
                <a16:creationId xmlns:a16="http://schemas.microsoft.com/office/drawing/2014/main" id="{56D76CC8-E5DB-90EB-D059-03389D7A1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284" y="8096"/>
            <a:ext cx="6271778" cy="342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4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3919055" cy="700849"/>
          </a:xfrm>
        </p:spPr>
        <p:txBody>
          <a:bodyPr>
            <a:normAutofit fontScale="90000"/>
          </a:bodyPr>
          <a:lstStyle/>
          <a:p>
            <a:r>
              <a:rPr lang="es-ES">
                <a:latin typeface="Quicksand"/>
              </a:rPr>
              <a:t>Sequence-2-Sequence</a:t>
            </a:r>
            <a:endParaRPr lang="es-ES"/>
          </a:p>
        </p:txBody>
      </p:sp>
      <p:sp>
        <p:nvSpPr>
          <p:cNvPr id="3" name="Marcador de contenido 2">
            <a:extLst>
              <a:ext uri="{FF2B5EF4-FFF2-40B4-BE49-F238E27FC236}">
                <a16:creationId xmlns:a16="http://schemas.microsoft.com/office/drawing/2014/main" id="{DB7851CF-055C-4442-AD54-9D9C3C73E458}"/>
              </a:ext>
            </a:extLst>
          </p:cNvPr>
          <p:cNvSpPr>
            <a:spLocks noGrp="1"/>
          </p:cNvSpPr>
          <p:nvPr>
            <p:ph idx="1"/>
          </p:nvPr>
        </p:nvSpPr>
        <p:spPr>
          <a:xfrm>
            <a:off x="841571" y="778382"/>
            <a:ext cx="9207401" cy="1418064"/>
          </a:xfrm>
        </p:spPr>
        <p:txBody>
          <a:bodyPr>
            <a:noAutofit/>
          </a:bodyPr>
          <a:lstStyle/>
          <a:p>
            <a:pPr marL="0" indent="0">
              <a:buNone/>
            </a:pPr>
            <a:r>
              <a:rPr lang="es-ES" sz="2000" b="1"/>
              <a:t>Seq2Seq là gì </a:t>
            </a:r>
            <a:r>
              <a:rPr lang="es-ES" sz="2000"/>
              <a:t>?</a:t>
            </a:r>
          </a:p>
          <a:p>
            <a:pPr marL="0" indent="0">
              <a:buNone/>
            </a:pPr>
            <a:r>
              <a:rPr lang="es-ES" sz="2000"/>
              <a:t>-&gt; Là một mô hình dịch máy có kiến trúc dạng </a:t>
            </a:r>
            <a:r>
              <a:rPr lang="es-ES" sz="2000" b="1"/>
              <a:t>encoder-decoder</a:t>
            </a:r>
            <a:r>
              <a:rPr lang="es-ES" sz="2000"/>
              <a:t> được sử dụng rộng rãi trong lính vực NLP.</a:t>
            </a:r>
            <a:endParaRPr lang="es-ES" sz="1600" b="1"/>
          </a:p>
        </p:txBody>
      </p:sp>
      <p:grpSp>
        <p:nvGrpSpPr>
          <p:cNvPr id="84" name="Gráfico 626">
            <a:extLst>
              <a:ext uri="{FF2B5EF4-FFF2-40B4-BE49-F238E27FC236}">
                <a16:creationId xmlns:a16="http://schemas.microsoft.com/office/drawing/2014/main" id="{6777F330-70CE-6445-92CE-A30B33A7FEC3}"/>
              </a:ext>
            </a:extLst>
          </p:cNvPr>
          <p:cNvGrpSpPr/>
          <p:nvPr/>
        </p:nvGrpSpPr>
        <p:grpSpPr>
          <a:xfrm rot="844936">
            <a:off x="212988" y="731065"/>
            <a:ext cx="436517" cy="578924"/>
            <a:chOff x="4078069" y="3612865"/>
            <a:chExt cx="1054103" cy="1397987"/>
          </a:xfrm>
          <a:solidFill>
            <a:srgbClr val="262626"/>
          </a:solidFill>
        </p:grpSpPr>
        <p:sp>
          <p:nvSpPr>
            <p:cNvPr id="85" name="Forma libre 84">
              <a:extLst>
                <a:ext uri="{FF2B5EF4-FFF2-40B4-BE49-F238E27FC236}">
                  <a16:creationId xmlns:a16="http://schemas.microsoft.com/office/drawing/2014/main" id="{4822B557-247F-7642-B008-1BFE887B2F7E}"/>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6" name="Forma libre 85">
              <a:extLst>
                <a:ext uri="{FF2B5EF4-FFF2-40B4-BE49-F238E27FC236}">
                  <a16:creationId xmlns:a16="http://schemas.microsoft.com/office/drawing/2014/main" id="{0EBD207A-60FC-8849-8480-6BCBFA2E9E4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7" name="Forma libre 86">
              <a:extLst>
                <a:ext uri="{FF2B5EF4-FFF2-40B4-BE49-F238E27FC236}">
                  <a16:creationId xmlns:a16="http://schemas.microsoft.com/office/drawing/2014/main" id="{4E743BDB-74BD-6C4C-BC32-6051144ABA6A}"/>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8" name="Forma libre 87">
              <a:extLst>
                <a:ext uri="{FF2B5EF4-FFF2-40B4-BE49-F238E27FC236}">
                  <a16:creationId xmlns:a16="http://schemas.microsoft.com/office/drawing/2014/main" id="{FDA36595-C233-984F-8293-B4F073070DC8}"/>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9" name="Forma libre 88">
              <a:extLst>
                <a:ext uri="{FF2B5EF4-FFF2-40B4-BE49-F238E27FC236}">
                  <a16:creationId xmlns:a16="http://schemas.microsoft.com/office/drawing/2014/main" id="{75112A97-47AF-AD4C-B54B-585E8F7EB339}"/>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0" name="Forma libre 89">
              <a:extLst>
                <a:ext uri="{FF2B5EF4-FFF2-40B4-BE49-F238E27FC236}">
                  <a16:creationId xmlns:a16="http://schemas.microsoft.com/office/drawing/2014/main" id="{FD2EC3AB-B0D8-AC45-B4DF-DFF37658DFA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1" name="Forma libre 90">
              <a:extLst>
                <a:ext uri="{FF2B5EF4-FFF2-40B4-BE49-F238E27FC236}">
                  <a16:creationId xmlns:a16="http://schemas.microsoft.com/office/drawing/2014/main" id="{C602104F-8E08-C245-AC50-7B689AD2A577}"/>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91">
              <a:extLst>
                <a:ext uri="{FF2B5EF4-FFF2-40B4-BE49-F238E27FC236}">
                  <a16:creationId xmlns:a16="http://schemas.microsoft.com/office/drawing/2014/main" id="{1A58348C-9ACE-A844-B1EE-CF359174978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3" name="Forma libre 92">
              <a:extLst>
                <a:ext uri="{FF2B5EF4-FFF2-40B4-BE49-F238E27FC236}">
                  <a16:creationId xmlns:a16="http://schemas.microsoft.com/office/drawing/2014/main" id="{464B80CE-BA44-4340-94EA-4929D0519172}"/>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4" name="Forma libre 93">
              <a:extLst>
                <a:ext uri="{FF2B5EF4-FFF2-40B4-BE49-F238E27FC236}">
                  <a16:creationId xmlns:a16="http://schemas.microsoft.com/office/drawing/2014/main" id="{D6456905-208E-9A42-8645-CB36FB5467F3}"/>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5" name="Forma libre 94">
              <a:extLst>
                <a:ext uri="{FF2B5EF4-FFF2-40B4-BE49-F238E27FC236}">
                  <a16:creationId xmlns:a16="http://schemas.microsoft.com/office/drawing/2014/main" id="{C7224F63-5B82-1841-9ADB-65651D2E0697}"/>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95">
              <a:extLst>
                <a:ext uri="{FF2B5EF4-FFF2-40B4-BE49-F238E27FC236}">
                  <a16:creationId xmlns:a16="http://schemas.microsoft.com/office/drawing/2014/main" id="{6C2053B3-5503-D947-A519-93D700996BC0}"/>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96">
              <a:extLst>
                <a:ext uri="{FF2B5EF4-FFF2-40B4-BE49-F238E27FC236}">
                  <a16:creationId xmlns:a16="http://schemas.microsoft.com/office/drawing/2014/main" id="{AA82618F-2923-F24D-B448-A924BCE4525C}"/>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97">
              <a:extLst>
                <a:ext uri="{FF2B5EF4-FFF2-40B4-BE49-F238E27FC236}">
                  <a16:creationId xmlns:a16="http://schemas.microsoft.com/office/drawing/2014/main" id="{A0DA70BF-1674-6149-8BD3-FA570C6BFFD8}"/>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129" name="Picture 128" descr="A picture containing text, diagram, screenshot, line&#10;&#10;Description automatically generated">
            <a:extLst>
              <a:ext uri="{FF2B5EF4-FFF2-40B4-BE49-F238E27FC236}">
                <a16:creationId xmlns:a16="http://schemas.microsoft.com/office/drawing/2014/main" id="{24AC2C37-20B5-8902-E2F1-D31B7733B0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9951" y="1902418"/>
            <a:ext cx="5044923" cy="3167630"/>
          </a:xfrm>
          <a:prstGeom prst="rect">
            <a:avLst/>
          </a:prstGeom>
          <a:noFill/>
          <a:ln>
            <a:noFill/>
          </a:ln>
        </p:spPr>
      </p:pic>
      <p:sp>
        <p:nvSpPr>
          <p:cNvPr id="130" name="Marcador de contenido 2">
            <a:extLst>
              <a:ext uri="{FF2B5EF4-FFF2-40B4-BE49-F238E27FC236}">
                <a16:creationId xmlns:a16="http://schemas.microsoft.com/office/drawing/2014/main" id="{4BE7B9A0-14EA-DF7D-0FA9-634460796E1E}"/>
              </a:ext>
            </a:extLst>
          </p:cNvPr>
          <p:cNvSpPr txBox="1">
            <a:spLocks/>
          </p:cNvSpPr>
          <p:nvPr/>
        </p:nvSpPr>
        <p:spPr>
          <a:xfrm>
            <a:off x="1795250" y="5479670"/>
            <a:ext cx="3898540" cy="364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a:t>Phiên bản đơng giản của Seq2Seq.</a:t>
            </a:r>
          </a:p>
        </p:txBody>
      </p:sp>
      <p:sp>
        <p:nvSpPr>
          <p:cNvPr id="131" name="Marcador de contenido 2">
            <a:extLst>
              <a:ext uri="{FF2B5EF4-FFF2-40B4-BE49-F238E27FC236}">
                <a16:creationId xmlns:a16="http://schemas.microsoft.com/office/drawing/2014/main" id="{C4990AF3-B51E-0988-8DE2-DD6BFFC2837E}"/>
              </a:ext>
            </a:extLst>
          </p:cNvPr>
          <p:cNvSpPr txBox="1">
            <a:spLocks/>
          </p:cNvSpPr>
          <p:nvPr/>
        </p:nvSpPr>
        <p:spPr>
          <a:xfrm>
            <a:off x="6498212" y="2554889"/>
            <a:ext cx="4592968" cy="2924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b="1"/>
              <a:t>Encoder:</a:t>
            </a:r>
          </a:p>
          <a:p>
            <a:pPr lvl="1"/>
            <a:r>
              <a:rPr lang="es-ES" sz="1600"/>
              <a:t>Nhận đầu vào một chuỗi từ hoặc câu</a:t>
            </a:r>
          </a:p>
          <a:p>
            <a:pPr lvl="1"/>
            <a:r>
              <a:rPr lang="es-ES" sz="1600"/>
              <a:t>Biến đổi thành một vector đại diện có kích thước cố định. Gọi là vector ngữ cảnh(context vector) hoặc vector mã hóa(encoding vector).</a:t>
            </a:r>
          </a:p>
          <a:p>
            <a:r>
              <a:rPr lang="es-ES" sz="2000" b="1"/>
              <a:t>Decoder:</a:t>
            </a:r>
            <a:endParaRPr lang="es-ES" sz="2000"/>
          </a:p>
          <a:p>
            <a:pPr lvl="1"/>
            <a:r>
              <a:rPr lang="es-ES" sz="1600"/>
              <a:t>Nhận vector ngữ cảnh là đầu vào và tạo ra một chuỗi đầu ra.</a:t>
            </a:r>
          </a:p>
          <a:p>
            <a:pPr lvl="1"/>
            <a:r>
              <a:rPr lang="es-ES" sz="1600"/>
              <a:t>Trong quá trình giải mã tạo ra các từ hoặc câu một cách tuần tự. </a:t>
            </a:r>
            <a:endParaRPr lang="es-ES" sz="1200" b="1"/>
          </a:p>
        </p:txBody>
      </p:sp>
    </p:spTree>
    <p:extLst>
      <p:ext uri="{BB962C8B-B14F-4D97-AF65-F5344CB8AC3E}">
        <p14:creationId xmlns:p14="http://schemas.microsoft.com/office/powerpoint/2010/main" val="223083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EA001-CDDD-D57E-7B24-B27E8A08A7E3}"/>
              </a:ext>
            </a:extLst>
          </p:cNvPr>
          <p:cNvSpPr txBox="1"/>
          <p:nvPr/>
        </p:nvSpPr>
        <p:spPr>
          <a:xfrm>
            <a:off x="4518738" y="-720980"/>
            <a:ext cx="9783447" cy="2215991"/>
          </a:xfrm>
          <a:prstGeom prst="rect">
            <a:avLst/>
          </a:prstGeom>
          <a:noFill/>
        </p:spPr>
        <p:txBody>
          <a:bodyPr wrap="none" rtlCol="0">
            <a:spAutoFit/>
          </a:bodyPr>
          <a:lstStyle/>
          <a:p>
            <a:r>
              <a:rPr lang="en-US" sz="13800">
                <a:ln w="3175">
                  <a:solidFill>
                    <a:srgbClr val="B21A4D"/>
                  </a:solidFill>
                </a:ln>
                <a:noFill/>
                <a:latin typeface="Muli Black" panose="00000A00000000000000" pitchFamily="2" charset="0"/>
              </a:rPr>
              <a:t>OUR TEAM</a:t>
            </a:r>
          </a:p>
        </p:txBody>
      </p:sp>
      <p:sp>
        <p:nvSpPr>
          <p:cNvPr id="11" name="TextBox 10">
            <a:extLst>
              <a:ext uri="{FF2B5EF4-FFF2-40B4-BE49-F238E27FC236}">
                <a16:creationId xmlns:a16="http://schemas.microsoft.com/office/drawing/2014/main" id="{6C22F5FA-734A-DA37-4702-D89CF94C130E}"/>
              </a:ext>
            </a:extLst>
          </p:cNvPr>
          <p:cNvSpPr txBox="1"/>
          <p:nvPr/>
        </p:nvSpPr>
        <p:spPr>
          <a:xfrm>
            <a:off x="492909" y="561534"/>
            <a:ext cx="3065647" cy="584775"/>
          </a:xfrm>
          <a:prstGeom prst="rect">
            <a:avLst/>
          </a:prstGeom>
          <a:noFill/>
        </p:spPr>
        <p:txBody>
          <a:bodyPr wrap="none" rtlCol="0">
            <a:spAutoFit/>
          </a:bodyPr>
          <a:lstStyle/>
          <a:p>
            <a:r>
              <a:rPr lang="en-US" sz="3200">
                <a:solidFill>
                  <a:srgbClr val="30B29A"/>
                </a:solidFill>
                <a:latin typeface="Muli Black" panose="00000A00000000000000" pitchFamily="2" charset="0"/>
              </a:rPr>
              <a:t>MEET OUR TEAM</a:t>
            </a:r>
          </a:p>
        </p:txBody>
      </p:sp>
      <p:sp>
        <p:nvSpPr>
          <p:cNvPr id="14" name="Rectangle 13">
            <a:extLst>
              <a:ext uri="{FF2B5EF4-FFF2-40B4-BE49-F238E27FC236}">
                <a16:creationId xmlns:a16="http://schemas.microsoft.com/office/drawing/2014/main" id="{CE0E79AA-D79C-9C5B-F470-2301EE2A13B3}"/>
              </a:ext>
            </a:extLst>
          </p:cNvPr>
          <p:cNvSpPr/>
          <p:nvPr/>
        </p:nvSpPr>
        <p:spPr>
          <a:xfrm flipV="1">
            <a:off x="-2814037" y="712534"/>
            <a:ext cx="3327176" cy="290877"/>
          </a:xfrm>
          <a:prstGeom prst="rect">
            <a:avLst/>
          </a:prstGeom>
          <a:solidFill>
            <a:srgbClr val="30B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B29A"/>
              </a:solidFill>
            </a:endParaRPr>
          </a:p>
        </p:txBody>
      </p:sp>
      <p:sp>
        <p:nvSpPr>
          <p:cNvPr id="16" name="TextBox 15">
            <a:extLst>
              <a:ext uri="{FF2B5EF4-FFF2-40B4-BE49-F238E27FC236}">
                <a16:creationId xmlns:a16="http://schemas.microsoft.com/office/drawing/2014/main" id="{F87689D4-5F97-2A86-11CF-FE4DED577B49}"/>
              </a:ext>
            </a:extLst>
          </p:cNvPr>
          <p:cNvSpPr txBox="1"/>
          <p:nvPr/>
        </p:nvSpPr>
        <p:spPr>
          <a:xfrm>
            <a:off x="560160" y="4394588"/>
            <a:ext cx="2105064" cy="646331"/>
          </a:xfrm>
          <a:prstGeom prst="rect">
            <a:avLst/>
          </a:prstGeom>
          <a:noFill/>
        </p:spPr>
        <p:txBody>
          <a:bodyPr wrap="none" rtlCol="0">
            <a:spAutoFit/>
          </a:bodyPr>
          <a:lstStyle/>
          <a:p>
            <a:pPr algn="ctr"/>
            <a:r>
              <a:rPr lang="en-US">
                <a:solidFill>
                  <a:schemeClr val="bg2"/>
                </a:solidFill>
                <a:latin typeface="Muli Black" panose="00000A00000000000000" pitchFamily="2" charset="0"/>
              </a:rPr>
              <a:t>20127102</a:t>
            </a:r>
          </a:p>
          <a:p>
            <a:pPr algn="ctr"/>
            <a:r>
              <a:rPr lang="en-US">
                <a:solidFill>
                  <a:schemeClr val="bg2"/>
                </a:solidFill>
                <a:latin typeface="Muli Black" panose="00000A00000000000000" pitchFamily="2" charset="0"/>
              </a:rPr>
              <a:t>Hoàng </a:t>
            </a:r>
            <a:r>
              <a:rPr lang="en-US" err="1">
                <a:solidFill>
                  <a:schemeClr val="bg2"/>
                </a:solidFill>
                <a:latin typeface="Muli Black" panose="00000A00000000000000" pitchFamily="2" charset="0"/>
              </a:rPr>
              <a:t>Hữu</a:t>
            </a:r>
            <a:r>
              <a:rPr lang="en-US">
                <a:solidFill>
                  <a:schemeClr val="bg2"/>
                </a:solidFill>
                <a:latin typeface="Muli Black" panose="00000A00000000000000" pitchFamily="2" charset="0"/>
              </a:rPr>
              <a:t> Minh An</a:t>
            </a:r>
          </a:p>
        </p:txBody>
      </p:sp>
      <p:sp>
        <p:nvSpPr>
          <p:cNvPr id="17" name="TextBox 16">
            <a:extLst>
              <a:ext uri="{FF2B5EF4-FFF2-40B4-BE49-F238E27FC236}">
                <a16:creationId xmlns:a16="http://schemas.microsoft.com/office/drawing/2014/main" id="{A31BB145-AB81-7D19-27ED-631414FC0809}"/>
              </a:ext>
            </a:extLst>
          </p:cNvPr>
          <p:cNvSpPr txBox="1"/>
          <p:nvPr/>
        </p:nvSpPr>
        <p:spPr>
          <a:xfrm>
            <a:off x="2845504" y="4394588"/>
            <a:ext cx="2030172" cy="646331"/>
          </a:xfrm>
          <a:prstGeom prst="rect">
            <a:avLst/>
          </a:prstGeom>
          <a:noFill/>
        </p:spPr>
        <p:txBody>
          <a:bodyPr wrap="none" rtlCol="0">
            <a:spAutoFit/>
          </a:bodyPr>
          <a:lstStyle/>
          <a:p>
            <a:pPr algn="ctr"/>
            <a:r>
              <a:rPr lang="en-US">
                <a:solidFill>
                  <a:schemeClr val="bg2"/>
                </a:solidFill>
                <a:latin typeface="Muli Black" panose="00000A00000000000000" pitchFamily="2" charset="0"/>
              </a:rPr>
              <a:t>20127364</a:t>
            </a:r>
          </a:p>
          <a:p>
            <a:pPr algn="ctr"/>
            <a:r>
              <a:rPr lang="en-US">
                <a:solidFill>
                  <a:schemeClr val="bg2"/>
                </a:solidFill>
                <a:latin typeface="Muli Black" panose="00000A00000000000000" pitchFamily="2" charset="0"/>
              </a:rPr>
              <a:t>Nguyễn Võ Minh Trí</a:t>
            </a:r>
          </a:p>
        </p:txBody>
      </p:sp>
      <p:sp>
        <p:nvSpPr>
          <p:cNvPr id="18" name="TextBox 17">
            <a:extLst>
              <a:ext uri="{FF2B5EF4-FFF2-40B4-BE49-F238E27FC236}">
                <a16:creationId xmlns:a16="http://schemas.microsoft.com/office/drawing/2014/main" id="{F52A6B4B-B35C-1E5D-19D8-F567BE17ABF7}"/>
              </a:ext>
            </a:extLst>
          </p:cNvPr>
          <p:cNvSpPr txBox="1"/>
          <p:nvPr/>
        </p:nvSpPr>
        <p:spPr>
          <a:xfrm>
            <a:off x="5232367" y="4394588"/>
            <a:ext cx="1727269" cy="646331"/>
          </a:xfrm>
          <a:prstGeom prst="rect">
            <a:avLst/>
          </a:prstGeom>
          <a:noFill/>
        </p:spPr>
        <p:txBody>
          <a:bodyPr wrap="none" rtlCol="0">
            <a:spAutoFit/>
          </a:bodyPr>
          <a:lstStyle/>
          <a:p>
            <a:pPr algn="ctr"/>
            <a:r>
              <a:rPr lang="en-US">
                <a:solidFill>
                  <a:schemeClr val="bg2"/>
                </a:solidFill>
                <a:latin typeface="Muli Black" panose="00000A00000000000000" pitchFamily="2" charset="0"/>
              </a:rPr>
              <a:t>20127395</a:t>
            </a:r>
          </a:p>
          <a:p>
            <a:pPr algn="ctr"/>
            <a:r>
              <a:rPr lang="en-US">
                <a:solidFill>
                  <a:schemeClr val="bg2"/>
                </a:solidFill>
                <a:latin typeface="Muli Black" panose="00000A00000000000000" pitchFamily="2" charset="0"/>
              </a:rPr>
              <a:t>Phan Minh Xuân</a:t>
            </a:r>
          </a:p>
        </p:txBody>
      </p:sp>
      <p:sp>
        <p:nvSpPr>
          <p:cNvPr id="21" name="TextBox 20">
            <a:extLst>
              <a:ext uri="{FF2B5EF4-FFF2-40B4-BE49-F238E27FC236}">
                <a16:creationId xmlns:a16="http://schemas.microsoft.com/office/drawing/2014/main" id="{B91734E4-A8D5-3EAA-61C6-A7BCC3B5029A}"/>
              </a:ext>
            </a:extLst>
          </p:cNvPr>
          <p:cNvSpPr txBox="1"/>
          <p:nvPr/>
        </p:nvSpPr>
        <p:spPr>
          <a:xfrm>
            <a:off x="-1316182" y="5453837"/>
            <a:ext cx="9783447" cy="2215991"/>
          </a:xfrm>
          <a:prstGeom prst="rect">
            <a:avLst/>
          </a:prstGeom>
          <a:noFill/>
        </p:spPr>
        <p:txBody>
          <a:bodyPr wrap="none" rtlCol="0">
            <a:spAutoFit/>
          </a:bodyPr>
          <a:lstStyle>
            <a:defPPr>
              <a:defRPr lang="en-US"/>
            </a:defPPr>
            <a:lvl1pPr>
              <a:defRPr sz="13800">
                <a:ln w="3175">
                  <a:solidFill>
                    <a:srgbClr val="A11745"/>
                  </a:solidFill>
                </a:ln>
                <a:noFill/>
                <a:latin typeface="Muli Black" panose="00000A00000000000000" pitchFamily="2" charset="0"/>
              </a:defRPr>
            </a:lvl1pPr>
          </a:lstStyle>
          <a:p>
            <a:r>
              <a:rPr lang="en-US">
                <a:ln w="3175">
                  <a:solidFill>
                    <a:srgbClr val="B21A4D"/>
                  </a:solidFill>
                </a:ln>
              </a:rPr>
              <a:t>OUR TEAM</a:t>
            </a:r>
          </a:p>
        </p:txBody>
      </p:sp>
      <p:sp>
        <p:nvSpPr>
          <p:cNvPr id="22" name="TextBox 21">
            <a:extLst>
              <a:ext uri="{FF2B5EF4-FFF2-40B4-BE49-F238E27FC236}">
                <a16:creationId xmlns:a16="http://schemas.microsoft.com/office/drawing/2014/main" id="{F7CA9BEF-29E3-5989-C35D-A6F0EC63A820}"/>
              </a:ext>
            </a:extLst>
          </p:cNvPr>
          <p:cNvSpPr txBox="1"/>
          <p:nvPr/>
        </p:nvSpPr>
        <p:spPr>
          <a:xfrm>
            <a:off x="8525324" y="5453837"/>
            <a:ext cx="9783447" cy="2215991"/>
          </a:xfrm>
          <a:prstGeom prst="rect">
            <a:avLst/>
          </a:prstGeom>
          <a:noFill/>
        </p:spPr>
        <p:txBody>
          <a:bodyPr wrap="none" rtlCol="0">
            <a:spAutoFit/>
          </a:bodyPr>
          <a:lstStyle>
            <a:defPPr>
              <a:defRPr lang="en-US"/>
            </a:defPPr>
            <a:lvl1pPr>
              <a:defRPr sz="13800">
                <a:ln w="3175">
                  <a:solidFill>
                    <a:srgbClr val="A11745"/>
                  </a:solidFill>
                </a:ln>
                <a:noFill/>
                <a:latin typeface="Muli Black" panose="00000A00000000000000" pitchFamily="2" charset="0"/>
              </a:defRPr>
            </a:lvl1pPr>
          </a:lstStyle>
          <a:p>
            <a:r>
              <a:rPr lang="en-US">
                <a:ln w="3175">
                  <a:solidFill>
                    <a:srgbClr val="B21A4D"/>
                  </a:solidFill>
                </a:ln>
              </a:rPr>
              <a:t>OUR TEAM</a:t>
            </a:r>
          </a:p>
        </p:txBody>
      </p:sp>
      <p:pic>
        <p:nvPicPr>
          <p:cNvPr id="12" name="Picture Placeholder 46">
            <a:extLst>
              <a:ext uri="{FF2B5EF4-FFF2-40B4-BE49-F238E27FC236}">
                <a16:creationId xmlns:a16="http://schemas.microsoft.com/office/drawing/2014/main" id="{4FE10F15-8B70-DD61-E68F-72A48E798A34}"/>
              </a:ext>
            </a:extLst>
          </p:cNvPr>
          <p:cNvPicPr>
            <a:picLocks noChangeAspect="1"/>
          </p:cNvPicPr>
          <p:nvPr/>
        </p:nvPicPr>
        <p:blipFill rotWithShape="1">
          <a:blip r:embed="rId2"/>
          <a:srcRect l="10592" t="31055" r="2382" b="29810"/>
          <a:stretch/>
        </p:blipFill>
        <p:spPr>
          <a:xfrm>
            <a:off x="634574" y="2313025"/>
            <a:ext cx="1956226" cy="1956226"/>
          </a:xfrm>
          <a:prstGeom prst="ellipse">
            <a:avLst/>
          </a:prstGeom>
          <a:ln w="38100">
            <a:solidFill>
              <a:schemeClr val="bg1"/>
            </a:solidFill>
          </a:ln>
        </p:spPr>
      </p:pic>
      <p:pic>
        <p:nvPicPr>
          <p:cNvPr id="13" name="Picture Placeholder 48">
            <a:extLst>
              <a:ext uri="{FF2B5EF4-FFF2-40B4-BE49-F238E27FC236}">
                <a16:creationId xmlns:a16="http://schemas.microsoft.com/office/drawing/2014/main" id="{62909C74-4D47-02DD-2E8D-791614C3F8D8}"/>
              </a:ext>
            </a:extLst>
          </p:cNvPr>
          <p:cNvPicPr>
            <a:picLocks noChangeAspect="1"/>
          </p:cNvPicPr>
          <p:nvPr/>
        </p:nvPicPr>
        <p:blipFill>
          <a:blip r:embed="rId3"/>
          <a:srcRect l="99" r="99"/>
          <a:stretch/>
        </p:blipFill>
        <p:spPr>
          <a:xfrm>
            <a:off x="2882474" y="2313025"/>
            <a:ext cx="1956226" cy="1956226"/>
          </a:xfrm>
          <a:prstGeom prst="ellipse">
            <a:avLst/>
          </a:prstGeom>
          <a:ln w="38100">
            <a:solidFill>
              <a:schemeClr val="bg1"/>
            </a:solidFill>
          </a:ln>
        </p:spPr>
      </p:pic>
      <p:pic>
        <p:nvPicPr>
          <p:cNvPr id="15" name="Picture Placeholder 50">
            <a:extLst>
              <a:ext uri="{FF2B5EF4-FFF2-40B4-BE49-F238E27FC236}">
                <a16:creationId xmlns:a16="http://schemas.microsoft.com/office/drawing/2014/main" id="{C5EDC69E-74DD-4D8C-D62D-E1EA979C19D5}"/>
              </a:ext>
            </a:extLst>
          </p:cNvPr>
          <p:cNvPicPr>
            <a:picLocks noChangeAspect="1"/>
          </p:cNvPicPr>
          <p:nvPr/>
        </p:nvPicPr>
        <p:blipFill>
          <a:blip r:embed="rId4"/>
          <a:srcRect t="685" b="685"/>
          <a:stretch/>
        </p:blipFill>
        <p:spPr>
          <a:xfrm>
            <a:off x="5130374" y="2313025"/>
            <a:ext cx="1956226" cy="1956226"/>
          </a:xfrm>
          <a:prstGeom prst="ellipse">
            <a:avLst/>
          </a:prstGeom>
          <a:ln w="38100">
            <a:solidFill>
              <a:schemeClr val="bg1"/>
            </a:solidFill>
          </a:ln>
        </p:spPr>
      </p:pic>
      <p:pic>
        <p:nvPicPr>
          <p:cNvPr id="23" name="Picture Placeholder 52">
            <a:extLst>
              <a:ext uri="{FF2B5EF4-FFF2-40B4-BE49-F238E27FC236}">
                <a16:creationId xmlns:a16="http://schemas.microsoft.com/office/drawing/2014/main" id="{4B42960D-60DB-10C3-08A0-88552712DF3A}"/>
              </a:ext>
            </a:extLst>
          </p:cNvPr>
          <p:cNvPicPr>
            <a:picLocks noChangeAspect="1"/>
          </p:cNvPicPr>
          <p:nvPr/>
        </p:nvPicPr>
        <p:blipFill>
          <a:blip r:embed="rId5"/>
          <a:srcRect/>
          <a:stretch/>
        </p:blipFill>
        <p:spPr>
          <a:xfrm>
            <a:off x="7378274" y="2281894"/>
            <a:ext cx="1956226" cy="1956226"/>
          </a:xfrm>
          <a:prstGeom prst="ellipse">
            <a:avLst/>
          </a:prstGeom>
          <a:ln w="38100">
            <a:solidFill>
              <a:schemeClr val="bg1"/>
            </a:solidFill>
          </a:ln>
        </p:spPr>
      </p:pic>
      <p:pic>
        <p:nvPicPr>
          <p:cNvPr id="24" name="Picture Placeholder 54">
            <a:extLst>
              <a:ext uri="{FF2B5EF4-FFF2-40B4-BE49-F238E27FC236}">
                <a16:creationId xmlns:a16="http://schemas.microsoft.com/office/drawing/2014/main" id="{0CE709FC-FDFA-1A1D-7FE1-2A199ED6D852}"/>
              </a:ext>
            </a:extLst>
          </p:cNvPr>
          <p:cNvPicPr>
            <a:picLocks noChangeAspect="1"/>
          </p:cNvPicPr>
          <p:nvPr/>
        </p:nvPicPr>
        <p:blipFill>
          <a:blip r:embed="rId6"/>
          <a:srcRect t="9154" b="9154"/>
          <a:stretch/>
        </p:blipFill>
        <p:spPr>
          <a:xfrm>
            <a:off x="9626174" y="2281894"/>
            <a:ext cx="1956226" cy="1956226"/>
          </a:xfrm>
          <a:prstGeom prst="ellipse">
            <a:avLst/>
          </a:prstGeom>
          <a:ln w="38100">
            <a:solidFill>
              <a:schemeClr val="bg1"/>
            </a:solidFill>
          </a:ln>
        </p:spPr>
      </p:pic>
      <p:sp>
        <p:nvSpPr>
          <p:cNvPr id="25" name="TextBox 24">
            <a:extLst>
              <a:ext uri="{FF2B5EF4-FFF2-40B4-BE49-F238E27FC236}">
                <a16:creationId xmlns:a16="http://schemas.microsoft.com/office/drawing/2014/main" id="{F5A95751-8CDB-27EF-3B25-CFC89B490257}"/>
              </a:ext>
            </a:extLst>
          </p:cNvPr>
          <p:cNvSpPr txBox="1"/>
          <p:nvPr/>
        </p:nvSpPr>
        <p:spPr>
          <a:xfrm>
            <a:off x="560155" y="4394588"/>
            <a:ext cx="2105064" cy="646331"/>
          </a:xfrm>
          <a:prstGeom prst="rect">
            <a:avLst/>
          </a:prstGeom>
          <a:noFill/>
        </p:spPr>
        <p:txBody>
          <a:bodyPr wrap="none" rtlCol="0">
            <a:spAutoFit/>
          </a:bodyPr>
          <a:lstStyle/>
          <a:p>
            <a:pPr algn="ctr"/>
            <a:r>
              <a:rPr lang="en-US">
                <a:solidFill>
                  <a:schemeClr val="bg1"/>
                </a:solidFill>
                <a:latin typeface="Muli Black" panose="00000A00000000000000" pitchFamily="2" charset="0"/>
              </a:rPr>
              <a:t>20127102</a:t>
            </a:r>
          </a:p>
          <a:p>
            <a:pPr algn="ctr"/>
            <a:r>
              <a:rPr lang="en-US">
                <a:solidFill>
                  <a:schemeClr val="bg1"/>
                </a:solidFill>
                <a:latin typeface="Muli Black" panose="00000A00000000000000" pitchFamily="2" charset="0"/>
              </a:rPr>
              <a:t>Hoàng </a:t>
            </a:r>
            <a:r>
              <a:rPr lang="en-US" err="1">
                <a:solidFill>
                  <a:schemeClr val="bg1"/>
                </a:solidFill>
                <a:latin typeface="Muli Black" panose="00000A00000000000000" pitchFamily="2" charset="0"/>
              </a:rPr>
              <a:t>Hữu</a:t>
            </a:r>
            <a:r>
              <a:rPr lang="en-US">
                <a:solidFill>
                  <a:schemeClr val="bg1"/>
                </a:solidFill>
                <a:latin typeface="Muli Black" panose="00000A00000000000000" pitchFamily="2" charset="0"/>
              </a:rPr>
              <a:t> Minh An</a:t>
            </a:r>
          </a:p>
        </p:txBody>
      </p:sp>
      <p:sp>
        <p:nvSpPr>
          <p:cNvPr id="26" name="TextBox 25">
            <a:extLst>
              <a:ext uri="{FF2B5EF4-FFF2-40B4-BE49-F238E27FC236}">
                <a16:creationId xmlns:a16="http://schemas.microsoft.com/office/drawing/2014/main" id="{0B3F84BA-C64F-AEC1-D144-7953CDBFDB2C}"/>
              </a:ext>
            </a:extLst>
          </p:cNvPr>
          <p:cNvSpPr txBox="1"/>
          <p:nvPr/>
        </p:nvSpPr>
        <p:spPr>
          <a:xfrm>
            <a:off x="2845503" y="4394588"/>
            <a:ext cx="2030172" cy="646331"/>
          </a:xfrm>
          <a:prstGeom prst="rect">
            <a:avLst/>
          </a:prstGeom>
          <a:noFill/>
        </p:spPr>
        <p:txBody>
          <a:bodyPr wrap="none" rtlCol="0">
            <a:spAutoFit/>
          </a:bodyPr>
          <a:lstStyle/>
          <a:p>
            <a:pPr algn="ctr"/>
            <a:r>
              <a:rPr lang="en-US">
                <a:solidFill>
                  <a:schemeClr val="bg1"/>
                </a:solidFill>
                <a:latin typeface="Muli Black" panose="00000A00000000000000" pitchFamily="2" charset="0"/>
              </a:rPr>
              <a:t>20127364</a:t>
            </a:r>
          </a:p>
          <a:p>
            <a:pPr algn="ctr"/>
            <a:r>
              <a:rPr lang="en-US">
                <a:solidFill>
                  <a:schemeClr val="bg1"/>
                </a:solidFill>
                <a:latin typeface="Muli Black" panose="00000A00000000000000" pitchFamily="2" charset="0"/>
              </a:rPr>
              <a:t>Nguyễn Võ Minh Trí</a:t>
            </a:r>
          </a:p>
        </p:txBody>
      </p:sp>
      <p:sp>
        <p:nvSpPr>
          <p:cNvPr id="27" name="TextBox 26">
            <a:extLst>
              <a:ext uri="{FF2B5EF4-FFF2-40B4-BE49-F238E27FC236}">
                <a16:creationId xmlns:a16="http://schemas.microsoft.com/office/drawing/2014/main" id="{FAC4D29F-9F64-BA9C-BB67-FE5E10FE6E6E}"/>
              </a:ext>
            </a:extLst>
          </p:cNvPr>
          <p:cNvSpPr txBox="1"/>
          <p:nvPr/>
        </p:nvSpPr>
        <p:spPr>
          <a:xfrm>
            <a:off x="5232367" y="4394588"/>
            <a:ext cx="1727268" cy="646331"/>
          </a:xfrm>
          <a:prstGeom prst="rect">
            <a:avLst/>
          </a:prstGeom>
          <a:noFill/>
        </p:spPr>
        <p:txBody>
          <a:bodyPr wrap="none" rtlCol="0">
            <a:spAutoFit/>
          </a:bodyPr>
          <a:lstStyle/>
          <a:p>
            <a:pPr algn="ctr"/>
            <a:r>
              <a:rPr lang="en-US">
                <a:solidFill>
                  <a:schemeClr val="bg1"/>
                </a:solidFill>
                <a:latin typeface="Muli Black" panose="00000A00000000000000" pitchFamily="2" charset="0"/>
              </a:rPr>
              <a:t>20127396</a:t>
            </a:r>
          </a:p>
          <a:p>
            <a:pPr algn="ctr"/>
            <a:r>
              <a:rPr lang="en-US">
                <a:solidFill>
                  <a:schemeClr val="bg1"/>
                </a:solidFill>
                <a:latin typeface="Muli Black" panose="00000A00000000000000" pitchFamily="2" charset="0"/>
              </a:rPr>
              <a:t>Phan Minh Xuân</a:t>
            </a:r>
          </a:p>
        </p:txBody>
      </p:sp>
      <p:sp>
        <p:nvSpPr>
          <p:cNvPr id="28" name="TextBox 27">
            <a:extLst>
              <a:ext uri="{FF2B5EF4-FFF2-40B4-BE49-F238E27FC236}">
                <a16:creationId xmlns:a16="http://schemas.microsoft.com/office/drawing/2014/main" id="{C1CFB210-4108-C14A-4FC8-37B0C72BB192}"/>
              </a:ext>
            </a:extLst>
          </p:cNvPr>
          <p:cNvSpPr txBox="1"/>
          <p:nvPr/>
        </p:nvSpPr>
        <p:spPr>
          <a:xfrm>
            <a:off x="7698195" y="4394588"/>
            <a:ext cx="1316386" cy="646331"/>
          </a:xfrm>
          <a:prstGeom prst="rect">
            <a:avLst/>
          </a:prstGeom>
          <a:noFill/>
        </p:spPr>
        <p:txBody>
          <a:bodyPr wrap="none" rtlCol="0">
            <a:spAutoFit/>
          </a:bodyPr>
          <a:lstStyle/>
          <a:p>
            <a:pPr algn="ctr"/>
            <a:r>
              <a:rPr lang="en-US">
                <a:solidFill>
                  <a:schemeClr val="bg1"/>
                </a:solidFill>
                <a:latin typeface="Muli Black" panose="00000A00000000000000" pitchFamily="2" charset="0"/>
              </a:rPr>
              <a:t>20127444</a:t>
            </a:r>
          </a:p>
          <a:p>
            <a:pPr algn="ctr"/>
            <a:r>
              <a:rPr lang="en-US">
                <a:solidFill>
                  <a:schemeClr val="bg1"/>
                </a:solidFill>
                <a:latin typeface="Muli Black" panose="00000A00000000000000" pitchFamily="2" charset="0"/>
              </a:rPr>
              <a:t>Bùi Duy Bảo</a:t>
            </a:r>
          </a:p>
        </p:txBody>
      </p:sp>
      <p:sp>
        <p:nvSpPr>
          <p:cNvPr id="29" name="TextBox 28">
            <a:extLst>
              <a:ext uri="{FF2B5EF4-FFF2-40B4-BE49-F238E27FC236}">
                <a16:creationId xmlns:a16="http://schemas.microsoft.com/office/drawing/2014/main" id="{B7B14FC4-8FA7-6197-0F2F-68AE2EB36DFC}"/>
              </a:ext>
            </a:extLst>
          </p:cNvPr>
          <p:cNvSpPr txBox="1"/>
          <p:nvPr/>
        </p:nvSpPr>
        <p:spPr>
          <a:xfrm>
            <a:off x="9722284" y="4394588"/>
            <a:ext cx="1764009" cy="646331"/>
          </a:xfrm>
          <a:prstGeom prst="rect">
            <a:avLst/>
          </a:prstGeom>
          <a:noFill/>
        </p:spPr>
        <p:txBody>
          <a:bodyPr wrap="none" rtlCol="0">
            <a:spAutoFit/>
          </a:bodyPr>
          <a:lstStyle/>
          <a:p>
            <a:pPr algn="ctr"/>
            <a:r>
              <a:rPr lang="en-US">
                <a:solidFill>
                  <a:schemeClr val="bg1"/>
                </a:solidFill>
                <a:latin typeface="Muli Black" panose="00000A00000000000000" pitchFamily="2" charset="0"/>
              </a:rPr>
              <a:t>20127448</a:t>
            </a:r>
          </a:p>
          <a:p>
            <a:pPr algn="ctr"/>
            <a:r>
              <a:rPr lang="en-US">
                <a:solidFill>
                  <a:schemeClr val="bg1"/>
                </a:solidFill>
                <a:latin typeface="Muli Black" panose="00000A00000000000000" pitchFamily="2" charset="0"/>
              </a:rPr>
              <a:t>Nguyễn Thái Bảo</a:t>
            </a:r>
          </a:p>
        </p:txBody>
      </p:sp>
    </p:spTree>
    <p:extLst>
      <p:ext uri="{BB962C8B-B14F-4D97-AF65-F5344CB8AC3E}">
        <p14:creationId xmlns:p14="http://schemas.microsoft.com/office/powerpoint/2010/main" val="288047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6" grpId="0"/>
      <p:bldP spid="17" grpId="0"/>
      <p:bldP spid="18" grpId="0"/>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3919055" cy="700849"/>
          </a:xfrm>
        </p:spPr>
        <p:txBody>
          <a:bodyPr>
            <a:normAutofit fontScale="90000"/>
          </a:bodyPr>
          <a:lstStyle/>
          <a:p>
            <a:r>
              <a:rPr lang="es-ES">
                <a:latin typeface="Quicksand"/>
              </a:rPr>
              <a:t>Sequence-2-Sequence</a:t>
            </a:r>
            <a:endParaRPr lang="es-ES"/>
          </a:p>
        </p:txBody>
      </p:sp>
      <p:grpSp>
        <p:nvGrpSpPr>
          <p:cNvPr id="4" name="Gráfico 626">
            <a:extLst>
              <a:ext uri="{FF2B5EF4-FFF2-40B4-BE49-F238E27FC236}">
                <a16:creationId xmlns:a16="http://schemas.microsoft.com/office/drawing/2014/main" id="{8934E451-DE7C-FB0E-A1C5-423FC3964B80}"/>
              </a:ext>
            </a:extLst>
          </p:cNvPr>
          <p:cNvGrpSpPr/>
          <p:nvPr/>
        </p:nvGrpSpPr>
        <p:grpSpPr>
          <a:xfrm>
            <a:off x="4349402" y="465224"/>
            <a:ext cx="828875" cy="1011933"/>
            <a:chOff x="2172909" y="158846"/>
            <a:chExt cx="1772015" cy="1746835"/>
          </a:xfrm>
          <a:solidFill>
            <a:srgbClr val="262626"/>
          </a:solidFill>
        </p:grpSpPr>
        <p:sp>
          <p:nvSpPr>
            <p:cNvPr id="68" name="Forma libre 908">
              <a:extLst>
                <a:ext uri="{FF2B5EF4-FFF2-40B4-BE49-F238E27FC236}">
                  <a16:creationId xmlns:a16="http://schemas.microsoft.com/office/drawing/2014/main" id="{47DDFFC0-37B9-50E6-3FA2-E7F8012B4789}"/>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909">
              <a:extLst>
                <a:ext uri="{FF2B5EF4-FFF2-40B4-BE49-F238E27FC236}">
                  <a16:creationId xmlns:a16="http://schemas.microsoft.com/office/drawing/2014/main" id="{36DB3154-BB04-A87B-2B06-D02A01BDB843}"/>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910">
              <a:extLst>
                <a:ext uri="{FF2B5EF4-FFF2-40B4-BE49-F238E27FC236}">
                  <a16:creationId xmlns:a16="http://schemas.microsoft.com/office/drawing/2014/main" id="{43F8375E-C43A-0321-6AA5-333C44F3CAC0}"/>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911">
              <a:extLst>
                <a:ext uri="{FF2B5EF4-FFF2-40B4-BE49-F238E27FC236}">
                  <a16:creationId xmlns:a16="http://schemas.microsoft.com/office/drawing/2014/main" id="{FC7A895A-8208-523F-686B-344D9C8E67AC}"/>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912">
              <a:extLst>
                <a:ext uri="{FF2B5EF4-FFF2-40B4-BE49-F238E27FC236}">
                  <a16:creationId xmlns:a16="http://schemas.microsoft.com/office/drawing/2014/main" id="{9D6DD500-6189-6602-45F3-D708EF95A21F}"/>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913">
              <a:extLst>
                <a:ext uri="{FF2B5EF4-FFF2-40B4-BE49-F238E27FC236}">
                  <a16:creationId xmlns:a16="http://schemas.microsoft.com/office/drawing/2014/main" id="{FDD33B29-BAF1-0177-BD39-57C6594CD414}"/>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914">
              <a:extLst>
                <a:ext uri="{FF2B5EF4-FFF2-40B4-BE49-F238E27FC236}">
                  <a16:creationId xmlns:a16="http://schemas.microsoft.com/office/drawing/2014/main" id="{0958F796-C6BF-8105-2D8B-C816CE3ECC13}"/>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5" name="Forma libre 915">
              <a:extLst>
                <a:ext uri="{FF2B5EF4-FFF2-40B4-BE49-F238E27FC236}">
                  <a16:creationId xmlns:a16="http://schemas.microsoft.com/office/drawing/2014/main" id="{79131A41-1BFD-5A3B-8FC7-9B0D8BB41EC5}"/>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6" name="Forma libre 916">
              <a:extLst>
                <a:ext uri="{FF2B5EF4-FFF2-40B4-BE49-F238E27FC236}">
                  <a16:creationId xmlns:a16="http://schemas.microsoft.com/office/drawing/2014/main" id="{C15E9AED-D7C9-706F-E349-F83C1FD78AB1}"/>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7" name="Forma libre 917">
              <a:extLst>
                <a:ext uri="{FF2B5EF4-FFF2-40B4-BE49-F238E27FC236}">
                  <a16:creationId xmlns:a16="http://schemas.microsoft.com/office/drawing/2014/main" id="{B85422B6-7BA2-13FC-8AC1-47383DA3937F}"/>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8" name="Forma libre 918">
              <a:extLst>
                <a:ext uri="{FF2B5EF4-FFF2-40B4-BE49-F238E27FC236}">
                  <a16:creationId xmlns:a16="http://schemas.microsoft.com/office/drawing/2014/main" id="{D01506C2-9479-47AB-659E-728063C1079C}"/>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9" name="Forma libre 919">
              <a:extLst>
                <a:ext uri="{FF2B5EF4-FFF2-40B4-BE49-F238E27FC236}">
                  <a16:creationId xmlns:a16="http://schemas.microsoft.com/office/drawing/2014/main" id="{04D0C24C-CFD9-380B-08E0-46CDC849A36A}"/>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0" name="Forma libre 920">
              <a:extLst>
                <a:ext uri="{FF2B5EF4-FFF2-40B4-BE49-F238E27FC236}">
                  <a16:creationId xmlns:a16="http://schemas.microsoft.com/office/drawing/2014/main" id="{7E4439C8-9D55-AEAD-9653-92E8247AF592}"/>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1" name="Forma libre 921">
              <a:extLst>
                <a:ext uri="{FF2B5EF4-FFF2-40B4-BE49-F238E27FC236}">
                  <a16:creationId xmlns:a16="http://schemas.microsoft.com/office/drawing/2014/main" id="{4893B20D-0E1F-6481-96BD-5866B906BF5A}"/>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2" name="Forma libre 922">
              <a:extLst>
                <a:ext uri="{FF2B5EF4-FFF2-40B4-BE49-F238E27FC236}">
                  <a16:creationId xmlns:a16="http://schemas.microsoft.com/office/drawing/2014/main" id="{3CCBE1D7-9606-4D36-B5AB-C93C1B785B8D}"/>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3" name="Forma libre 923">
              <a:extLst>
                <a:ext uri="{FF2B5EF4-FFF2-40B4-BE49-F238E27FC236}">
                  <a16:creationId xmlns:a16="http://schemas.microsoft.com/office/drawing/2014/main" id="{CDCAC57C-680D-54C9-68E8-3227B28FCBB0}"/>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4" name="Forma libre 924">
              <a:extLst>
                <a:ext uri="{FF2B5EF4-FFF2-40B4-BE49-F238E27FC236}">
                  <a16:creationId xmlns:a16="http://schemas.microsoft.com/office/drawing/2014/main" id="{9253AAD1-5C72-CABB-3C02-3BE6E844E280}"/>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5" name="Forma libre 925">
              <a:extLst>
                <a:ext uri="{FF2B5EF4-FFF2-40B4-BE49-F238E27FC236}">
                  <a16:creationId xmlns:a16="http://schemas.microsoft.com/office/drawing/2014/main" id="{6D50B572-BFEB-0CC2-A2AF-F0143DA386A5}"/>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6" name="Forma libre 926">
              <a:extLst>
                <a:ext uri="{FF2B5EF4-FFF2-40B4-BE49-F238E27FC236}">
                  <a16:creationId xmlns:a16="http://schemas.microsoft.com/office/drawing/2014/main" id="{DFE9F163-3115-21E8-7426-E4D76E984E91}"/>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7" name="Forma libre 927">
              <a:extLst>
                <a:ext uri="{FF2B5EF4-FFF2-40B4-BE49-F238E27FC236}">
                  <a16:creationId xmlns:a16="http://schemas.microsoft.com/office/drawing/2014/main" id="{E1D04E85-9FF2-3ECB-E7BA-C44891959C7A}"/>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8" name="Forma libre 928">
              <a:extLst>
                <a:ext uri="{FF2B5EF4-FFF2-40B4-BE49-F238E27FC236}">
                  <a16:creationId xmlns:a16="http://schemas.microsoft.com/office/drawing/2014/main" id="{34B5BE4F-A537-C839-A028-D85AA61D8F65}"/>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9" name="Forma libre 929">
              <a:extLst>
                <a:ext uri="{FF2B5EF4-FFF2-40B4-BE49-F238E27FC236}">
                  <a16:creationId xmlns:a16="http://schemas.microsoft.com/office/drawing/2014/main" id="{15A04F4F-D8B4-7AD6-DA0E-585DA967C0DC}"/>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0" name="Forma libre 930">
              <a:extLst>
                <a:ext uri="{FF2B5EF4-FFF2-40B4-BE49-F238E27FC236}">
                  <a16:creationId xmlns:a16="http://schemas.microsoft.com/office/drawing/2014/main" id="{D9203A86-9648-9A83-9F13-454C697F68A5}"/>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1" name="Forma libre 931">
              <a:extLst>
                <a:ext uri="{FF2B5EF4-FFF2-40B4-BE49-F238E27FC236}">
                  <a16:creationId xmlns:a16="http://schemas.microsoft.com/office/drawing/2014/main" id="{D3106644-B9AD-0B35-7685-347A18F54EDA}"/>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2" name="Forma libre 932">
              <a:extLst>
                <a:ext uri="{FF2B5EF4-FFF2-40B4-BE49-F238E27FC236}">
                  <a16:creationId xmlns:a16="http://schemas.microsoft.com/office/drawing/2014/main" id="{1D353B65-2C48-398C-A189-E97EDBAE9C82}"/>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3" name="Forma libre 933">
              <a:extLst>
                <a:ext uri="{FF2B5EF4-FFF2-40B4-BE49-F238E27FC236}">
                  <a16:creationId xmlns:a16="http://schemas.microsoft.com/office/drawing/2014/main" id="{E6390839-3E7D-DF8A-AFBC-6C7952B54182}"/>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4" name="Forma libre 934">
              <a:extLst>
                <a:ext uri="{FF2B5EF4-FFF2-40B4-BE49-F238E27FC236}">
                  <a16:creationId xmlns:a16="http://schemas.microsoft.com/office/drawing/2014/main" id="{B5743350-41EA-9E27-F869-C9AF75D8E51B}"/>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5" name="Forma libre 935">
              <a:extLst>
                <a:ext uri="{FF2B5EF4-FFF2-40B4-BE49-F238E27FC236}">
                  <a16:creationId xmlns:a16="http://schemas.microsoft.com/office/drawing/2014/main" id="{6046AE9A-3409-CDCC-BBE0-69E590085899}"/>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6" name="Forma libre 936">
              <a:extLst>
                <a:ext uri="{FF2B5EF4-FFF2-40B4-BE49-F238E27FC236}">
                  <a16:creationId xmlns:a16="http://schemas.microsoft.com/office/drawing/2014/main" id="{AB285B61-40EE-5000-F289-2DC519A37D43}"/>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7" name="Forma libre 937">
              <a:extLst>
                <a:ext uri="{FF2B5EF4-FFF2-40B4-BE49-F238E27FC236}">
                  <a16:creationId xmlns:a16="http://schemas.microsoft.com/office/drawing/2014/main" id="{DEE47D99-92D2-2A77-EB3A-4CDB2292BDFD}"/>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28" name="Marcador de contenido 2">
            <a:extLst>
              <a:ext uri="{FF2B5EF4-FFF2-40B4-BE49-F238E27FC236}">
                <a16:creationId xmlns:a16="http://schemas.microsoft.com/office/drawing/2014/main" id="{B5CF032E-1827-99B1-F6CC-882D30A3B9F3}"/>
              </a:ext>
            </a:extLst>
          </p:cNvPr>
          <p:cNvSpPr txBox="1">
            <a:spLocks/>
          </p:cNvSpPr>
          <p:nvPr/>
        </p:nvSpPr>
        <p:spPr>
          <a:xfrm>
            <a:off x="5275547" y="795803"/>
            <a:ext cx="1320358" cy="41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b="1"/>
              <a:t>Ứng dụng</a:t>
            </a:r>
            <a:endParaRPr lang="es-ES" sz="2000"/>
          </a:p>
        </p:txBody>
      </p:sp>
      <p:pic>
        <p:nvPicPr>
          <p:cNvPr id="7" name="Picture 6" descr="从Encoder到Decoder实现Seq2Seq模型 - 知乎">
            <a:extLst>
              <a:ext uri="{FF2B5EF4-FFF2-40B4-BE49-F238E27FC236}">
                <a16:creationId xmlns:a16="http://schemas.microsoft.com/office/drawing/2014/main" id="{D320D004-73F0-B6A2-6AB0-B204730F445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02" y="2160500"/>
            <a:ext cx="5239445" cy="2428173"/>
          </a:xfrm>
          <a:prstGeom prst="rect">
            <a:avLst/>
          </a:prstGeom>
          <a:noFill/>
          <a:ln>
            <a:noFill/>
          </a:ln>
        </p:spPr>
      </p:pic>
      <p:pic>
        <p:nvPicPr>
          <p:cNvPr id="8" name="Picture 7" descr="A diagram of a decoder&#10;&#10;Description automatically generated with medium confidence">
            <a:extLst>
              <a:ext uri="{FF2B5EF4-FFF2-40B4-BE49-F238E27FC236}">
                <a16:creationId xmlns:a16="http://schemas.microsoft.com/office/drawing/2014/main" id="{3DFA57D1-E25E-904B-D1C4-18CC6D6D1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969" y="2001048"/>
            <a:ext cx="4643120" cy="2587625"/>
          </a:xfrm>
          <a:prstGeom prst="rect">
            <a:avLst/>
          </a:prstGeom>
        </p:spPr>
      </p:pic>
      <p:sp>
        <p:nvSpPr>
          <p:cNvPr id="9" name="Marcador de contenido 2">
            <a:extLst>
              <a:ext uri="{FF2B5EF4-FFF2-40B4-BE49-F238E27FC236}">
                <a16:creationId xmlns:a16="http://schemas.microsoft.com/office/drawing/2014/main" id="{31C9F571-05DF-CA99-9495-E9F82F450E7D}"/>
              </a:ext>
            </a:extLst>
          </p:cNvPr>
          <p:cNvSpPr txBox="1">
            <a:spLocks/>
          </p:cNvSpPr>
          <p:nvPr/>
        </p:nvSpPr>
        <p:spPr>
          <a:xfrm>
            <a:off x="1606617" y="1676048"/>
            <a:ext cx="1607949" cy="568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a:t>Bài toán Q&amp;A</a:t>
            </a:r>
          </a:p>
        </p:txBody>
      </p:sp>
      <p:sp>
        <p:nvSpPr>
          <p:cNvPr id="10" name="Marcador de contenido 2">
            <a:extLst>
              <a:ext uri="{FF2B5EF4-FFF2-40B4-BE49-F238E27FC236}">
                <a16:creationId xmlns:a16="http://schemas.microsoft.com/office/drawing/2014/main" id="{3F7CF96A-B785-AEC4-68EA-099B0210452F}"/>
              </a:ext>
            </a:extLst>
          </p:cNvPr>
          <p:cNvSpPr txBox="1">
            <a:spLocks/>
          </p:cNvSpPr>
          <p:nvPr/>
        </p:nvSpPr>
        <p:spPr>
          <a:xfrm>
            <a:off x="8348328" y="1591824"/>
            <a:ext cx="2114507" cy="409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a:t>Bài toán Dịch máy</a:t>
            </a:r>
          </a:p>
        </p:txBody>
      </p:sp>
      <p:sp>
        <p:nvSpPr>
          <p:cNvPr id="11" name="Rectangle: Rounded Corners 10">
            <a:extLst>
              <a:ext uri="{FF2B5EF4-FFF2-40B4-BE49-F238E27FC236}">
                <a16:creationId xmlns:a16="http://schemas.microsoft.com/office/drawing/2014/main" id="{BC58F49F-5809-7ECB-5E0F-4E37AB950D32}"/>
              </a:ext>
            </a:extLst>
          </p:cNvPr>
          <p:cNvSpPr/>
          <p:nvPr/>
        </p:nvSpPr>
        <p:spPr>
          <a:xfrm>
            <a:off x="3605623" y="5409534"/>
            <a:ext cx="4980754" cy="1323856"/>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Xử lý tuần tự, cho đến xử lý hết câu. Quá trình dẫn đến dài lâu, không tận dụng được quá trình xử lý. Bị giảm các thông tin liên tục qua các câu dài. Nhạc dần theo thời gian mà mất ngữ cảnh</a:t>
            </a:r>
            <a:endParaRPr lang="vi-VN"/>
          </a:p>
        </p:txBody>
      </p:sp>
      <p:grpSp>
        <p:nvGrpSpPr>
          <p:cNvPr id="23" name="Gráfico 626">
            <a:extLst>
              <a:ext uri="{FF2B5EF4-FFF2-40B4-BE49-F238E27FC236}">
                <a16:creationId xmlns:a16="http://schemas.microsoft.com/office/drawing/2014/main" id="{467561BA-AAA0-1EAB-26D8-02F9F17D056E}"/>
              </a:ext>
            </a:extLst>
          </p:cNvPr>
          <p:cNvGrpSpPr/>
          <p:nvPr/>
        </p:nvGrpSpPr>
        <p:grpSpPr>
          <a:xfrm>
            <a:off x="2784761" y="4951492"/>
            <a:ext cx="1004840" cy="847342"/>
            <a:chOff x="5728160" y="3844101"/>
            <a:chExt cx="744338" cy="1220782"/>
          </a:xfrm>
          <a:solidFill>
            <a:srgbClr val="262626"/>
          </a:solidFill>
        </p:grpSpPr>
        <p:sp>
          <p:nvSpPr>
            <p:cNvPr id="24" name="Forma libre 680">
              <a:extLst>
                <a:ext uri="{FF2B5EF4-FFF2-40B4-BE49-F238E27FC236}">
                  <a16:creationId xmlns:a16="http://schemas.microsoft.com/office/drawing/2014/main" id="{4ECDABEA-BE54-7AA8-F8E8-24C6C8365853}"/>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681">
              <a:extLst>
                <a:ext uri="{FF2B5EF4-FFF2-40B4-BE49-F238E27FC236}">
                  <a16:creationId xmlns:a16="http://schemas.microsoft.com/office/drawing/2014/main" id="{7713B3BD-0D4C-51D9-3BDC-D1D246D3418C}"/>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682">
              <a:extLst>
                <a:ext uri="{FF2B5EF4-FFF2-40B4-BE49-F238E27FC236}">
                  <a16:creationId xmlns:a16="http://schemas.microsoft.com/office/drawing/2014/main" id="{078EB9D2-F29E-8370-9B21-C3EA0662DB54}"/>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683">
              <a:extLst>
                <a:ext uri="{FF2B5EF4-FFF2-40B4-BE49-F238E27FC236}">
                  <a16:creationId xmlns:a16="http://schemas.microsoft.com/office/drawing/2014/main" id="{222B7EDE-02A4-7979-0292-D722268876B7}"/>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684">
              <a:extLst>
                <a:ext uri="{FF2B5EF4-FFF2-40B4-BE49-F238E27FC236}">
                  <a16:creationId xmlns:a16="http://schemas.microsoft.com/office/drawing/2014/main" id="{F78FD761-B1A5-79E1-F531-847ED73EB6D8}"/>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685">
              <a:extLst>
                <a:ext uri="{FF2B5EF4-FFF2-40B4-BE49-F238E27FC236}">
                  <a16:creationId xmlns:a16="http://schemas.microsoft.com/office/drawing/2014/main" id="{7E26FD17-CD8A-6BC3-105B-05F8662CDBD3}"/>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686">
              <a:extLst>
                <a:ext uri="{FF2B5EF4-FFF2-40B4-BE49-F238E27FC236}">
                  <a16:creationId xmlns:a16="http://schemas.microsoft.com/office/drawing/2014/main" id="{AAE0ADAB-9E19-6831-D90F-44639FBC0B3C}"/>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687">
              <a:extLst>
                <a:ext uri="{FF2B5EF4-FFF2-40B4-BE49-F238E27FC236}">
                  <a16:creationId xmlns:a16="http://schemas.microsoft.com/office/drawing/2014/main" id="{75C63E45-D64B-E040-B1EB-F1F5DFCB8C3F}"/>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688">
              <a:extLst>
                <a:ext uri="{FF2B5EF4-FFF2-40B4-BE49-F238E27FC236}">
                  <a16:creationId xmlns:a16="http://schemas.microsoft.com/office/drawing/2014/main" id="{AA27B0BA-314C-DF00-D878-CCEF6723CBCD}"/>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689">
              <a:extLst>
                <a:ext uri="{FF2B5EF4-FFF2-40B4-BE49-F238E27FC236}">
                  <a16:creationId xmlns:a16="http://schemas.microsoft.com/office/drawing/2014/main" id="{C3D9FB12-BDBA-C0EB-AFF4-D5CD4D3BEA33}"/>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28711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3919055" cy="700849"/>
          </a:xfrm>
        </p:spPr>
        <p:txBody>
          <a:bodyPr/>
          <a:lstStyle/>
          <a:p>
            <a:r>
              <a:rPr lang="es-ES"/>
              <a:t>Transformer</a:t>
            </a:r>
          </a:p>
        </p:txBody>
      </p:sp>
      <p:pic>
        <p:nvPicPr>
          <p:cNvPr id="3" name="Picture 2" descr="A picture containing text, diagram, plan, screenshot&#10;&#10;Description automatically generated">
            <a:extLst>
              <a:ext uri="{FF2B5EF4-FFF2-40B4-BE49-F238E27FC236}">
                <a16:creationId xmlns:a16="http://schemas.microsoft.com/office/drawing/2014/main" id="{07D4D286-80A3-CBF6-0B1E-F70EBA2C16A9}"/>
              </a:ext>
            </a:extLst>
          </p:cNvPr>
          <p:cNvPicPr>
            <a:picLocks noChangeAspect="1"/>
          </p:cNvPicPr>
          <p:nvPr/>
        </p:nvPicPr>
        <p:blipFill>
          <a:blip r:embed="rId2"/>
          <a:stretch>
            <a:fillRect/>
          </a:stretch>
        </p:blipFill>
        <p:spPr>
          <a:xfrm>
            <a:off x="7216263" y="0"/>
            <a:ext cx="4975737" cy="5601054"/>
          </a:xfrm>
          <a:prstGeom prst="rect">
            <a:avLst/>
          </a:prstGeom>
        </p:spPr>
      </p:pic>
      <p:grpSp>
        <p:nvGrpSpPr>
          <p:cNvPr id="18" name="Grupo 73">
            <a:extLst>
              <a:ext uri="{FF2B5EF4-FFF2-40B4-BE49-F238E27FC236}">
                <a16:creationId xmlns:a16="http://schemas.microsoft.com/office/drawing/2014/main" id="{F278638A-AB28-334E-F5E9-D26DD5D600CD}"/>
              </a:ext>
            </a:extLst>
          </p:cNvPr>
          <p:cNvGrpSpPr/>
          <p:nvPr/>
        </p:nvGrpSpPr>
        <p:grpSpPr>
          <a:xfrm>
            <a:off x="690181" y="671507"/>
            <a:ext cx="146682" cy="585438"/>
            <a:chOff x="4458138" y="1564934"/>
            <a:chExt cx="146682" cy="585438"/>
          </a:xfrm>
        </p:grpSpPr>
        <p:sp>
          <p:nvSpPr>
            <p:cNvPr id="19" name="Forma libre 53">
              <a:extLst>
                <a:ext uri="{FF2B5EF4-FFF2-40B4-BE49-F238E27FC236}">
                  <a16:creationId xmlns:a16="http://schemas.microsoft.com/office/drawing/2014/main" id="{58504161-EACF-7541-8E41-94D98146D50F}"/>
                </a:ext>
              </a:extLst>
            </p:cNvPr>
            <p:cNvSpPr/>
            <p:nvPr/>
          </p:nvSpPr>
          <p:spPr>
            <a:xfrm>
              <a:off x="4458138" y="1564934"/>
              <a:ext cx="146682" cy="400161"/>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54">
              <a:extLst>
                <a:ext uri="{FF2B5EF4-FFF2-40B4-BE49-F238E27FC236}">
                  <a16:creationId xmlns:a16="http://schemas.microsoft.com/office/drawing/2014/main" id="{9F0B7D40-98F8-3D52-134C-3B4EC1C245A1}"/>
                </a:ext>
              </a:extLst>
            </p:cNvPr>
            <p:cNvSpPr/>
            <p:nvPr/>
          </p:nvSpPr>
          <p:spPr>
            <a:xfrm>
              <a:off x="4477235" y="2029589"/>
              <a:ext cx="107788" cy="120783"/>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56">
              <a:extLst>
                <a:ext uri="{FF2B5EF4-FFF2-40B4-BE49-F238E27FC236}">
                  <a16:creationId xmlns:a16="http://schemas.microsoft.com/office/drawing/2014/main" id="{3DE616D4-86DD-EF00-6755-EBE0908BE01D}"/>
                </a:ext>
              </a:extLst>
            </p:cNvPr>
            <p:cNvSpPr/>
            <p:nvPr/>
          </p:nvSpPr>
          <p:spPr>
            <a:xfrm>
              <a:off x="4529446" y="1600069"/>
              <a:ext cx="22146" cy="12079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 name="Marcador de contenido 2">
            <a:extLst>
              <a:ext uri="{FF2B5EF4-FFF2-40B4-BE49-F238E27FC236}">
                <a16:creationId xmlns:a16="http://schemas.microsoft.com/office/drawing/2014/main" id="{1014A535-074C-9B6C-666B-EE92FA5DE07D}"/>
              </a:ext>
            </a:extLst>
          </p:cNvPr>
          <p:cNvSpPr txBox="1">
            <a:spLocks/>
          </p:cNvSpPr>
          <p:nvPr/>
        </p:nvSpPr>
        <p:spPr>
          <a:xfrm>
            <a:off x="948643" y="879686"/>
            <a:ext cx="7017005" cy="377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a:t>Để khắc phục xử lý các vấn đề đã nêu trên. Transformer đã ra đời</a:t>
            </a:r>
          </a:p>
        </p:txBody>
      </p:sp>
      <p:grpSp>
        <p:nvGrpSpPr>
          <p:cNvPr id="34" name="Gráfico 626">
            <a:extLst>
              <a:ext uri="{FF2B5EF4-FFF2-40B4-BE49-F238E27FC236}">
                <a16:creationId xmlns:a16="http://schemas.microsoft.com/office/drawing/2014/main" id="{D4C9CD54-957C-6900-8520-9172D9F0D334}"/>
              </a:ext>
            </a:extLst>
          </p:cNvPr>
          <p:cNvGrpSpPr/>
          <p:nvPr/>
        </p:nvGrpSpPr>
        <p:grpSpPr>
          <a:xfrm>
            <a:off x="2373433" y="3249231"/>
            <a:ext cx="507579" cy="469417"/>
            <a:chOff x="8797479" y="5605127"/>
            <a:chExt cx="1237474" cy="1091209"/>
          </a:xfrm>
          <a:solidFill>
            <a:srgbClr val="262626"/>
          </a:solidFill>
        </p:grpSpPr>
        <p:sp>
          <p:nvSpPr>
            <p:cNvPr id="35" name="Forma libre 858">
              <a:extLst>
                <a:ext uri="{FF2B5EF4-FFF2-40B4-BE49-F238E27FC236}">
                  <a16:creationId xmlns:a16="http://schemas.microsoft.com/office/drawing/2014/main" id="{8B4CBE97-2A9D-DBC8-19F9-063146589B37}"/>
                </a:ext>
              </a:extLst>
            </p:cNvPr>
            <p:cNvSpPr/>
            <p:nvPr/>
          </p:nvSpPr>
          <p:spPr>
            <a:xfrm>
              <a:off x="8949457" y="5605127"/>
              <a:ext cx="1085496" cy="1079392"/>
            </a:xfrm>
            <a:custGeom>
              <a:avLst/>
              <a:gdLst>
                <a:gd name="connsiteX0" fmla="*/ 310569 w 1085496"/>
                <a:gd name="connsiteY0" fmla="*/ 84775 h 1079392"/>
                <a:gd name="connsiteX1" fmla="*/ 673333 w 1085496"/>
                <a:gd name="connsiteY1" fmla="*/ 115695 h 1079392"/>
                <a:gd name="connsiteX2" fmla="*/ 665775 w 1085496"/>
                <a:gd name="connsiteY2" fmla="*/ 216478 h 1079392"/>
                <a:gd name="connsiteX3" fmla="*/ 294037 w 1085496"/>
                <a:gd name="connsiteY3" fmla="*/ 221671 h 1079392"/>
                <a:gd name="connsiteX4" fmla="*/ 310097 w 1085496"/>
                <a:gd name="connsiteY4" fmla="*/ 161956 h 1079392"/>
                <a:gd name="connsiteX5" fmla="*/ 310569 w 1085496"/>
                <a:gd name="connsiteY5" fmla="*/ 84775 h 1079392"/>
                <a:gd name="connsiteX6" fmla="*/ 1068925 w 1085496"/>
                <a:gd name="connsiteY6" fmla="*/ 328355 h 1079392"/>
                <a:gd name="connsiteX7" fmla="*/ 1060895 w 1085496"/>
                <a:gd name="connsiteY7" fmla="*/ 395623 h 1079392"/>
                <a:gd name="connsiteX8" fmla="*/ 1041529 w 1085496"/>
                <a:gd name="connsiteY8" fmla="*/ 411200 h 1079392"/>
                <a:gd name="connsiteX9" fmla="*/ 1068925 w 1085496"/>
                <a:gd name="connsiteY9" fmla="*/ 328355 h 1079392"/>
                <a:gd name="connsiteX10" fmla="*/ 1032790 w 1085496"/>
                <a:gd name="connsiteY10" fmla="*/ 371548 h 1079392"/>
                <a:gd name="connsiteX11" fmla="*/ 1016966 w 1085496"/>
                <a:gd name="connsiteY11" fmla="*/ 429846 h 1079392"/>
                <a:gd name="connsiteX12" fmla="*/ 1011534 w 1085496"/>
                <a:gd name="connsiteY12" fmla="*/ 399163 h 1079392"/>
                <a:gd name="connsiteX13" fmla="*/ 1032790 w 1085496"/>
                <a:gd name="connsiteY13" fmla="*/ 371548 h 1079392"/>
                <a:gd name="connsiteX14" fmla="*/ 747255 w 1085496"/>
                <a:gd name="connsiteY14" fmla="*/ 221199 h 1079392"/>
                <a:gd name="connsiteX15" fmla="*/ 747964 w 1085496"/>
                <a:gd name="connsiteY15" fmla="*/ 120651 h 1079392"/>
                <a:gd name="connsiteX16" fmla="*/ 718442 w 1085496"/>
                <a:gd name="connsiteY16" fmla="*/ 38514 h 1079392"/>
                <a:gd name="connsiteX17" fmla="*/ 520056 w 1085496"/>
                <a:gd name="connsiteY17" fmla="*/ 8066 h 1079392"/>
                <a:gd name="connsiteX18" fmla="*/ 309152 w 1085496"/>
                <a:gd name="connsiteY18" fmla="*/ 6650 h 1079392"/>
                <a:gd name="connsiteX19" fmla="*/ 250581 w 1085496"/>
                <a:gd name="connsiteY19" fmla="*/ 61408 h 1079392"/>
                <a:gd name="connsiteX20" fmla="*/ 252706 w 1085496"/>
                <a:gd name="connsiteY20" fmla="*/ 156055 h 1079392"/>
                <a:gd name="connsiteX21" fmla="*/ 247274 w 1085496"/>
                <a:gd name="connsiteY21" fmla="*/ 211049 h 1079392"/>
                <a:gd name="connsiteX22" fmla="*/ 51014 w 1085496"/>
                <a:gd name="connsiteY22" fmla="*/ 195708 h 1079392"/>
                <a:gd name="connsiteX23" fmla="*/ 0 w 1085496"/>
                <a:gd name="connsiteY23" fmla="*/ 202788 h 1079392"/>
                <a:gd name="connsiteX24" fmla="*/ 350246 w 1085496"/>
                <a:gd name="connsiteY24" fmla="*/ 241025 h 1079392"/>
                <a:gd name="connsiteX25" fmla="*/ 644047 w 1085496"/>
                <a:gd name="connsiteY25" fmla="*/ 240081 h 1079392"/>
                <a:gd name="connsiteX26" fmla="*/ 722457 w 1085496"/>
                <a:gd name="connsiteY26" fmla="*/ 245273 h 1079392"/>
                <a:gd name="connsiteX27" fmla="*/ 728598 w 1085496"/>
                <a:gd name="connsiteY27" fmla="*/ 250466 h 1079392"/>
                <a:gd name="connsiteX28" fmla="*/ 731196 w 1085496"/>
                <a:gd name="connsiteY28" fmla="*/ 253770 h 1079392"/>
                <a:gd name="connsiteX29" fmla="*/ 883528 w 1085496"/>
                <a:gd name="connsiteY29" fmla="*/ 257311 h 1079392"/>
                <a:gd name="connsiteX30" fmla="*/ 969023 w 1085496"/>
                <a:gd name="connsiteY30" fmla="*/ 254242 h 1079392"/>
                <a:gd name="connsiteX31" fmla="*/ 1060186 w 1085496"/>
                <a:gd name="connsiteY31" fmla="*/ 256367 h 1079392"/>
                <a:gd name="connsiteX32" fmla="*/ 1021454 w 1085496"/>
                <a:gd name="connsiteY32" fmla="*/ 326231 h 1079392"/>
                <a:gd name="connsiteX33" fmla="*/ 999726 w 1085496"/>
                <a:gd name="connsiteY33" fmla="*/ 353610 h 1079392"/>
                <a:gd name="connsiteX34" fmla="*/ 975636 w 1085496"/>
                <a:gd name="connsiteY34" fmla="*/ 383585 h 1079392"/>
                <a:gd name="connsiteX35" fmla="*/ 931708 w 1085496"/>
                <a:gd name="connsiteY35" fmla="*/ 443300 h 1079392"/>
                <a:gd name="connsiteX36" fmla="*/ 763551 w 1085496"/>
                <a:gd name="connsiteY36" fmla="*/ 590817 h 1079392"/>
                <a:gd name="connsiteX37" fmla="*/ 660343 w 1085496"/>
                <a:gd name="connsiteY37" fmla="*/ 688532 h 1079392"/>
                <a:gd name="connsiteX38" fmla="*/ 773235 w 1085496"/>
                <a:gd name="connsiteY38" fmla="*/ 605451 h 1079392"/>
                <a:gd name="connsiteX39" fmla="*/ 858966 w 1085496"/>
                <a:gd name="connsiteY39" fmla="*/ 544556 h 1079392"/>
                <a:gd name="connsiteX40" fmla="*/ 889905 w 1085496"/>
                <a:gd name="connsiteY40" fmla="*/ 518829 h 1079392"/>
                <a:gd name="connsiteX41" fmla="*/ 873845 w 1085496"/>
                <a:gd name="connsiteY41" fmla="*/ 597662 h 1079392"/>
                <a:gd name="connsiteX42" fmla="*/ 845976 w 1085496"/>
                <a:gd name="connsiteY42" fmla="*/ 669650 h 1079392"/>
                <a:gd name="connsiteX43" fmla="*/ 853770 w 1085496"/>
                <a:gd name="connsiteY43" fmla="*/ 610407 h 1079392"/>
                <a:gd name="connsiteX44" fmla="*/ 850700 w 1085496"/>
                <a:gd name="connsiteY44" fmla="*/ 591053 h 1079392"/>
                <a:gd name="connsiteX45" fmla="*/ 821886 w 1085496"/>
                <a:gd name="connsiteY45" fmla="*/ 684756 h 1079392"/>
                <a:gd name="connsiteX46" fmla="*/ 832987 w 1085496"/>
                <a:gd name="connsiteY46" fmla="*/ 663749 h 1079392"/>
                <a:gd name="connsiteX47" fmla="*/ 845032 w 1085496"/>
                <a:gd name="connsiteY47" fmla="*/ 687116 h 1079392"/>
                <a:gd name="connsiteX48" fmla="*/ 875970 w 1085496"/>
                <a:gd name="connsiteY48" fmla="*/ 627165 h 1079392"/>
                <a:gd name="connsiteX49" fmla="*/ 886362 w 1085496"/>
                <a:gd name="connsiteY49" fmla="*/ 605451 h 1079392"/>
                <a:gd name="connsiteX50" fmla="*/ 893920 w 1085496"/>
                <a:gd name="connsiteY50" fmla="*/ 547860 h 1079392"/>
                <a:gd name="connsiteX51" fmla="*/ 901950 w 1085496"/>
                <a:gd name="connsiteY51" fmla="*/ 523077 h 1079392"/>
                <a:gd name="connsiteX52" fmla="*/ 902658 w 1085496"/>
                <a:gd name="connsiteY52" fmla="*/ 505139 h 1079392"/>
                <a:gd name="connsiteX53" fmla="*/ 944225 w 1085496"/>
                <a:gd name="connsiteY53" fmla="*/ 456281 h 1079392"/>
                <a:gd name="connsiteX54" fmla="*/ 984611 w 1085496"/>
                <a:gd name="connsiteY54" fmla="*/ 409312 h 1079392"/>
                <a:gd name="connsiteX55" fmla="*/ 994766 w 1085496"/>
                <a:gd name="connsiteY55" fmla="*/ 427014 h 1079392"/>
                <a:gd name="connsiteX56" fmla="*/ 997128 w 1085496"/>
                <a:gd name="connsiteY56" fmla="*/ 444008 h 1079392"/>
                <a:gd name="connsiteX57" fmla="*/ 968315 w 1085496"/>
                <a:gd name="connsiteY57" fmla="*/ 456754 h 1079392"/>
                <a:gd name="connsiteX58" fmla="*/ 966189 w 1085496"/>
                <a:gd name="connsiteY58" fmla="*/ 515288 h 1079392"/>
                <a:gd name="connsiteX59" fmla="*/ 965008 w 1085496"/>
                <a:gd name="connsiteY59" fmla="*/ 616072 h 1079392"/>
                <a:gd name="connsiteX60" fmla="*/ 976344 w 1085496"/>
                <a:gd name="connsiteY60" fmla="*/ 536295 h 1079392"/>
                <a:gd name="connsiteX61" fmla="*/ 984374 w 1085496"/>
                <a:gd name="connsiteY61" fmla="*/ 468791 h 1079392"/>
                <a:gd name="connsiteX62" fmla="*/ 992168 w 1085496"/>
                <a:gd name="connsiteY62" fmla="*/ 459822 h 1079392"/>
                <a:gd name="connsiteX63" fmla="*/ 1008464 w 1085496"/>
                <a:gd name="connsiteY63" fmla="*/ 567686 h 1079392"/>
                <a:gd name="connsiteX64" fmla="*/ 1015549 w 1085496"/>
                <a:gd name="connsiteY64" fmla="*/ 559897 h 1079392"/>
                <a:gd name="connsiteX65" fmla="*/ 1020509 w 1085496"/>
                <a:gd name="connsiteY65" fmla="*/ 504667 h 1079392"/>
                <a:gd name="connsiteX66" fmla="*/ 1036805 w 1085496"/>
                <a:gd name="connsiteY66" fmla="*/ 454157 h 1079392"/>
                <a:gd name="connsiteX67" fmla="*/ 1037277 w 1085496"/>
                <a:gd name="connsiteY67" fmla="*/ 514816 h 1079392"/>
                <a:gd name="connsiteX68" fmla="*/ 1042001 w 1085496"/>
                <a:gd name="connsiteY68" fmla="*/ 575003 h 1079392"/>
                <a:gd name="connsiteX69" fmla="*/ 1053101 w 1085496"/>
                <a:gd name="connsiteY69" fmla="*/ 473747 h 1079392"/>
                <a:gd name="connsiteX70" fmla="*/ 1063965 w 1085496"/>
                <a:gd name="connsiteY70" fmla="*/ 442120 h 1079392"/>
                <a:gd name="connsiteX71" fmla="*/ 1054282 w 1085496"/>
                <a:gd name="connsiteY71" fmla="*/ 612295 h 1079392"/>
                <a:gd name="connsiteX72" fmla="*/ 1061603 w 1085496"/>
                <a:gd name="connsiteY72" fmla="*/ 679563 h 1079392"/>
                <a:gd name="connsiteX73" fmla="*/ 1048850 w 1085496"/>
                <a:gd name="connsiteY73" fmla="*/ 883490 h 1079392"/>
                <a:gd name="connsiteX74" fmla="*/ 1057352 w 1085496"/>
                <a:gd name="connsiteY74" fmla="*/ 922199 h 1079392"/>
                <a:gd name="connsiteX75" fmla="*/ 1052865 w 1085496"/>
                <a:gd name="connsiteY75" fmla="*/ 960671 h 1079392"/>
                <a:gd name="connsiteX76" fmla="*/ 1054282 w 1085496"/>
                <a:gd name="connsiteY76" fmla="*/ 1009765 h 1079392"/>
                <a:gd name="connsiteX77" fmla="*/ 1049322 w 1085496"/>
                <a:gd name="connsiteY77" fmla="*/ 1066175 h 1079392"/>
                <a:gd name="connsiteX78" fmla="*/ 1049322 w 1085496"/>
                <a:gd name="connsiteY78" fmla="*/ 1069952 h 1079392"/>
                <a:gd name="connsiteX79" fmla="*/ 1052393 w 1085496"/>
                <a:gd name="connsiteY79" fmla="*/ 1079393 h 1079392"/>
                <a:gd name="connsiteX80" fmla="*/ 1073648 w 1085496"/>
                <a:gd name="connsiteY80" fmla="*/ 862484 h 1079392"/>
                <a:gd name="connsiteX81" fmla="*/ 1067272 w 1085496"/>
                <a:gd name="connsiteY81" fmla="*/ 797576 h 1079392"/>
                <a:gd name="connsiteX82" fmla="*/ 1078844 w 1085496"/>
                <a:gd name="connsiteY82" fmla="*/ 650768 h 1079392"/>
                <a:gd name="connsiteX83" fmla="*/ 1084512 w 1085496"/>
                <a:gd name="connsiteY83" fmla="*/ 493102 h 1079392"/>
                <a:gd name="connsiteX84" fmla="*/ 1079553 w 1085496"/>
                <a:gd name="connsiteY84" fmla="*/ 341572 h 1079392"/>
                <a:gd name="connsiteX85" fmla="*/ 1085457 w 1085496"/>
                <a:gd name="connsiteY85" fmla="*/ 264155 h 1079392"/>
                <a:gd name="connsiteX86" fmla="*/ 1072940 w 1085496"/>
                <a:gd name="connsiteY86" fmla="*/ 239609 h 1079392"/>
                <a:gd name="connsiteX87" fmla="*/ 900060 w 1085496"/>
                <a:gd name="connsiteY87" fmla="*/ 234416 h 1079392"/>
                <a:gd name="connsiteX88" fmla="*/ 747255 w 1085496"/>
                <a:gd name="connsiteY88" fmla="*/ 221199 h 10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85496" h="1079392">
                  <a:moveTo>
                    <a:pt x="310569" y="84775"/>
                  </a:moveTo>
                  <a:cubicBezTo>
                    <a:pt x="426531" y="84539"/>
                    <a:pt x="576738" y="85955"/>
                    <a:pt x="673333" y="115695"/>
                  </a:cubicBezTo>
                  <a:cubicBezTo>
                    <a:pt x="678293" y="141421"/>
                    <a:pt x="680890" y="192639"/>
                    <a:pt x="665775" y="216478"/>
                  </a:cubicBezTo>
                  <a:lnTo>
                    <a:pt x="294037" y="221671"/>
                  </a:lnTo>
                  <a:cubicBezTo>
                    <a:pt x="301122" y="189807"/>
                    <a:pt x="308680" y="205149"/>
                    <a:pt x="310097" y="161956"/>
                  </a:cubicBezTo>
                  <a:cubicBezTo>
                    <a:pt x="311278" y="135521"/>
                    <a:pt x="310805" y="110974"/>
                    <a:pt x="310569" y="84775"/>
                  </a:cubicBezTo>
                  <a:close/>
                  <a:moveTo>
                    <a:pt x="1068925" y="328355"/>
                  </a:moveTo>
                  <a:cubicBezTo>
                    <a:pt x="1067980" y="395386"/>
                    <a:pt x="1069161" y="355026"/>
                    <a:pt x="1060895" y="395623"/>
                  </a:cubicBezTo>
                  <a:lnTo>
                    <a:pt x="1041529" y="411200"/>
                  </a:lnTo>
                  <a:cubicBezTo>
                    <a:pt x="1044835" y="394442"/>
                    <a:pt x="1058769" y="342752"/>
                    <a:pt x="1068925" y="328355"/>
                  </a:cubicBezTo>
                  <a:close/>
                  <a:moveTo>
                    <a:pt x="1032790" y="371548"/>
                  </a:moveTo>
                  <a:cubicBezTo>
                    <a:pt x="1029720" y="441884"/>
                    <a:pt x="1025233" y="421822"/>
                    <a:pt x="1016966" y="429846"/>
                  </a:cubicBezTo>
                  <a:cubicBezTo>
                    <a:pt x="1004922" y="415449"/>
                    <a:pt x="1002796" y="423710"/>
                    <a:pt x="1011534" y="399163"/>
                  </a:cubicBezTo>
                  <a:cubicBezTo>
                    <a:pt x="1021218" y="371784"/>
                    <a:pt x="1028775" y="374144"/>
                    <a:pt x="1032790" y="371548"/>
                  </a:cubicBezTo>
                  <a:close/>
                  <a:moveTo>
                    <a:pt x="747255" y="221199"/>
                  </a:moveTo>
                  <a:cubicBezTo>
                    <a:pt x="744657" y="189099"/>
                    <a:pt x="751034" y="147558"/>
                    <a:pt x="747964" y="120651"/>
                  </a:cubicBezTo>
                  <a:cubicBezTo>
                    <a:pt x="744894" y="93744"/>
                    <a:pt x="732140" y="51731"/>
                    <a:pt x="718442" y="38514"/>
                  </a:cubicBezTo>
                  <a:cubicBezTo>
                    <a:pt x="685142" y="6650"/>
                    <a:pt x="580044" y="12787"/>
                    <a:pt x="520056" y="8066"/>
                  </a:cubicBezTo>
                  <a:cubicBezTo>
                    <a:pt x="466208" y="3582"/>
                    <a:pt x="357568" y="-6804"/>
                    <a:pt x="309152" y="6650"/>
                  </a:cubicBezTo>
                  <a:cubicBezTo>
                    <a:pt x="284826" y="13495"/>
                    <a:pt x="267585" y="3110"/>
                    <a:pt x="250581" y="61408"/>
                  </a:cubicBezTo>
                  <a:cubicBezTo>
                    <a:pt x="244677" y="81471"/>
                    <a:pt x="255068" y="133633"/>
                    <a:pt x="252706" y="156055"/>
                  </a:cubicBezTo>
                  <a:lnTo>
                    <a:pt x="247274" y="211049"/>
                  </a:lnTo>
                  <a:cubicBezTo>
                    <a:pt x="196497" y="218602"/>
                    <a:pt x="107932" y="203261"/>
                    <a:pt x="51014" y="195708"/>
                  </a:cubicBezTo>
                  <a:cubicBezTo>
                    <a:pt x="28105" y="192639"/>
                    <a:pt x="8266" y="181546"/>
                    <a:pt x="0" y="202788"/>
                  </a:cubicBezTo>
                  <a:cubicBezTo>
                    <a:pt x="13462" y="212230"/>
                    <a:pt x="332533" y="241025"/>
                    <a:pt x="350246" y="241025"/>
                  </a:cubicBezTo>
                  <a:lnTo>
                    <a:pt x="644047" y="240081"/>
                  </a:lnTo>
                  <a:cubicBezTo>
                    <a:pt x="726708" y="239845"/>
                    <a:pt x="721749" y="244801"/>
                    <a:pt x="722457" y="245273"/>
                  </a:cubicBezTo>
                  <a:lnTo>
                    <a:pt x="728598" y="250466"/>
                  </a:lnTo>
                  <a:cubicBezTo>
                    <a:pt x="729306" y="251174"/>
                    <a:pt x="730251" y="252826"/>
                    <a:pt x="731196" y="253770"/>
                  </a:cubicBezTo>
                  <a:cubicBezTo>
                    <a:pt x="775360" y="235596"/>
                    <a:pt x="800395" y="256603"/>
                    <a:pt x="883528" y="257311"/>
                  </a:cubicBezTo>
                  <a:cubicBezTo>
                    <a:pt x="916356" y="257547"/>
                    <a:pt x="930999" y="248814"/>
                    <a:pt x="969023" y="254242"/>
                  </a:cubicBezTo>
                  <a:cubicBezTo>
                    <a:pt x="1001615" y="258963"/>
                    <a:pt x="1026886" y="257547"/>
                    <a:pt x="1060186" y="256367"/>
                  </a:cubicBezTo>
                  <a:cubicBezTo>
                    <a:pt x="1053101" y="287286"/>
                    <a:pt x="1035624" y="307820"/>
                    <a:pt x="1021454" y="326231"/>
                  </a:cubicBezTo>
                  <a:cubicBezTo>
                    <a:pt x="1011771" y="338504"/>
                    <a:pt x="1008464" y="342752"/>
                    <a:pt x="999726" y="353610"/>
                  </a:cubicBezTo>
                  <a:cubicBezTo>
                    <a:pt x="990043" y="366119"/>
                    <a:pt x="985083" y="368479"/>
                    <a:pt x="975636" y="383585"/>
                  </a:cubicBezTo>
                  <a:cubicBezTo>
                    <a:pt x="942808" y="436691"/>
                    <a:pt x="980359" y="388778"/>
                    <a:pt x="931708" y="443300"/>
                  </a:cubicBezTo>
                  <a:cubicBezTo>
                    <a:pt x="884709" y="496170"/>
                    <a:pt x="827791" y="560841"/>
                    <a:pt x="763551" y="590817"/>
                  </a:cubicBezTo>
                  <a:cubicBezTo>
                    <a:pt x="734738" y="604270"/>
                    <a:pt x="637907" y="648407"/>
                    <a:pt x="660343" y="688532"/>
                  </a:cubicBezTo>
                  <a:cubicBezTo>
                    <a:pt x="690101" y="677203"/>
                    <a:pt x="668609" y="646755"/>
                    <a:pt x="773235" y="605451"/>
                  </a:cubicBezTo>
                  <a:cubicBezTo>
                    <a:pt x="800395" y="594593"/>
                    <a:pt x="836293" y="564618"/>
                    <a:pt x="858966" y="544556"/>
                  </a:cubicBezTo>
                  <a:cubicBezTo>
                    <a:pt x="874790" y="530394"/>
                    <a:pt x="870538" y="528034"/>
                    <a:pt x="889905" y="518829"/>
                  </a:cubicBezTo>
                  <a:cubicBezTo>
                    <a:pt x="884945" y="537003"/>
                    <a:pt x="879749" y="583500"/>
                    <a:pt x="873845" y="597662"/>
                  </a:cubicBezTo>
                  <a:cubicBezTo>
                    <a:pt x="863689" y="621972"/>
                    <a:pt x="854242" y="640383"/>
                    <a:pt x="845976" y="669650"/>
                  </a:cubicBezTo>
                  <a:cubicBezTo>
                    <a:pt x="826846" y="641091"/>
                    <a:pt x="848810" y="634246"/>
                    <a:pt x="853770" y="610407"/>
                  </a:cubicBezTo>
                  <a:cubicBezTo>
                    <a:pt x="859202" y="582556"/>
                    <a:pt x="852589" y="594121"/>
                    <a:pt x="850700" y="591053"/>
                  </a:cubicBezTo>
                  <a:lnTo>
                    <a:pt x="821886" y="684756"/>
                  </a:lnTo>
                  <a:cubicBezTo>
                    <a:pt x="832042" y="680743"/>
                    <a:pt x="830861" y="679091"/>
                    <a:pt x="832987" y="663749"/>
                  </a:cubicBezTo>
                  <a:cubicBezTo>
                    <a:pt x="848810" y="684756"/>
                    <a:pt x="836293" y="669178"/>
                    <a:pt x="845032" y="687116"/>
                  </a:cubicBezTo>
                  <a:cubicBezTo>
                    <a:pt x="862981" y="658085"/>
                    <a:pt x="848102" y="663985"/>
                    <a:pt x="875970" y="627165"/>
                  </a:cubicBezTo>
                  <a:cubicBezTo>
                    <a:pt x="882347" y="618432"/>
                    <a:pt x="883528" y="617016"/>
                    <a:pt x="886362" y="605451"/>
                  </a:cubicBezTo>
                  <a:cubicBezTo>
                    <a:pt x="890849" y="586568"/>
                    <a:pt x="890141" y="567450"/>
                    <a:pt x="893920" y="547860"/>
                  </a:cubicBezTo>
                  <a:cubicBezTo>
                    <a:pt x="897226" y="530158"/>
                    <a:pt x="898643" y="538183"/>
                    <a:pt x="901950" y="523077"/>
                  </a:cubicBezTo>
                  <a:lnTo>
                    <a:pt x="902658" y="505139"/>
                  </a:lnTo>
                  <a:cubicBezTo>
                    <a:pt x="903130" y="491449"/>
                    <a:pt x="933597" y="466903"/>
                    <a:pt x="944225" y="456281"/>
                  </a:cubicBezTo>
                  <a:cubicBezTo>
                    <a:pt x="960285" y="439996"/>
                    <a:pt x="973274" y="424890"/>
                    <a:pt x="984611" y="409312"/>
                  </a:cubicBezTo>
                  <a:cubicBezTo>
                    <a:pt x="995002" y="420405"/>
                    <a:pt x="989334" y="409548"/>
                    <a:pt x="994766" y="427014"/>
                  </a:cubicBezTo>
                  <a:cubicBezTo>
                    <a:pt x="995002" y="427958"/>
                    <a:pt x="996655" y="442120"/>
                    <a:pt x="997128" y="444008"/>
                  </a:cubicBezTo>
                  <a:cubicBezTo>
                    <a:pt x="986028" y="450381"/>
                    <a:pt x="975400" y="434803"/>
                    <a:pt x="968315" y="456754"/>
                  </a:cubicBezTo>
                  <a:cubicBezTo>
                    <a:pt x="966425" y="463126"/>
                    <a:pt x="966897" y="504195"/>
                    <a:pt x="966189" y="515288"/>
                  </a:cubicBezTo>
                  <a:cubicBezTo>
                    <a:pt x="964772" y="540543"/>
                    <a:pt x="954144" y="594121"/>
                    <a:pt x="965008" y="616072"/>
                  </a:cubicBezTo>
                  <a:cubicBezTo>
                    <a:pt x="974219" y="600494"/>
                    <a:pt x="974927" y="560133"/>
                    <a:pt x="976344" y="536295"/>
                  </a:cubicBezTo>
                  <a:lnTo>
                    <a:pt x="984374" y="468791"/>
                  </a:lnTo>
                  <a:cubicBezTo>
                    <a:pt x="987917" y="461238"/>
                    <a:pt x="987917" y="463598"/>
                    <a:pt x="992168" y="459822"/>
                  </a:cubicBezTo>
                  <a:cubicBezTo>
                    <a:pt x="1020981" y="480356"/>
                    <a:pt x="993585" y="526854"/>
                    <a:pt x="1008464" y="567686"/>
                  </a:cubicBezTo>
                  <a:cubicBezTo>
                    <a:pt x="1014368" y="562494"/>
                    <a:pt x="1011534" y="570046"/>
                    <a:pt x="1015549" y="559897"/>
                  </a:cubicBezTo>
                  <a:cubicBezTo>
                    <a:pt x="1020509" y="546680"/>
                    <a:pt x="1017203" y="521661"/>
                    <a:pt x="1020509" y="504667"/>
                  </a:cubicBezTo>
                  <a:cubicBezTo>
                    <a:pt x="1029720" y="455101"/>
                    <a:pt x="1024760" y="461710"/>
                    <a:pt x="1036805" y="454157"/>
                  </a:cubicBezTo>
                  <a:cubicBezTo>
                    <a:pt x="1037277" y="473747"/>
                    <a:pt x="1037514" y="495226"/>
                    <a:pt x="1037277" y="514816"/>
                  </a:cubicBezTo>
                  <a:cubicBezTo>
                    <a:pt x="1037041" y="541487"/>
                    <a:pt x="1029720" y="558953"/>
                    <a:pt x="1042001" y="575003"/>
                  </a:cubicBezTo>
                  <a:cubicBezTo>
                    <a:pt x="1052865" y="521425"/>
                    <a:pt x="1048141" y="510096"/>
                    <a:pt x="1053101" y="473747"/>
                  </a:cubicBezTo>
                  <a:lnTo>
                    <a:pt x="1063965" y="442120"/>
                  </a:lnTo>
                  <a:cubicBezTo>
                    <a:pt x="1068689" y="513164"/>
                    <a:pt x="1053810" y="606395"/>
                    <a:pt x="1054282" y="612295"/>
                  </a:cubicBezTo>
                  <a:cubicBezTo>
                    <a:pt x="1056408" y="638966"/>
                    <a:pt x="1065618" y="594829"/>
                    <a:pt x="1061603" y="679563"/>
                  </a:cubicBezTo>
                  <a:cubicBezTo>
                    <a:pt x="1059714" y="719216"/>
                    <a:pt x="1044835" y="851863"/>
                    <a:pt x="1048850" y="883490"/>
                  </a:cubicBezTo>
                  <a:cubicBezTo>
                    <a:pt x="1050976" y="901664"/>
                    <a:pt x="1057588" y="892223"/>
                    <a:pt x="1057352" y="922199"/>
                  </a:cubicBezTo>
                  <a:cubicBezTo>
                    <a:pt x="1057352" y="948870"/>
                    <a:pt x="1053101" y="937068"/>
                    <a:pt x="1052865" y="960671"/>
                  </a:cubicBezTo>
                  <a:cubicBezTo>
                    <a:pt x="1052629" y="977193"/>
                    <a:pt x="1055935" y="992063"/>
                    <a:pt x="1054282" y="1009765"/>
                  </a:cubicBezTo>
                  <a:cubicBezTo>
                    <a:pt x="1052156" y="1033131"/>
                    <a:pt x="1048378" y="1034076"/>
                    <a:pt x="1049322" y="1066175"/>
                  </a:cubicBezTo>
                  <a:cubicBezTo>
                    <a:pt x="1049322" y="1067119"/>
                    <a:pt x="1049086" y="1069008"/>
                    <a:pt x="1049322" y="1069952"/>
                  </a:cubicBezTo>
                  <a:cubicBezTo>
                    <a:pt x="1050267" y="1081753"/>
                    <a:pt x="1047197" y="1071604"/>
                    <a:pt x="1052393" y="1079393"/>
                  </a:cubicBezTo>
                  <a:cubicBezTo>
                    <a:pt x="1085457" y="1044461"/>
                    <a:pt x="1066327" y="929044"/>
                    <a:pt x="1073648" y="862484"/>
                  </a:cubicBezTo>
                  <a:cubicBezTo>
                    <a:pt x="1078844" y="815279"/>
                    <a:pt x="1067508" y="829204"/>
                    <a:pt x="1067272" y="797576"/>
                  </a:cubicBezTo>
                  <a:cubicBezTo>
                    <a:pt x="1066799" y="757924"/>
                    <a:pt x="1078372" y="700333"/>
                    <a:pt x="1078844" y="650768"/>
                  </a:cubicBezTo>
                  <a:cubicBezTo>
                    <a:pt x="1079789" y="593413"/>
                    <a:pt x="1083095" y="548332"/>
                    <a:pt x="1084512" y="493102"/>
                  </a:cubicBezTo>
                  <a:cubicBezTo>
                    <a:pt x="1085457" y="444244"/>
                    <a:pt x="1075538" y="381461"/>
                    <a:pt x="1079553" y="341572"/>
                  </a:cubicBezTo>
                  <a:cubicBezTo>
                    <a:pt x="1081678" y="319858"/>
                    <a:pt x="1085929" y="289410"/>
                    <a:pt x="1085457" y="264155"/>
                  </a:cubicBezTo>
                  <a:cubicBezTo>
                    <a:pt x="1084985" y="239845"/>
                    <a:pt x="1088527" y="244565"/>
                    <a:pt x="1072940" y="239609"/>
                  </a:cubicBezTo>
                  <a:cubicBezTo>
                    <a:pt x="1049086" y="232056"/>
                    <a:pt x="923914" y="232528"/>
                    <a:pt x="900060" y="234416"/>
                  </a:cubicBezTo>
                  <a:cubicBezTo>
                    <a:pt x="866051" y="237012"/>
                    <a:pt x="780320" y="227571"/>
                    <a:pt x="747255" y="22119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859">
              <a:extLst>
                <a:ext uri="{FF2B5EF4-FFF2-40B4-BE49-F238E27FC236}">
                  <a16:creationId xmlns:a16="http://schemas.microsoft.com/office/drawing/2014/main" id="{634EF40D-CD25-EA7D-9708-348B9BD61F51}"/>
                </a:ext>
              </a:extLst>
            </p:cNvPr>
            <p:cNvSpPr/>
            <p:nvPr/>
          </p:nvSpPr>
          <p:spPr>
            <a:xfrm>
              <a:off x="8797479" y="5821787"/>
              <a:ext cx="801051" cy="844794"/>
            </a:xfrm>
            <a:custGeom>
              <a:avLst/>
              <a:gdLst>
                <a:gd name="connsiteX0" fmla="*/ 711711 w 801051"/>
                <a:gd name="connsiteY0" fmla="*/ 576904 h 844794"/>
                <a:gd name="connsiteX1" fmla="*/ 651959 w 801051"/>
                <a:gd name="connsiteY1" fmla="*/ 626941 h 844794"/>
                <a:gd name="connsiteX2" fmla="*/ 559143 w 801051"/>
                <a:gd name="connsiteY2" fmla="*/ 591301 h 844794"/>
                <a:gd name="connsiteX3" fmla="*/ 613935 w 801051"/>
                <a:gd name="connsiteY3" fmla="*/ 581860 h 844794"/>
                <a:gd name="connsiteX4" fmla="*/ 711711 w 801051"/>
                <a:gd name="connsiteY4" fmla="*/ 576904 h 844794"/>
                <a:gd name="connsiteX5" fmla="*/ 50659 w 801051"/>
                <a:gd name="connsiteY5" fmla="*/ 113347 h 844794"/>
                <a:gd name="connsiteX6" fmla="*/ 54202 w 801051"/>
                <a:gd name="connsiteY6" fmla="*/ 112167 h 844794"/>
                <a:gd name="connsiteX7" fmla="*/ 59870 w 801051"/>
                <a:gd name="connsiteY7" fmla="*/ 115943 h 844794"/>
                <a:gd name="connsiteX8" fmla="*/ 63649 w 801051"/>
                <a:gd name="connsiteY8" fmla="*/ 119011 h 844794"/>
                <a:gd name="connsiteX9" fmla="*/ 75221 w 801051"/>
                <a:gd name="connsiteY9" fmla="*/ 94228 h 844794"/>
                <a:gd name="connsiteX10" fmla="*/ 83488 w 801051"/>
                <a:gd name="connsiteY10" fmla="*/ 221447 h 844794"/>
                <a:gd name="connsiteX11" fmla="*/ 94588 w 801051"/>
                <a:gd name="connsiteY11" fmla="*/ 162912 h 844794"/>
                <a:gd name="connsiteX12" fmla="*/ 99075 w 801051"/>
                <a:gd name="connsiteY12" fmla="*/ 88800 h 844794"/>
                <a:gd name="connsiteX13" fmla="*/ 149616 w 801051"/>
                <a:gd name="connsiteY13" fmla="*/ 131521 h 844794"/>
                <a:gd name="connsiteX14" fmla="*/ 128833 w 801051"/>
                <a:gd name="connsiteY14" fmla="*/ 173061 h 844794"/>
                <a:gd name="connsiteX15" fmla="*/ 154812 w 801051"/>
                <a:gd name="connsiteY15" fmla="*/ 210118 h 844794"/>
                <a:gd name="connsiteX16" fmla="*/ 157882 w 801051"/>
                <a:gd name="connsiteY16" fmla="*/ 134589 h 844794"/>
                <a:gd name="connsiteX17" fmla="*/ 323204 w 801051"/>
                <a:gd name="connsiteY17" fmla="*/ 287063 h 844794"/>
                <a:gd name="connsiteX18" fmla="*/ 365480 w 801051"/>
                <a:gd name="connsiteY18" fmla="*/ 320814 h 844794"/>
                <a:gd name="connsiteX19" fmla="*/ 437985 w 801051"/>
                <a:gd name="connsiteY19" fmla="*/ 406256 h 844794"/>
                <a:gd name="connsiteX20" fmla="*/ 475537 w 801051"/>
                <a:gd name="connsiteY20" fmla="*/ 439064 h 844794"/>
                <a:gd name="connsiteX21" fmla="*/ 479316 w 801051"/>
                <a:gd name="connsiteY21" fmla="*/ 441896 h 844794"/>
                <a:gd name="connsiteX22" fmla="*/ 483094 w 801051"/>
                <a:gd name="connsiteY22" fmla="*/ 444965 h 844794"/>
                <a:gd name="connsiteX23" fmla="*/ 480969 w 801051"/>
                <a:gd name="connsiteY23" fmla="*/ 525214 h 844794"/>
                <a:gd name="connsiteX24" fmla="*/ 529621 w 801051"/>
                <a:gd name="connsiteY24" fmla="*/ 378405 h 844794"/>
                <a:gd name="connsiteX25" fmla="*/ 766031 w 801051"/>
                <a:gd name="connsiteY25" fmla="*/ 403896 h 844794"/>
                <a:gd name="connsiteX26" fmla="*/ 773825 w 801051"/>
                <a:gd name="connsiteY26" fmla="*/ 515773 h 844794"/>
                <a:gd name="connsiteX27" fmla="*/ 779493 w 801051"/>
                <a:gd name="connsiteY27" fmla="*/ 553065 h 844794"/>
                <a:gd name="connsiteX28" fmla="*/ 615824 w 801051"/>
                <a:gd name="connsiteY28" fmla="*/ 558258 h 844794"/>
                <a:gd name="connsiteX29" fmla="*/ 471522 w 801051"/>
                <a:gd name="connsiteY29" fmla="*/ 537723 h 844794"/>
                <a:gd name="connsiteX30" fmla="*/ 540957 w 801051"/>
                <a:gd name="connsiteY30" fmla="*/ 567935 h 844794"/>
                <a:gd name="connsiteX31" fmla="*/ 533163 w 801051"/>
                <a:gd name="connsiteY31" fmla="*/ 600978 h 844794"/>
                <a:gd name="connsiteX32" fmla="*/ 530565 w 801051"/>
                <a:gd name="connsiteY32" fmla="*/ 640395 h 844794"/>
                <a:gd name="connsiteX33" fmla="*/ 715726 w 801051"/>
                <a:gd name="connsiteY33" fmla="*/ 642047 h 844794"/>
                <a:gd name="connsiteX34" fmla="*/ 731077 w 801051"/>
                <a:gd name="connsiteY34" fmla="*/ 575488 h 844794"/>
                <a:gd name="connsiteX35" fmla="*/ 764142 w 801051"/>
                <a:gd name="connsiteY35" fmla="*/ 573127 h 844794"/>
                <a:gd name="connsiteX36" fmla="*/ 787051 w 801051"/>
                <a:gd name="connsiteY36" fmla="*/ 582332 h 844794"/>
                <a:gd name="connsiteX37" fmla="*/ 797442 w 801051"/>
                <a:gd name="connsiteY37" fmla="*/ 399883 h 844794"/>
                <a:gd name="connsiteX38" fmla="*/ 767684 w 801051"/>
                <a:gd name="connsiteY38" fmla="*/ 376517 h 844794"/>
                <a:gd name="connsiteX39" fmla="*/ 496084 w 801051"/>
                <a:gd name="connsiteY39" fmla="*/ 366840 h 844794"/>
                <a:gd name="connsiteX40" fmla="*/ 492069 w 801051"/>
                <a:gd name="connsiteY40" fmla="*/ 384306 h 844794"/>
                <a:gd name="connsiteX41" fmla="*/ 480260 w 801051"/>
                <a:gd name="connsiteY41" fmla="*/ 412393 h 844794"/>
                <a:gd name="connsiteX42" fmla="*/ 430191 w 801051"/>
                <a:gd name="connsiteY42" fmla="*/ 364479 h 844794"/>
                <a:gd name="connsiteX43" fmla="*/ 303602 w 801051"/>
                <a:gd name="connsiteY43" fmla="*/ 241273 h 844794"/>
                <a:gd name="connsiteX44" fmla="*/ 199449 w 801051"/>
                <a:gd name="connsiteY44" fmla="*/ 144502 h 844794"/>
                <a:gd name="connsiteX45" fmla="*/ 158119 w 801051"/>
                <a:gd name="connsiteY45" fmla="*/ 93756 h 844794"/>
                <a:gd name="connsiteX46" fmla="*/ 108522 w 801051"/>
                <a:gd name="connsiteY46" fmla="*/ 61657 h 844794"/>
                <a:gd name="connsiteX47" fmla="*/ 81834 w 801051"/>
                <a:gd name="connsiteY47" fmla="*/ 17048 h 844794"/>
                <a:gd name="connsiteX48" fmla="*/ 67192 w 801051"/>
                <a:gd name="connsiteY48" fmla="*/ 23656 h 844794"/>
                <a:gd name="connsiteX49" fmla="*/ 61051 w 801051"/>
                <a:gd name="connsiteY49" fmla="*/ 15159 h 844794"/>
                <a:gd name="connsiteX50" fmla="*/ 132848 w 801051"/>
                <a:gd name="connsiteY50" fmla="*/ 9731 h 844794"/>
                <a:gd name="connsiteX51" fmla="*/ 203464 w 801051"/>
                <a:gd name="connsiteY51" fmla="*/ 14451 h 844794"/>
                <a:gd name="connsiteX52" fmla="*/ 349184 w 801051"/>
                <a:gd name="connsiteY52" fmla="*/ 25545 h 844794"/>
                <a:gd name="connsiteX53" fmla="*/ 30348 w 801051"/>
                <a:gd name="connsiteY53" fmla="*/ 5718 h 844794"/>
                <a:gd name="connsiteX54" fmla="*/ 33891 w 801051"/>
                <a:gd name="connsiteY54" fmla="*/ 43247 h 844794"/>
                <a:gd name="connsiteX55" fmla="*/ 28223 w 801051"/>
                <a:gd name="connsiteY55" fmla="*/ 88800 h 844794"/>
                <a:gd name="connsiteX56" fmla="*/ 19957 w 801051"/>
                <a:gd name="connsiteY56" fmla="*/ 129633 h 844794"/>
                <a:gd name="connsiteX57" fmla="*/ 8384 w 801051"/>
                <a:gd name="connsiteY57" fmla="*/ 456766 h 844794"/>
                <a:gd name="connsiteX58" fmla="*/ 4133 w 801051"/>
                <a:gd name="connsiteY58" fmla="*/ 727253 h 844794"/>
                <a:gd name="connsiteX59" fmla="*/ 3661 w 801051"/>
                <a:gd name="connsiteY59" fmla="*/ 844794 h 844794"/>
                <a:gd name="connsiteX60" fmla="*/ 24680 w 801051"/>
                <a:gd name="connsiteY60" fmla="*/ 668954 h 844794"/>
                <a:gd name="connsiteX61" fmla="*/ 32710 w 801051"/>
                <a:gd name="connsiteY61" fmla="*/ 477536 h 844794"/>
                <a:gd name="connsiteX62" fmla="*/ 37434 w 801051"/>
                <a:gd name="connsiteY62" fmla="*/ 384778 h 844794"/>
                <a:gd name="connsiteX63" fmla="*/ 32710 w 801051"/>
                <a:gd name="connsiteY63" fmla="*/ 292019 h 844794"/>
                <a:gd name="connsiteX64" fmla="*/ 39323 w 801051"/>
                <a:gd name="connsiteY64" fmla="*/ 254963 h 844794"/>
                <a:gd name="connsiteX65" fmla="*/ 50659 w 801051"/>
                <a:gd name="connsiteY65" fmla="*/ 113347 h 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01051" h="844794">
                  <a:moveTo>
                    <a:pt x="711711" y="576904"/>
                  </a:moveTo>
                  <a:cubicBezTo>
                    <a:pt x="707696" y="630246"/>
                    <a:pt x="699430" y="617028"/>
                    <a:pt x="651959" y="626941"/>
                  </a:cubicBezTo>
                  <a:cubicBezTo>
                    <a:pt x="607794" y="636382"/>
                    <a:pt x="545444" y="646532"/>
                    <a:pt x="559143" y="591301"/>
                  </a:cubicBezTo>
                  <a:cubicBezTo>
                    <a:pt x="568117" y="554717"/>
                    <a:pt x="596222" y="577848"/>
                    <a:pt x="613935" y="581860"/>
                  </a:cubicBezTo>
                  <a:cubicBezTo>
                    <a:pt x="631648" y="585873"/>
                    <a:pt x="682189" y="577848"/>
                    <a:pt x="711711" y="576904"/>
                  </a:cubicBezTo>
                  <a:close/>
                  <a:moveTo>
                    <a:pt x="50659" y="113347"/>
                  </a:moveTo>
                  <a:cubicBezTo>
                    <a:pt x="62704" y="106502"/>
                    <a:pt x="36017" y="102725"/>
                    <a:pt x="54202" y="112167"/>
                  </a:cubicBezTo>
                  <a:lnTo>
                    <a:pt x="59870" y="115943"/>
                  </a:lnTo>
                  <a:cubicBezTo>
                    <a:pt x="60579" y="116415"/>
                    <a:pt x="62232" y="118067"/>
                    <a:pt x="63649" y="119011"/>
                  </a:cubicBezTo>
                  <a:cubicBezTo>
                    <a:pt x="64357" y="96353"/>
                    <a:pt x="65538" y="102961"/>
                    <a:pt x="75221" y="94228"/>
                  </a:cubicBezTo>
                  <a:cubicBezTo>
                    <a:pt x="76875" y="130813"/>
                    <a:pt x="66011" y="198080"/>
                    <a:pt x="83488" y="221447"/>
                  </a:cubicBezTo>
                  <a:cubicBezTo>
                    <a:pt x="96713" y="197844"/>
                    <a:pt x="77819" y="208466"/>
                    <a:pt x="94588" y="162912"/>
                  </a:cubicBezTo>
                  <a:cubicBezTo>
                    <a:pt x="101673" y="143794"/>
                    <a:pt x="100256" y="112875"/>
                    <a:pt x="99075" y="88800"/>
                  </a:cubicBezTo>
                  <a:cubicBezTo>
                    <a:pt x="119386" y="95409"/>
                    <a:pt x="142059" y="110514"/>
                    <a:pt x="149616" y="131521"/>
                  </a:cubicBezTo>
                  <a:cubicBezTo>
                    <a:pt x="131903" y="147335"/>
                    <a:pt x="127888" y="141906"/>
                    <a:pt x="128833" y="173061"/>
                  </a:cubicBezTo>
                  <a:cubicBezTo>
                    <a:pt x="130014" y="205397"/>
                    <a:pt x="126471" y="210590"/>
                    <a:pt x="154812" y="210118"/>
                  </a:cubicBezTo>
                  <a:lnTo>
                    <a:pt x="157882" y="134589"/>
                  </a:lnTo>
                  <a:cubicBezTo>
                    <a:pt x="177249" y="144030"/>
                    <a:pt x="295808" y="264640"/>
                    <a:pt x="323204" y="287063"/>
                  </a:cubicBezTo>
                  <a:cubicBezTo>
                    <a:pt x="341390" y="301932"/>
                    <a:pt x="348239" y="303584"/>
                    <a:pt x="365480" y="320814"/>
                  </a:cubicBezTo>
                  <a:cubicBezTo>
                    <a:pt x="417202" y="372268"/>
                    <a:pt x="411061" y="379113"/>
                    <a:pt x="437985" y="406256"/>
                  </a:cubicBezTo>
                  <a:lnTo>
                    <a:pt x="475537" y="439064"/>
                  </a:lnTo>
                  <a:cubicBezTo>
                    <a:pt x="476718" y="439772"/>
                    <a:pt x="478371" y="441188"/>
                    <a:pt x="479316" y="441896"/>
                  </a:cubicBezTo>
                  <a:cubicBezTo>
                    <a:pt x="480260" y="442604"/>
                    <a:pt x="481914" y="443784"/>
                    <a:pt x="483094" y="444965"/>
                  </a:cubicBezTo>
                  <a:cubicBezTo>
                    <a:pt x="481677" y="472580"/>
                    <a:pt x="471286" y="504915"/>
                    <a:pt x="480969" y="525214"/>
                  </a:cubicBezTo>
                  <a:cubicBezTo>
                    <a:pt x="521118" y="511288"/>
                    <a:pt x="492541" y="396579"/>
                    <a:pt x="529621" y="378405"/>
                  </a:cubicBezTo>
                  <a:lnTo>
                    <a:pt x="766031" y="403896"/>
                  </a:lnTo>
                  <a:cubicBezTo>
                    <a:pt x="786578" y="412865"/>
                    <a:pt x="773589" y="496418"/>
                    <a:pt x="773825" y="515773"/>
                  </a:cubicBezTo>
                  <a:cubicBezTo>
                    <a:pt x="774297" y="544332"/>
                    <a:pt x="779021" y="525214"/>
                    <a:pt x="779493" y="553065"/>
                  </a:cubicBezTo>
                  <a:lnTo>
                    <a:pt x="615824" y="558258"/>
                  </a:lnTo>
                  <a:cubicBezTo>
                    <a:pt x="568353" y="562978"/>
                    <a:pt x="489943" y="527810"/>
                    <a:pt x="471522" y="537723"/>
                  </a:cubicBezTo>
                  <a:cubicBezTo>
                    <a:pt x="474592" y="565338"/>
                    <a:pt x="514978" y="566518"/>
                    <a:pt x="540957" y="567935"/>
                  </a:cubicBezTo>
                  <a:cubicBezTo>
                    <a:pt x="538595" y="587525"/>
                    <a:pt x="537415" y="583276"/>
                    <a:pt x="533163" y="600978"/>
                  </a:cubicBezTo>
                  <a:cubicBezTo>
                    <a:pt x="529385" y="616320"/>
                    <a:pt x="530565" y="619389"/>
                    <a:pt x="530565" y="640395"/>
                  </a:cubicBezTo>
                  <a:cubicBezTo>
                    <a:pt x="580398" y="678395"/>
                    <a:pt x="699666" y="666594"/>
                    <a:pt x="715726" y="642047"/>
                  </a:cubicBezTo>
                  <a:cubicBezTo>
                    <a:pt x="726590" y="624817"/>
                    <a:pt x="728716" y="600034"/>
                    <a:pt x="731077" y="575488"/>
                  </a:cubicBezTo>
                  <a:cubicBezTo>
                    <a:pt x="739816" y="574543"/>
                    <a:pt x="755640" y="572419"/>
                    <a:pt x="764142" y="573127"/>
                  </a:cubicBezTo>
                  <a:cubicBezTo>
                    <a:pt x="792010" y="575724"/>
                    <a:pt x="765559" y="572655"/>
                    <a:pt x="787051" y="582332"/>
                  </a:cubicBezTo>
                  <a:cubicBezTo>
                    <a:pt x="801694" y="534419"/>
                    <a:pt x="804291" y="449449"/>
                    <a:pt x="797442" y="399883"/>
                  </a:cubicBezTo>
                  <a:cubicBezTo>
                    <a:pt x="789649" y="345361"/>
                    <a:pt x="771936" y="375573"/>
                    <a:pt x="767684" y="376517"/>
                  </a:cubicBezTo>
                  <a:cubicBezTo>
                    <a:pt x="740761" y="382181"/>
                    <a:pt x="510018" y="336628"/>
                    <a:pt x="496084" y="366840"/>
                  </a:cubicBezTo>
                  <a:cubicBezTo>
                    <a:pt x="492778" y="374392"/>
                    <a:pt x="494431" y="375101"/>
                    <a:pt x="492069" y="384306"/>
                  </a:cubicBezTo>
                  <a:lnTo>
                    <a:pt x="480260" y="412393"/>
                  </a:lnTo>
                  <a:cubicBezTo>
                    <a:pt x="464437" y="395635"/>
                    <a:pt x="445543" y="385250"/>
                    <a:pt x="430191" y="364479"/>
                  </a:cubicBezTo>
                  <a:cubicBezTo>
                    <a:pt x="368314" y="279746"/>
                    <a:pt x="354143" y="295323"/>
                    <a:pt x="303602" y="241273"/>
                  </a:cubicBezTo>
                  <a:cubicBezTo>
                    <a:pt x="287306" y="224043"/>
                    <a:pt x="203464" y="159608"/>
                    <a:pt x="199449" y="144502"/>
                  </a:cubicBezTo>
                  <a:cubicBezTo>
                    <a:pt x="194017" y="124440"/>
                    <a:pt x="217398" y="131285"/>
                    <a:pt x="158119" y="93756"/>
                  </a:cubicBezTo>
                  <a:cubicBezTo>
                    <a:pt x="131195" y="76762"/>
                    <a:pt x="153159" y="85259"/>
                    <a:pt x="108522" y="61657"/>
                  </a:cubicBezTo>
                  <a:cubicBezTo>
                    <a:pt x="78528" y="45843"/>
                    <a:pt x="84905" y="40886"/>
                    <a:pt x="81834" y="17048"/>
                  </a:cubicBezTo>
                  <a:cubicBezTo>
                    <a:pt x="68372" y="25781"/>
                    <a:pt x="77583" y="24600"/>
                    <a:pt x="67192" y="23656"/>
                  </a:cubicBezTo>
                  <a:cubicBezTo>
                    <a:pt x="50895" y="22476"/>
                    <a:pt x="61051" y="15631"/>
                    <a:pt x="61051" y="15159"/>
                  </a:cubicBezTo>
                  <a:cubicBezTo>
                    <a:pt x="79000" y="4066"/>
                    <a:pt x="112065" y="9023"/>
                    <a:pt x="132848" y="9731"/>
                  </a:cubicBezTo>
                  <a:cubicBezTo>
                    <a:pt x="156465" y="10439"/>
                    <a:pt x="177721" y="12799"/>
                    <a:pt x="203464" y="14451"/>
                  </a:cubicBezTo>
                  <a:lnTo>
                    <a:pt x="349184" y="25545"/>
                  </a:lnTo>
                  <a:cubicBezTo>
                    <a:pt x="342571" y="22948"/>
                    <a:pt x="49242" y="-13872"/>
                    <a:pt x="30348" y="5718"/>
                  </a:cubicBezTo>
                  <a:cubicBezTo>
                    <a:pt x="22791" y="24600"/>
                    <a:pt x="30821" y="22004"/>
                    <a:pt x="33891" y="43247"/>
                  </a:cubicBezTo>
                  <a:cubicBezTo>
                    <a:pt x="38142" y="72750"/>
                    <a:pt x="31057" y="72042"/>
                    <a:pt x="28223" y="88800"/>
                  </a:cubicBezTo>
                  <a:cubicBezTo>
                    <a:pt x="25153" y="107446"/>
                    <a:pt x="21846" y="110986"/>
                    <a:pt x="19957" y="129633"/>
                  </a:cubicBezTo>
                  <a:cubicBezTo>
                    <a:pt x="12635" y="204217"/>
                    <a:pt x="11454" y="440716"/>
                    <a:pt x="8384" y="456766"/>
                  </a:cubicBezTo>
                  <a:cubicBezTo>
                    <a:pt x="-5786" y="530642"/>
                    <a:pt x="1771" y="651488"/>
                    <a:pt x="4133" y="727253"/>
                  </a:cubicBezTo>
                  <a:cubicBezTo>
                    <a:pt x="5314" y="762421"/>
                    <a:pt x="118" y="814583"/>
                    <a:pt x="3661" y="844794"/>
                  </a:cubicBezTo>
                  <a:cubicBezTo>
                    <a:pt x="35780" y="818123"/>
                    <a:pt x="17595" y="719700"/>
                    <a:pt x="24680" y="668954"/>
                  </a:cubicBezTo>
                  <a:cubicBezTo>
                    <a:pt x="32474" y="615612"/>
                    <a:pt x="31529" y="534419"/>
                    <a:pt x="32710" y="477536"/>
                  </a:cubicBezTo>
                  <a:cubicBezTo>
                    <a:pt x="33419" y="445437"/>
                    <a:pt x="35780" y="414517"/>
                    <a:pt x="37434" y="384778"/>
                  </a:cubicBezTo>
                  <a:cubicBezTo>
                    <a:pt x="40268" y="328603"/>
                    <a:pt x="32946" y="301696"/>
                    <a:pt x="32710" y="292019"/>
                  </a:cubicBezTo>
                  <a:cubicBezTo>
                    <a:pt x="32710" y="281162"/>
                    <a:pt x="37906" y="287535"/>
                    <a:pt x="39323" y="254963"/>
                  </a:cubicBezTo>
                  <a:cubicBezTo>
                    <a:pt x="40740" y="222155"/>
                    <a:pt x="43574" y="133645"/>
                    <a:pt x="50659" y="1133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60">
              <a:extLst>
                <a:ext uri="{FF2B5EF4-FFF2-40B4-BE49-F238E27FC236}">
                  <a16:creationId xmlns:a16="http://schemas.microsoft.com/office/drawing/2014/main" id="{3CBB117E-BF57-DF14-D5FF-D17350FA8A99}"/>
                </a:ext>
              </a:extLst>
            </p:cNvPr>
            <p:cNvSpPr/>
            <p:nvPr/>
          </p:nvSpPr>
          <p:spPr>
            <a:xfrm>
              <a:off x="8829809" y="6643572"/>
              <a:ext cx="1133543" cy="52764"/>
            </a:xfrm>
            <a:custGeom>
              <a:avLst/>
              <a:gdLst>
                <a:gd name="connsiteX0" fmla="*/ 1133544 w 1133543"/>
                <a:gd name="connsiteY0" fmla="*/ 47557 h 52764"/>
                <a:gd name="connsiteX1" fmla="*/ 1068596 w 1133543"/>
                <a:gd name="connsiteY1" fmla="*/ 20178 h 52764"/>
                <a:gd name="connsiteX2" fmla="*/ 894063 w 1133543"/>
                <a:gd name="connsiteY2" fmla="*/ 30563 h 52764"/>
                <a:gd name="connsiteX3" fmla="*/ 796287 w 1133543"/>
                <a:gd name="connsiteY3" fmla="*/ 32215 h 52764"/>
                <a:gd name="connsiteX4" fmla="*/ 616795 w 1133543"/>
                <a:gd name="connsiteY4" fmla="*/ 26550 h 52764"/>
                <a:gd name="connsiteX5" fmla="*/ 428564 w 1133543"/>
                <a:gd name="connsiteY5" fmla="*/ 30563 h 52764"/>
                <a:gd name="connsiteX6" fmla="*/ 199711 w 1133543"/>
                <a:gd name="connsiteY6" fmla="*/ 18762 h 52764"/>
                <a:gd name="connsiteX7" fmla="*/ 83513 w 1133543"/>
                <a:gd name="connsiteY7" fmla="*/ 11681 h 52764"/>
                <a:gd name="connsiteX8" fmla="*/ 5103 w 1133543"/>
                <a:gd name="connsiteY8" fmla="*/ 22302 h 52764"/>
                <a:gd name="connsiteX9" fmla="*/ 63675 w 1133543"/>
                <a:gd name="connsiteY9" fmla="*/ 22538 h 52764"/>
                <a:gd name="connsiteX10" fmla="*/ 97684 w 1133543"/>
                <a:gd name="connsiteY10" fmla="*/ 27023 h 52764"/>
                <a:gd name="connsiteX11" fmla="*/ 122010 w 1133543"/>
                <a:gd name="connsiteY11" fmla="*/ 39532 h 52764"/>
                <a:gd name="connsiteX12" fmla="*/ 361254 w 1133543"/>
                <a:gd name="connsiteY12" fmla="*/ 44253 h 52764"/>
                <a:gd name="connsiteX13" fmla="*/ 626714 w 1133543"/>
                <a:gd name="connsiteY13" fmla="*/ 42836 h 52764"/>
                <a:gd name="connsiteX14" fmla="*/ 1079460 w 1133543"/>
                <a:gd name="connsiteY14" fmla="*/ 41892 h 52764"/>
                <a:gd name="connsiteX15" fmla="*/ 1133544 w 1133543"/>
                <a:gd name="connsiteY15" fmla="*/ 47557 h 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543" h="52764">
                  <a:moveTo>
                    <a:pt x="1133544" y="47557"/>
                  </a:moveTo>
                  <a:cubicBezTo>
                    <a:pt x="1128348" y="24190"/>
                    <a:pt x="1107092" y="19942"/>
                    <a:pt x="1068596" y="20178"/>
                  </a:cubicBezTo>
                  <a:cubicBezTo>
                    <a:pt x="958539" y="21122"/>
                    <a:pt x="985463" y="23010"/>
                    <a:pt x="894063" y="30563"/>
                  </a:cubicBezTo>
                  <a:cubicBezTo>
                    <a:pt x="863361" y="32923"/>
                    <a:pt x="827934" y="31035"/>
                    <a:pt x="796287" y="32215"/>
                  </a:cubicBezTo>
                  <a:cubicBezTo>
                    <a:pt x="732048" y="34575"/>
                    <a:pt x="675366" y="25134"/>
                    <a:pt x="616795" y="26550"/>
                  </a:cubicBezTo>
                  <a:lnTo>
                    <a:pt x="428564" y="30563"/>
                  </a:lnTo>
                  <a:cubicBezTo>
                    <a:pt x="424785" y="16401"/>
                    <a:pt x="259935" y="24662"/>
                    <a:pt x="199711" y="18762"/>
                  </a:cubicBezTo>
                  <a:cubicBezTo>
                    <a:pt x="159561" y="14985"/>
                    <a:pt x="122482" y="16637"/>
                    <a:pt x="83513" y="11681"/>
                  </a:cubicBezTo>
                  <a:cubicBezTo>
                    <a:pt x="35097" y="5780"/>
                    <a:pt x="-16625" y="-16406"/>
                    <a:pt x="5103" y="22302"/>
                  </a:cubicBezTo>
                  <a:cubicBezTo>
                    <a:pt x="33444" y="17109"/>
                    <a:pt x="33208" y="18526"/>
                    <a:pt x="63675" y="22538"/>
                  </a:cubicBezTo>
                  <a:cubicBezTo>
                    <a:pt x="74775" y="23954"/>
                    <a:pt x="87528" y="23718"/>
                    <a:pt x="97684" y="27023"/>
                  </a:cubicBezTo>
                  <a:cubicBezTo>
                    <a:pt x="127914" y="36228"/>
                    <a:pt x="97684" y="31743"/>
                    <a:pt x="122010" y="39532"/>
                  </a:cubicBezTo>
                  <a:cubicBezTo>
                    <a:pt x="143501" y="30327"/>
                    <a:pt x="324411" y="42128"/>
                    <a:pt x="361254" y="44253"/>
                  </a:cubicBezTo>
                  <a:cubicBezTo>
                    <a:pt x="430453" y="48265"/>
                    <a:pt x="611363" y="41184"/>
                    <a:pt x="626714" y="42836"/>
                  </a:cubicBezTo>
                  <a:cubicBezTo>
                    <a:pt x="850135" y="68799"/>
                    <a:pt x="980739" y="34811"/>
                    <a:pt x="1079460" y="41892"/>
                  </a:cubicBezTo>
                  <a:cubicBezTo>
                    <a:pt x="1097882" y="43308"/>
                    <a:pt x="1125042" y="53694"/>
                    <a:pt x="1133544" y="4755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61">
              <a:extLst>
                <a:ext uri="{FF2B5EF4-FFF2-40B4-BE49-F238E27FC236}">
                  <a16:creationId xmlns:a16="http://schemas.microsoft.com/office/drawing/2014/main" id="{BA7BC3A7-D9A6-7F86-9508-E65882A470A7}"/>
                </a:ext>
              </a:extLst>
            </p:cNvPr>
            <p:cNvSpPr/>
            <p:nvPr/>
          </p:nvSpPr>
          <p:spPr>
            <a:xfrm>
              <a:off x="9772997" y="6514628"/>
              <a:ext cx="184688" cy="142571"/>
            </a:xfrm>
            <a:custGeom>
              <a:avLst/>
              <a:gdLst>
                <a:gd name="connsiteX0" fmla="*/ 184688 w 184688"/>
                <a:gd name="connsiteY0" fmla="*/ 89170 h 142571"/>
                <a:gd name="connsiteX1" fmla="*/ 177367 w 184688"/>
                <a:gd name="connsiteY1" fmla="*/ 80437 h 142571"/>
                <a:gd name="connsiteX2" fmla="*/ 174297 w 184688"/>
                <a:gd name="connsiteY2" fmla="*/ 77841 h 142571"/>
                <a:gd name="connsiteX3" fmla="*/ 167448 w 184688"/>
                <a:gd name="connsiteY3" fmla="*/ 72648 h 142571"/>
                <a:gd name="connsiteX4" fmla="*/ 168628 w 184688"/>
                <a:gd name="connsiteY4" fmla="*/ 28747 h 142571"/>
                <a:gd name="connsiteX5" fmla="*/ 152332 w 184688"/>
                <a:gd name="connsiteY5" fmla="*/ 2076 h 142571"/>
                <a:gd name="connsiteX6" fmla="*/ 149026 w 184688"/>
                <a:gd name="connsiteY6" fmla="*/ 84922 h 142571"/>
                <a:gd name="connsiteX7" fmla="*/ 86676 w 184688"/>
                <a:gd name="connsiteY7" fmla="*/ 86574 h 142571"/>
                <a:gd name="connsiteX8" fmla="*/ 87621 w 184688"/>
                <a:gd name="connsiteY8" fmla="*/ 29691 h 142571"/>
                <a:gd name="connsiteX9" fmla="*/ 73923 w 184688"/>
                <a:gd name="connsiteY9" fmla="*/ 188 h 142571"/>
                <a:gd name="connsiteX10" fmla="*/ 74631 w 184688"/>
                <a:gd name="connsiteY10" fmla="*/ 70996 h 142571"/>
                <a:gd name="connsiteX11" fmla="*/ 21020 w 184688"/>
                <a:gd name="connsiteY11" fmla="*/ 88934 h 142571"/>
                <a:gd name="connsiteX12" fmla="*/ 27160 w 184688"/>
                <a:gd name="connsiteY12" fmla="*/ 66748 h 142571"/>
                <a:gd name="connsiteX13" fmla="*/ 29994 w 184688"/>
                <a:gd name="connsiteY13" fmla="*/ 55182 h 142571"/>
                <a:gd name="connsiteX14" fmla="*/ 27160 w 184688"/>
                <a:gd name="connsiteY14" fmla="*/ 45269 h 142571"/>
                <a:gd name="connsiteX15" fmla="*/ 0 w 184688"/>
                <a:gd name="connsiteY15" fmla="*/ 89642 h 142571"/>
                <a:gd name="connsiteX16" fmla="*/ 2834 w 184688"/>
                <a:gd name="connsiteY16" fmla="*/ 98847 h 142571"/>
                <a:gd name="connsiteX17" fmla="*/ 8502 w 184688"/>
                <a:gd name="connsiteY17" fmla="*/ 112773 h 142571"/>
                <a:gd name="connsiteX18" fmla="*/ 13462 w 184688"/>
                <a:gd name="connsiteY18" fmla="*/ 97195 h 142571"/>
                <a:gd name="connsiteX19" fmla="*/ 80535 w 184688"/>
                <a:gd name="connsiteY19" fmla="*/ 100500 h 142571"/>
                <a:gd name="connsiteX20" fmla="*/ 145956 w 184688"/>
                <a:gd name="connsiteY20" fmla="*/ 100500 h 142571"/>
                <a:gd name="connsiteX21" fmla="*/ 144302 w 184688"/>
                <a:gd name="connsiteY21" fmla="*/ 124574 h 142571"/>
                <a:gd name="connsiteX22" fmla="*/ 141941 w 184688"/>
                <a:gd name="connsiteY22" fmla="*/ 131419 h 142571"/>
                <a:gd name="connsiteX23" fmla="*/ 140996 w 184688"/>
                <a:gd name="connsiteY23" fmla="*/ 138264 h 142571"/>
                <a:gd name="connsiteX24" fmla="*/ 150679 w 184688"/>
                <a:gd name="connsiteY24" fmla="*/ 136612 h 142571"/>
                <a:gd name="connsiteX25" fmla="*/ 170518 w 184688"/>
                <a:gd name="connsiteY25" fmla="*/ 102152 h 142571"/>
                <a:gd name="connsiteX26" fmla="*/ 184688 w 184688"/>
                <a:gd name="connsiteY26" fmla="*/ 89170 h 14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688" h="142571">
                  <a:moveTo>
                    <a:pt x="184688" y="89170"/>
                  </a:moveTo>
                  <a:cubicBezTo>
                    <a:pt x="178784" y="79965"/>
                    <a:pt x="183744" y="86338"/>
                    <a:pt x="177367" y="80437"/>
                  </a:cubicBezTo>
                  <a:cubicBezTo>
                    <a:pt x="176658" y="79965"/>
                    <a:pt x="175005" y="78549"/>
                    <a:pt x="174297" y="77841"/>
                  </a:cubicBezTo>
                  <a:lnTo>
                    <a:pt x="167448" y="72648"/>
                  </a:lnTo>
                  <a:cubicBezTo>
                    <a:pt x="167211" y="57071"/>
                    <a:pt x="168156" y="43853"/>
                    <a:pt x="168628" y="28747"/>
                  </a:cubicBezTo>
                  <a:cubicBezTo>
                    <a:pt x="170045" y="-992"/>
                    <a:pt x="175005" y="4437"/>
                    <a:pt x="152332" y="2076"/>
                  </a:cubicBezTo>
                  <a:cubicBezTo>
                    <a:pt x="143122" y="21194"/>
                    <a:pt x="150443" y="59667"/>
                    <a:pt x="149026" y="84922"/>
                  </a:cubicBezTo>
                  <a:lnTo>
                    <a:pt x="86676" y="86574"/>
                  </a:lnTo>
                  <a:cubicBezTo>
                    <a:pt x="86440" y="66748"/>
                    <a:pt x="86204" y="47629"/>
                    <a:pt x="87621" y="29691"/>
                  </a:cubicBezTo>
                  <a:cubicBezTo>
                    <a:pt x="89274" y="10809"/>
                    <a:pt x="97776" y="-1700"/>
                    <a:pt x="73923" y="188"/>
                  </a:cubicBezTo>
                  <a:cubicBezTo>
                    <a:pt x="68963" y="22611"/>
                    <a:pt x="73923" y="48102"/>
                    <a:pt x="74631" y="70996"/>
                  </a:cubicBezTo>
                  <a:cubicBezTo>
                    <a:pt x="75340" y="99555"/>
                    <a:pt x="52903" y="88226"/>
                    <a:pt x="21020" y="88934"/>
                  </a:cubicBezTo>
                  <a:cubicBezTo>
                    <a:pt x="24326" y="62735"/>
                    <a:pt x="20547" y="88698"/>
                    <a:pt x="27160" y="66748"/>
                  </a:cubicBezTo>
                  <a:cubicBezTo>
                    <a:pt x="27632" y="64859"/>
                    <a:pt x="29994" y="56599"/>
                    <a:pt x="29994" y="55182"/>
                  </a:cubicBezTo>
                  <a:cubicBezTo>
                    <a:pt x="30466" y="43381"/>
                    <a:pt x="31175" y="52822"/>
                    <a:pt x="27160" y="45269"/>
                  </a:cubicBezTo>
                  <a:cubicBezTo>
                    <a:pt x="-709" y="57543"/>
                    <a:pt x="22437" y="59903"/>
                    <a:pt x="0" y="89642"/>
                  </a:cubicBezTo>
                  <a:lnTo>
                    <a:pt x="2834" y="98847"/>
                  </a:lnTo>
                  <a:cubicBezTo>
                    <a:pt x="7321" y="114189"/>
                    <a:pt x="472" y="101208"/>
                    <a:pt x="8502" y="112773"/>
                  </a:cubicBezTo>
                  <a:cubicBezTo>
                    <a:pt x="10155" y="107344"/>
                    <a:pt x="10392" y="107108"/>
                    <a:pt x="13462" y="97195"/>
                  </a:cubicBezTo>
                  <a:cubicBezTo>
                    <a:pt x="34718" y="97667"/>
                    <a:pt x="65420" y="101208"/>
                    <a:pt x="80535" y="100500"/>
                  </a:cubicBezTo>
                  <a:cubicBezTo>
                    <a:pt x="102263" y="99555"/>
                    <a:pt x="120685" y="99319"/>
                    <a:pt x="145956" y="100500"/>
                  </a:cubicBezTo>
                  <a:cubicBezTo>
                    <a:pt x="147137" y="117729"/>
                    <a:pt x="147845" y="109233"/>
                    <a:pt x="144302" y="124574"/>
                  </a:cubicBezTo>
                  <a:cubicBezTo>
                    <a:pt x="143358" y="128351"/>
                    <a:pt x="142885" y="126935"/>
                    <a:pt x="141941" y="131419"/>
                  </a:cubicBezTo>
                  <a:cubicBezTo>
                    <a:pt x="139343" y="141332"/>
                    <a:pt x="139815" y="131891"/>
                    <a:pt x="140996" y="138264"/>
                  </a:cubicBezTo>
                  <a:cubicBezTo>
                    <a:pt x="144066" y="139208"/>
                    <a:pt x="137453" y="148413"/>
                    <a:pt x="150679" y="136612"/>
                  </a:cubicBezTo>
                  <a:cubicBezTo>
                    <a:pt x="166503" y="122450"/>
                    <a:pt x="151624" y="119618"/>
                    <a:pt x="170518" y="102152"/>
                  </a:cubicBezTo>
                  <a:cubicBezTo>
                    <a:pt x="188939" y="85158"/>
                    <a:pt x="173352" y="115369"/>
                    <a:pt x="184688" y="891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62">
              <a:extLst>
                <a:ext uri="{FF2B5EF4-FFF2-40B4-BE49-F238E27FC236}">
                  <a16:creationId xmlns:a16="http://schemas.microsoft.com/office/drawing/2014/main" id="{E37DCD1D-5D35-B5B6-70C6-6170E0448BD6}"/>
                </a:ext>
              </a:extLst>
            </p:cNvPr>
            <p:cNvSpPr/>
            <p:nvPr/>
          </p:nvSpPr>
          <p:spPr>
            <a:xfrm>
              <a:off x="8861085" y="6372492"/>
              <a:ext cx="26966" cy="179144"/>
            </a:xfrm>
            <a:custGeom>
              <a:avLst/>
              <a:gdLst>
                <a:gd name="connsiteX0" fmla="*/ 18228 w 26966"/>
                <a:gd name="connsiteY0" fmla="*/ 0 h 179144"/>
                <a:gd name="connsiteX1" fmla="*/ 5947 w 26966"/>
                <a:gd name="connsiteY1" fmla="*/ 84734 h 179144"/>
                <a:gd name="connsiteX2" fmla="*/ 6656 w 26966"/>
                <a:gd name="connsiteY2" fmla="*/ 179144 h 179144"/>
                <a:gd name="connsiteX3" fmla="*/ 18228 w 26966"/>
                <a:gd name="connsiteY3" fmla="*/ 95119 h 179144"/>
                <a:gd name="connsiteX4" fmla="*/ 18228 w 26966"/>
                <a:gd name="connsiteY4" fmla="*/ 0 h 17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6" h="179144">
                  <a:moveTo>
                    <a:pt x="18228" y="0"/>
                  </a:moveTo>
                  <a:cubicBezTo>
                    <a:pt x="-7515" y="7553"/>
                    <a:pt x="6656" y="54286"/>
                    <a:pt x="5947" y="84734"/>
                  </a:cubicBezTo>
                  <a:cubicBezTo>
                    <a:pt x="5239" y="112113"/>
                    <a:pt x="-7515" y="156958"/>
                    <a:pt x="6656" y="179144"/>
                  </a:cubicBezTo>
                  <a:cubicBezTo>
                    <a:pt x="16575" y="154126"/>
                    <a:pt x="15394" y="128871"/>
                    <a:pt x="18228" y="95119"/>
                  </a:cubicBezTo>
                  <a:cubicBezTo>
                    <a:pt x="20590" y="65616"/>
                    <a:pt x="36650" y="23367"/>
                    <a:pt x="182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63">
              <a:extLst>
                <a:ext uri="{FF2B5EF4-FFF2-40B4-BE49-F238E27FC236}">
                  <a16:creationId xmlns:a16="http://schemas.microsoft.com/office/drawing/2014/main" id="{1D78EEC2-2BC6-7E0A-FD6D-B4165D24D809}"/>
                </a:ext>
              </a:extLst>
            </p:cNvPr>
            <p:cNvSpPr/>
            <p:nvPr/>
          </p:nvSpPr>
          <p:spPr>
            <a:xfrm>
              <a:off x="8893963" y="6414033"/>
              <a:ext cx="20164" cy="151057"/>
            </a:xfrm>
            <a:custGeom>
              <a:avLst/>
              <a:gdLst>
                <a:gd name="connsiteX0" fmla="*/ 14164 w 20164"/>
                <a:gd name="connsiteY0" fmla="*/ 0 h 151057"/>
                <a:gd name="connsiteX1" fmla="*/ 465 w 20164"/>
                <a:gd name="connsiteY1" fmla="*/ 75529 h 151057"/>
                <a:gd name="connsiteX2" fmla="*/ 7551 w 20164"/>
                <a:gd name="connsiteY2" fmla="*/ 141616 h 151057"/>
                <a:gd name="connsiteX3" fmla="*/ 14636 w 20164"/>
                <a:gd name="connsiteY3" fmla="*/ 151057 h 151057"/>
                <a:gd name="connsiteX4" fmla="*/ 14164 w 20164"/>
                <a:gd name="connsiteY4" fmla="*/ 0 h 15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 h="151057">
                  <a:moveTo>
                    <a:pt x="14164" y="0"/>
                  </a:moveTo>
                  <a:cubicBezTo>
                    <a:pt x="-2841" y="10385"/>
                    <a:pt x="-7" y="53342"/>
                    <a:pt x="465" y="75529"/>
                  </a:cubicBezTo>
                  <a:cubicBezTo>
                    <a:pt x="1410" y="118958"/>
                    <a:pt x="7551" y="141616"/>
                    <a:pt x="7551" y="141616"/>
                  </a:cubicBezTo>
                  <a:cubicBezTo>
                    <a:pt x="11566" y="148933"/>
                    <a:pt x="11093" y="146809"/>
                    <a:pt x="14636" y="151057"/>
                  </a:cubicBezTo>
                  <a:cubicBezTo>
                    <a:pt x="21249" y="135479"/>
                    <a:pt x="22902" y="13926"/>
                    <a:pt x="1416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64">
              <a:extLst>
                <a:ext uri="{FF2B5EF4-FFF2-40B4-BE49-F238E27FC236}">
                  <a16:creationId xmlns:a16="http://schemas.microsoft.com/office/drawing/2014/main" id="{634B4D6D-8D22-5950-7E6B-64CD52DCE87C}"/>
                </a:ext>
              </a:extLst>
            </p:cNvPr>
            <p:cNvSpPr/>
            <p:nvPr/>
          </p:nvSpPr>
          <p:spPr>
            <a:xfrm>
              <a:off x="8997002" y="6035681"/>
              <a:ext cx="31809" cy="92080"/>
            </a:xfrm>
            <a:custGeom>
              <a:avLst/>
              <a:gdLst>
                <a:gd name="connsiteX0" fmla="*/ 26378 w 31809"/>
                <a:gd name="connsiteY0" fmla="*/ 89926 h 92080"/>
                <a:gd name="connsiteX1" fmla="*/ 31810 w 31809"/>
                <a:gd name="connsiteY1" fmla="*/ 24547 h 92080"/>
                <a:gd name="connsiteX2" fmla="*/ 27795 w 31809"/>
                <a:gd name="connsiteY2" fmla="*/ 23603 h 92080"/>
                <a:gd name="connsiteX3" fmla="*/ 21890 w 31809"/>
                <a:gd name="connsiteY3" fmla="*/ 21714 h 92080"/>
                <a:gd name="connsiteX4" fmla="*/ 5831 w 31809"/>
                <a:gd name="connsiteY4" fmla="*/ 0 h 92080"/>
                <a:gd name="connsiteX5" fmla="*/ 17403 w 31809"/>
                <a:gd name="connsiteY5" fmla="*/ 86622 h 92080"/>
                <a:gd name="connsiteX6" fmla="*/ 26378 w 31809"/>
                <a:gd name="connsiteY6" fmla="*/ 89926 h 9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09" h="92080">
                  <a:moveTo>
                    <a:pt x="26378" y="89926"/>
                  </a:moveTo>
                  <a:lnTo>
                    <a:pt x="31810" y="24547"/>
                  </a:lnTo>
                  <a:cubicBezTo>
                    <a:pt x="29920" y="23839"/>
                    <a:pt x="28267" y="24783"/>
                    <a:pt x="27795" y="23603"/>
                  </a:cubicBezTo>
                  <a:cubicBezTo>
                    <a:pt x="24724" y="12273"/>
                    <a:pt x="26378" y="24075"/>
                    <a:pt x="21890" y="21714"/>
                  </a:cubicBezTo>
                  <a:cubicBezTo>
                    <a:pt x="7011" y="13690"/>
                    <a:pt x="18584" y="14634"/>
                    <a:pt x="5831" y="0"/>
                  </a:cubicBezTo>
                  <a:cubicBezTo>
                    <a:pt x="-5506" y="18410"/>
                    <a:pt x="399" y="72460"/>
                    <a:pt x="17403" y="86622"/>
                  </a:cubicBezTo>
                  <a:cubicBezTo>
                    <a:pt x="27559" y="95119"/>
                    <a:pt x="18112" y="91578"/>
                    <a:pt x="26378" y="8992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65">
              <a:extLst>
                <a:ext uri="{FF2B5EF4-FFF2-40B4-BE49-F238E27FC236}">
                  <a16:creationId xmlns:a16="http://schemas.microsoft.com/office/drawing/2014/main" id="{F47AC7A8-169F-2B1E-5586-8C0CAABDB2F9}"/>
                </a:ext>
              </a:extLst>
            </p:cNvPr>
            <p:cNvSpPr/>
            <p:nvPr/>
          </p:nvSpPr>
          <p:spPr>
            <a:xfrm>
              <a:off x="9447785" y="5882263"/>
              <a:ext cx="128242" cy="21243"/>
            </a:xfrm>
            <a:custGeom>
              <a:avLst/>
              <a:gdLst>
                <a:gd name="connsiteX0" fmla="*/ 0 w 128242"/>
                <a:gd name="connsiteY0" fmla="*/ 9442 h 21243"/>
                <a:gd name="connsiteX1" fmla="*/ 10392 w 128242"/>
                <a:gd name="connsiteY1" fmla="*/ 15106 h 21243"/>
                <a:gd name="connsiteX2" fmla="*/ 128243 w 128242"/>
                <a:gd name="connsiteY2" fmla="*/ 21243 h 21243"/>
                <a:gd name="connsiteX3" fmla="*/ 75340 w 128242"/>
                <a:gd name="connsiteY3" fmla="*/ 5665 h 21243"/>
                <a:gd name="connsiteX4" fmla="*/ 0 w 128242"/>
                <a:gd name="connsiteY4" fmla="*/ 9442 h 2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2" h="21243">
                  <a:moveTo>
                    <a:pt x="0" y="9442"/>
                  </a:moveTo>
                  <a:cubicBezTo>
                    <a:pt x="7794" y="16050"/>
                    <a:pt x="-3543" y="11802"/>
                    <a:pt x="10392" y="15106"/>
                  </a:cubicBezTo>
                  <a:lnTo>
                    <a:pt x="128243" y="21243"/>
                  </a:lnTo>
                  <a:cubicBezTo>
                    <a:pt x="125881" y="-12509"/>
                    <a:pt x="103917" y="3541"/>
                    <a:pt x="75340" y="5665"/>
                  </a:cubicBezTo>
                  <a:cubicBezTo>
                    <a:pt x="51958" y="7317"/>
                    <a:pt x="17949" y="1417"/>
                    <a:pt x="0" y="944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866">
              <a:extLst>
                <a:ext uri="{FF2B5EF4-FFF2-40B4-BE49-F238E27FC236}">
                  <a16:creationId xmlns:a16="http://schemas.microsoft.com/office/drawing/2014/main" id="{E76DFF0A-0C53-F60D-A41E-ECA9146E308A}"/>
                </a:ext>
              </a:extLst>
            </p:cNvPr>
            <p:cNvSpPr/>
            <p:nvPr/>
          </p:nvSpPr>
          <p:spPr>
            <a:xfrm>
              <a:off x="9361817" y="5950269"/>
              <a:ext cx="117378" cy="19029"/>
            </a:xfrm>
            <a:custGeom>
              <a:avLst/>
              <a:gdLst>
                <a:gd name="connsiteX0" fmla="*/ 117379 w 117378"/>
                <a:gd name="connsiteY0" fmla="*/ 6816 h 19029"/>
                <a:gd name="connsiteX1" fmla="*/ 90455 w 117378"/>
                <a:gd name="connsiteY1" fmla="*/ 915 h 19029"/>
                <a:gd name="connsiteX2" fmla="*/ 0 w 117378"/>
                <a:gd name="connsiteY2" fmla="*/ 17437 h 19029"/>
                <a:gd name="connsiteX3" fmla="*/ 117379 w 117378"/>
                <a:gd name="connsiteY3" fmla="*/ 6816 h 19029"/>
              </a:gdLst>
              <a:ahLst/>
              <a:cxnLst>
                <a:cxn ang="0">
                  <a:pos x="connsiteX0" y="connsiteY0"/>
                </a:cxn>
                <a:cxn ang="0">
                  <a:pos x="connsiteX1" y="connsiteY1"/>
                </a:cxn>
                <a:cxn ang="0">
                  <a:pos x="connsiteX2" y="connsiteY2"/>
                </a:cxn>
                <a:cxn ang="0">
                  <a:pos x="connsiteX3" y="connsiteY3"/>
                </a:cxn>
              </a:cxnLst>
              <a:rect l="l" t="t" r="r" b="b"/>
              <a:pathLst>
                <a:path w="117378" h="19029">
                  <a:moveTo>
                    <a:pt x="117379" y="6816"/>
                  </a:moveTo>
                  <a:cubicBezTo>
                    <a:pt x="104389" y="-2153"/>
                    <a:pt x="111710" y="-29"/>
                    <a:pt x="90455" y="915"/>
                  </a:cubicBezTo>
                  <a:cubicBezTo>
                    <a:pt x="68018" y="2095"/>
                    <a:pt x="10155" y="8704"/>
                    <a:pt x="0" y="17437"/>
                  </a:cubicBezTo>
                  <a:cubicBezTo>
                    <a:pt x="14643" y="22866"/>
                    <a:pt x="100138" y="13188"/>
                    <a:pt x="117379" y="68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867">
              <a:extLst>
                <a:ext uri="{FF2B5EF4-FFF2-40B4-BE49-F238E27FC236}">
                  <a16:creationId xmlns:a16="http://schemas.microsoft.com/office/drawing/2014/main" id="{803C7066-5BDE-699B-4BA1-C39F7E32DBAD}"/>
                </a:ext>
              </a:extLst>
            </p:cNvPr>
            <p:cNvSpPr/>
            <p:nvPr/>
          </p:nvSpPr>
          <p:spPr>
            <a:xfrm>
              <a:off x="9333140" y="6217894"/>
              <a:ext cx="33873" cy="25676"/>
            </a:xfrm>
            <a:custGeom>
              <a:avLst/>
              <a:gdLst>
                <a:gd name="connsiteX0" fmla="*/ 33874 w 33873"/>
                <a:gd name="connsiteY0" fmla="*/ 18882 h 25676"/>
                <a:gd name="connsiteX1" fmla="*/ 15688 w 33873"/>
                <a:gd name="connsiteY1" fmla="*/ 0 h 25676"/>
                <a:gd name="connsiteX2" fmla="*/ 33874 w 33873"/>
                <a:gd name="connsiteY2" fmla="*/ 18882 h 25676"/>
              </a:gdLst>
              <a:ahLst/>
              <a:cxnLst>
                <a:cxn ang="0">
                  <a:pos x="connsiteX0" y="connsiteY0"/>
                </a:cxn>
                <a:cxn ang="0">
                  <a:pos x="connsiteX1" y="connsiteY1"/>
                </a:cxn>
                <a:cxn ang="0">
                  <a:pos x="connsiteX2" y="connsiteY2"/>
                </a:cxn>
              </a:cxnLst>
              <a:rect l="l" t="t" r="r" b="b"/>
              <a:pathLst>
                <a:path w="33873" h="25676">
                  <a:moveTo>
                    <a:pt x="33874" y="18882"/>
                  </a:moveTo>
                  <a:cubicBezTo>
                    <a:pt x="29859" y="1180"/>
                    <a:pt x="32457" y="5193"/>
                    <a:pt x="15688" y="0"/>
                  </a:cubicBezTo>
                  <a:cubicBezTo>
                    <a:pt x="-24461" y="21714"/>
                    <a:pt x="23954" y="34224"/>
                    <a:pt x="33874" y="188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868">
              <a:extLst>
                <a:ext uri="{FF2B5EF4-FFF2-40B4-BE49-F238E27FC236}">
                  <a16:creationId xmlns:a16="http://schemas.microsoft.com/office/drawing/2014/main" id="{F00E9A06-DE29-3CA1-5795-9AC24D446D48}"/>
                </a:ext>
              </a:extLst>
            </p:cNvPr>
            <p:cNvSpPr/>
            <p:nvPr/>
          </p:nvSpPr>
          <p:spPr>
            <a:xfrm>
              <a:off x="9354531" y="6258889"/>
              <a:ext cx="24527" cy="29341"/>
            </a:xfrm>
            <a:custGeom>
              <a:avLst/>
              <a:gdLst>
                <a:gd name="connsiteX0" fmla="*/ 24527 w 24527"/>
                <a:gd name="connsiteY0" fmla="*/ 4087 h 29341"/>
                <a:gd name="connsiteX1" fmla="*/ 5161 w 24527"/>
                <a:gd name="connsiteY1" fmla="*/ 29342 h 29341"/>
                <a:gd name="connsiteX2" fmla="*/ 24527 w 24527"/>
                <a:gd name="connsiteY2" fmla="*/ 4087 h 29341"/>
              </a:gdLst>
              <a:ahLst/>
              <a:cxnLst>
                <a:cxn ang="0">
                  <a:pos x="connsiteX0" y="connsiteY0"/>
                </a:cxn>
                <a:cxn ang="0">
                  <a:pos x="connsiteX1" y="connsiteY1"/>
                </a:cxn>
                <a:cxn ang="0">
                  <a:pos x="connsiteX2" y="connsiteY2"/>
                </a:cxn>
              </a:cxnLst>
              <a:rect l="l" t="t" r="r" b="b"/>
              <a:pathLst>
                <a:path w="24527" h="29341">
                  <a:moveTo>
                    <a:pt x="24527" y="4087"/>
                  </a:moveTo>
                  <a:cubicBezTo>
                    <a:pt x="2091" y="-7243"/>
                    <a:pt x="-6411" y="6211"/>
                    <a:pt x="5161" y="29342"/>
                  </a:cubicBezTo>
                  <a:cubicBezTo>
                    <a:pt x="25000" y="26273"/>
                    <a:pt x="19095" y="27925"/>
                    <a:pt x="24527" y="40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869">
              <a:extLst>
                <a:ext uri="{FF2B5EF4-FFF2-40B4-BE49-F238E27FC236}">
                  <a16:creationId xmlns:a16="http://schemas.microsoft.com/office/drawing/2014/main" id="{6B4B7249-DE35-E2F7-E396-60AFA59B76CF}"/>
                </a:ext>
              </a:extLst>
            </p:cNvPr>
            <p:cNvSpPr/>
            <p:nvPr/>
          </p:nvSpPr>
          <p:spPr>
            <a:xfrm>
              <a:off x="9403620" y="6214707"/>
              <a:ext cx="25034" cy="21321"/>
            </a:xfrm>
            <a:custGeom>
              <a:avLst/>
              <a:gdLst>
                <a:gd name="connsiteX0" fmla="*/ 25034 w 25034"/>
                <a:gd name="connsiteY0" fmla="*/ 13808 h 21321"/>
                <a:gd name="connsiteX1" fmla="*/ 0 w 25034"/>
                <a:gd name="connsiteY1" fmla="*/ 6728 h 21321"/>
                <a:gd name="connsiteX2" fmla="*/ 25034 w 25034"/>
                <a:gd name="connsiteY2" fmla="*/ 13808 h 21321"/>
              </a:gdLst>
              <a:ahLst/>
              <a:cxnLst>
                <a:cxn ang="0">
                  <a:pos x="connsiteX0" y="connsiteY0"/>
                </a:cxn>
                <a:cxn ang="0">
                  <a:pos x="connsiteX1" y="connsiteY1"/>
                </a:cxn>
                <a:cxn ang="0">
                  <a:pos x="connsiteX2" y="connsiteY2"/>
                </a:cxn>
              </a:cxnLst>
              <a:rect l="l" t="t" r="r" b="b"/>
              <a:pathLst>
                <a:path w="25034" h="21321">
                  <a:moveTo>
                    <a:pt x="25034" y="13808"/>
                  </a:moveTo>
                  <a:cubicBezTo>
                    <a:pt x="17713" y="-7198"/>
                    <a:pt x="27396" y="355"/>
                    <a:pt x="0" y="6728"/>
                  </a:cubicBezTo>
                  <a:cubicBezTo>
                    <a:pt x="5668" y="20889"/>
                    <a:pt x="4960" y="27498"/>
                    <a:pt x="25034" y="13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870">
              <a:extLst>
                <a:ext uri="{FF2B5EF4-FFF2-40B4-BE49-F238E27FC236}">
                  <a16:creationId xmlns:a16="http://schemas.microsoft.com/office/drawing/2014/main" id="{5C7C1CA8-CFF2-BBE5-49C7-9DDF97F49F3E}"/>
                </a:ext>
              </a:extLst>
            </p:cNvPr>
            <p:cNvSpPr/>
            <p:nvPr/>
          </p:nvSpPr>
          <p:spPr>
            <a:xfrm>
              <a:off x="9334893" y="5891351"/>
              <a:ext cx="29994" cy="16782"/>
            </a:xfrm>
            <a:custGeom>
              <a:avLst/>
              <a:gdLst>
                <a:gd name="connsiteX0" fmla="*/ 29994 w 29994"/>
                <a:gd name="connsiteY0" fmla="*/ 5310 h 16782"/>
                <a:gd name="connsiteX1" fmla="*/ 0 w 29994"/>
                <a:gd name="connsiteY1" fmla="*/ 11211 h 16782"/>
                <a:gd name="connsiteX2" fmla="*/ 29994 w 29994"/>
                <a:gd name="connsiteY2" fmla="*/ 5310 h 16782"/>
              </a:gdLst>
              <a:ahLst/>
              <a:cxnLst>
                <a:cxn ang="0">
                  <a:pos x="connsiteX0" y="connsiteY0"/>
                </a:cxn>
                <a:cxn ang="0">
                  <a:pos x="connsiteX1" y="connsiteY1"/>
                </a:cxn>
                <a:cxn ang="0">
                  <a:pos x="connsiteX2" y="connsiteY2"/>
                </a:cxn>
              </a:cxnLst>
              <a:rect l="l" t="t" r="r" b="b"/>
              <a:pathLst>
                <a:path w="29994" h="16782">
                  <a:moveTo>
                    <a:pt x="29994" y="5310"/>
                  </a:moveTo>
                  <a:cubicBezTo>
                    <a:pt x="12045" y="-1062"/>
                    <a:pt x="9211" y="-4367"/>
                    <a:pt x="0" y="11211"/>
                  </a:cubicBezTo>
                  <a:cubicBezTo>
                    <a:pt x="15351" y="20888"/>
                    <a:pt x="22200" y="17348"/>
                    <a:pt x="29994" y="53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871">
              <a:extLst>
                <a:ext uri="{FF2B5EF4-FFF2-40B4-BE49-F238E27FC236}">
                  <a16:creationId xmlns:a16="http://schemas.microsoft.com/office/drawing/2014/main" id="{58A658EC-A42F-CE51-7310-456C0657DAFE}"/>
                </a:ext>
              </a:extLst>
            </p:cNvPr>
            <p:cNvSpPr/>
            <p:nvPr/>
          </p:nvSpPr>
          <p:spPr>
            <a:xfrm>
              <a:off x="9441880" y="6234274"/>
              <a:ext cx="24655" cy="16839"/>
            </a:xfrm>
            <a:custGeom>
              <a:avLst/>
              <a:gdLst>
                <a:gd name="connsiteX0" fmla="*/ 21256 w 24655"/>
                <a:gd name="connsiteY0" fmla="*/ 5335 h 16839"/>
                <a:gd name="connsiteX1" fmla="*/ 11336 w 24655"/>
                <a:gd name="connsiteY1" fmla="*/ 2030 h 16839"/>
                <a:gd name="connsiteX2" fmla="*/ 0 w 24655"/>
                <a:gd name="connsiteY2" fmla="*/ 10763 h 16839"/>
                <a:gd name="connsiteX3" fmla="*/ 10864 w 24655"/>
                <a:gd name="connsiteY3" fmla="*/ 16192 h 16839"/>
                <a:gd name="connsiteX4" fmla="*/ 21256 w 24655"/>
                <a:gd name="connsiteY4" fmla="*/ 5335 h 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 h="16839">
                  <a:moveTo>
                    <a:pt x="21256" y="5335"/>
                  </a:moveTo>
                  <a:cubicBezTo>
                    <a:pt x="13934" y="1322"/>
                    <a:pt x="29994" y="-2454"/>
                    <a:pt x="11336" y="2030"/>
                  </a:cubicBezTo>
                  <a:cubicBezTo>
                    <a:pt x="3779" y="3919"/>
                    <a:pt x="3070" y="7459"/>
                    <a:pt x="0" y="10763"/>
                  </a:cubicBezTo>
                  <a:cubicBezTo>
                    <a:pt x="1653" y="11707"/>
                    <a:pt x="-4251" y="19024"/>
                    <a:pt x="10864" y="16192"/>
                  </a:cubicBezTo>
                  <a:cubicBezTo>
                    <a:pt x="39441" y="10527"/>
                    <a:pt x="13462" y="14304"/>
                    <a:pt x="21256" y="53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9" name="Marcador de contenido 2">
            <a:extLst>
              <a:ext uri="{FF2B5EF4-FFF2-40B4-BE49-F238E27FC236}">
                <a16:creationId xmlns:a16="http://schemas.microsoft.com/office/drawing/2014/main" id="{3983C328-CE52-58B3-E232-C9EFCD122B2D}"/>
              </a:ext>
            </a:extLst>
          </p:cNvPr>
          <p:cNvSpPr txBox="1">
            <a:spLocks/>
          </p:cNvSpPr>
          <p:nvPr/>
        </p:nvSpPr>
        <p:spPr>
          <a:xfrm>
            <a:off x="3004293" y="3254314"/>
            <a:ext cx="1671011" cy="552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a:t>Encoder</a:t>
            </a:r>
          </a:p>
        </p:txBody>
      </p:sp>
      <p:grpSp>
        <p:nvGrpSpPr>
          <p:cNvPr id="145" name="Gráfico 626">
            <a:extLst>
              <a:ext uri="{FF2B5EF4-FFF2-40B4-BE49-F238E27FC236}">
                <a16:creationId xmlns:a16="http://schemas.microsoft.com/office/drawing/2014/main" id="{7EFB13A4-F749-8783-FB5D-A43C51FC5D9C}"/>
              </a:ext>
            </a:extLst>
          </p:cNvPr>
          <p:cNvGrpSpPr/>
          <p:nvPr/>
        </p:nvGrpSpPr>
        <p:grpSpPr>
          <a:xfrm>
            <a:off x="2399522" y="2327210"/>
            <a:ext cx="507579" cy="469417"/>
            <a:chOff x="8797479" y="5605127"/>
            <a:chExt cx="1237474" cy="1091209"/>
          </a:xfrm>
          <a:solidFill>
            <a:srgbClr val="262626"/>
          </a:solidFill>
        </p:grpSpPr>
        <p:sp>
          <p:nvSpPr>
            <p:cNvPr id="146" name="Forma libre 858">
              <a:extLst>
                <a:ext uri="{FF2B5EF4-FFF2-40B4-BE49-F238E27FC236}">
                  <a16:creationId xmlns:a16="http://schemas.microsoft.com/office/drawing/2014/main" id="{DF8BA589-F60B-4513-8A52-BE09B11A7123}"/>
                </a:ext>
              </a:extLst>
            </p:cNvPr>
            <p:cNvSpPr/>
            <p:nvPr/>
          </p:nvSpPr>
          <p:spPr>
            <a:xfrm>
              <a:off x="8949457" y="5605127"/>
              <a:ext cx="1085496" cy="1079392"/>
            </a:xfrm>
            <a:custGeom>
              <a:avLst/>
              <a:gdLst>
                <a:gd name="connsiteX0" fmla="*/ 310569 w 1085496"/>
                <a:gd name="connsiteY0" fmla="*/ 84775 h 1079392"/>
                <a:gd name="connsiteX1" fmla="*/ 673333 w 1085496"/>
                <a:gd name="connsiteY1" fmla="*/ 115695 h 1079392"/>
                <a:gd name="connsiteX2" fmla="*/ 665775 w 1085496"/>
                <a:gd name="connsiteY2" fmla="*/ 216478 h 1079392"/>
                <a:gd name="connsiteX3" fmla="*/ 294037 w 1085496"/>
                <a:gd name="connsiteY3" fmla="*/ 221671 h 1079392"/>
                <a:gd name="connsiteX4" fmla="*/ 310097 w 1085496"/>
                <a:gd name="connsiteY4" fmla="*/ 161956 h 1079392"/>
                <a:gd name="connsiteX5" fmla="*/ 310569 w 1085496"/>
                <a:gd name="connsiteY5" fmla="*/ 84775 h 1079392"/>
                <a:gd name="connsiteX6" fmla="*/ 1068925 w 1085496"/>
                <a:gd name="connsiteY6" fmla="*/ 328355 h 1079392"/>
                <a:gd name="connsiteX7" fmla="*/ 1060895 w 1085496"/>
                <a:gd name="connsiteY7" fmla="*/ 395623 h 1079392"/>
                <a:gd name="connsiteX8" fmla="*/ 1041529 w 1085496"/>
                <a:gd name="connsiteY8" fmla="*/ 411200 h 1079392"/>
                <a:gd name="connsiteX9" fmla="*/ 1068925 w 1085496"/>
                <a:gd name="connsiteY9" fmla="*/ 328355 h 1079392"/>
                <a:gd name="connsiteX10" fmla="*/ 1032790 w 1085496"/>
                <a:gd name="connsiteY10" fmla="*/ 371548 h 1079392"/>
                <a:gd name="connsiteX11" fmla="*/ 1016966 w 1085496"/>
                <a:gd name="connsiteY11" fmla="*/ 429846 h 1079392"/>
                <a:gd name="connsiteX12" fmla="*/ 1011534 w 1085496"/>
                <a:gd name="connsiteY12" fmla="*/ 399163 h 1079392"/>
                <a:gd name="connsiteX13" fmla="*/ 1032790 w 1085496"/>
                <a:gd name="connsiteY13" fmla="*/ 371548 h 1079392"/>
                <a:gd name="connsiteX14" fmla="*/ 747255 w 1085496"/>
                <a:gd name="connsiteY14" fmla="*/ 221199 h 1079392"/>
                <a:gd name="connsiteX15" fmla="*/ 747964 w 1085496"/>
                <a:gd name="connsiteY15" fmla="*/ 120651 h 1079392"/>
                <a:gd name="connsiteX16" fmla="*/ 718442 w 1085496"/>
                <a:gd name="connsiteY16" fmla="*/ 38514 h 1079392"/>
                <a:gd name="connsiteX17" fmla="*/ 520056 w 1085496"/>
                <a:gd name="connsiteY17" fmla="*/ 8066 h 1079392"/>
                <a:gd name="connsiteX18" fmla="*/ 309152 w 1085496"/>
                <a:gd name="connsiteY18" fmla="*/ 6650 h 1079392"/>
                <a:gd name="connsiteX19" fmla="*/ 250581 w 1085496"/>
                <a:gd name="connsiteY19" fmla="*/ 61408 h 1079392"/>
                <a:gd name="connsiteX20" fmla="*/ 252706 w 1085496"/>
                <a:gd name="connsiteY20" fmla="*/ 156055 h 1079392"/>
                <a:gd name="connsiteX21" fmla="*/ 247274 w 1085496"/>
                <a:gd name="connsiteY21" fmla="*/ 211049 h 1079392"/>
                <a:gd name="connsiteX22" fmla="*/ 51014 w 1085496"/>
                <a:gd name="connsiteY22" fmla="*/ 195708 h 1079392"/>
                <a:gd name="connsiteX23" fmla="*/ 0 w 1085496"/>
                <a:gd name="connsiteY23" fmla="*/ 202788 h 1079392"/>
                <a:gd name="connsiteX24" fmla="*/ 350246 w 1085496"/>
                <a:gd name="connsiteY24" fmla="*/ 241025 h 1079392"/>
                <a:gd name="connsiteX25" fmla="*/ 644047 w 1085496"/>
                <a:gd name="connsiteY25" fmla="*/ 240081 h 1079392"/>
                <a:gd name="connsiteX26" fmla="*/ 722457 w 1085496"/>
                <a:gd name="connsiteY26" fmla="*/ 245273 h 1079392"/>
                <a:gd name="connsiteX27" fmla="*/ 728598 w 1085496"/>
                <a:gd name="connsiteY27" fmla="*/ 250466 h 1079392"/>
                <a:gd name="connsiteX28" fmla="*/ 731196 w 1085496"/>
                <a:gd name="connsiteY28" fmla="*/ 253770 h 1079392"/>
                <a:gd name="connsiteX29" fmla="*/ 883528 w 1085496"/>
                <a:gd name="connsiteY29" fmla="*/ 257311 h 1079392"/>
                <a:gd name="connsiteX30" fmla="*/ 969023 w 1085496"/>
                <a:gd name="connsiteY30" fmla="*/ 254242 h 1079392"/>
                <a:gd name="connsiteX31" fmla="*/ 1060186 w 1085496"/>
                <a:gd name="connsiteY31" fmla="*/ 256367 h 1079392"/>
                <a:gd name="connsiteX32" fmla="*/ 1021454 w 1085496"/>
                <a:gd name="connsiteY32" fmla="*/ 326231 h 1079392"/>
                <a:gd name="connsiteX33" fmla="*/ 999726 w 1085496"/>
                <a:gd name="connsiteY33" fmla="*/ 353610 h 1079392"/>
                <a:gd name="connsiteX34" fmla="*/ 975636 w 1085496"/>
                <a:gd name="connsiteY34" fmla="*/ 383585 h 1079392"/>
                <a:gd name="connsiteX35" fmla="*/ 931708 w 1085496"/>
                <a:gd name="connsiteY35" fmla="*/ 443300 h 1079392"/>
                <a:gd name="connsiteX36" fmla="*/ 763551 w 1085496"/>
                <a:gd name="connsiteY36" fmla="*/ 590817 h 1079392"/>
                <a:gd name="connsiteX37" fmla="*/ 660343 w 1085496"/>
                <a:gd name="connsiteY37" fmla="*/ 688532 h 1079392"/>
                <a:gd name="connsiteX38" fmla="*/ 773235 w 1085496"/>
                <a:gd name="connsiteY38" fmla="*/ 605451 h 1079392"/>
                <a:gd name="connsiteX39" fmla="*/ 858966 w 1085496"/>
                <a:gd name="connsiteY39" fmla="*/ 544556 h 1079392"/>
                <a:gd name="connsiteX40" fmla="*/ 889905 w 1085496"/>
                <a:gd name="connsiteY40" fmla="*/ 518829 h 1079392"/>
                <a:gd name="connsiteX41" fmla="*/ 873845 w 1085496"/>
                <a:gd name="connsiteY41" fmla="*/ 597662 h 1079392"/>
                <a:gd name="connsiteX42" fmla="*/ 845976 w 1085496"/>
                <a:gd name="connsiteY42" fmla="*/ 669650 h 1079392"/>
                <a:gd name="connsiteX43" fmla="*/ 853770 w 1085496"/>
                <a:gd name="connsiteY43" fmla="*/ 610407 h 1079392"/>
                <a:gd name="connsiteX44" fmla="*/ 850700 w 1085496"/>
                <a:gd name="connsiteY44" fmla="*/ 591053 h 1079392"/>
                <a:gd name="connsiteX45" fmla="*/ 821886 w 1085496"/>
                <a:gd name="connsiteY45" fmla="*/ 684756 h 1079392"/>
                <a:gd name="connsiteX46" fmla="*/ 832987 w 1085496"/>
                <a:gd name="connsiteY46" fmla="*/ 663749 h 1079392"/>
                <a:gd name="connsiteX47" fmla="*/ 845032 w 1085496"/>
                <a:gd name="connsiteY47" fmla="*/ 687116 h 1079392"/>
                <a:gd name="connsiteX48" fmla="*/ 875970 w 1085496"/>
                <a:gd name="connsiteY48" fmla="*/ 627165 h 1079392"/>
                <a:gd name="connsiteX49" fmla="*/ 886362 w 1085496"/>
                <a:gd name="connsiteY49" fmla="*/ 605451 h 1079392"/>
                <a:gd name="connsiteX50" fmla="*/ 893920 w 1085496"/>
                <a:gd name="connsiteY50" fmla="*/ 547860 h 1079392"/>
                <a:gd name="connsiteX51" fmla="*/ 901950 w 1085496"/>
                <a:gd name="connsiteY51" fmla="*/ 523077 h 1079392"/>
                <a:gd name="connsiteX52" fmla="*/ 902658 w 1085496"/>
                <a:gd name="connsiteY52" fmla="*/ 505139 h 1079392"/>
                <a:gd name="connsiteX53" fmla="*/ 944225 w 1085496"/>
                <a:gd name="connsiteY53" fmla="*/ 456281 h 1079392"/>
                <a:gd name="connsiteX54" fmla="*/ 984611 w 1085496"/>
                <a:gd name="connsiteY54" fmla="*/ 409312 h 1079392"/>
                <a:gd name="connsiteX55" fmla="*/ 994766 w 1085496"/>
                <a:gd name="connsiteY55" fmla="*/ 427014 h 1079392"/>
                <a:gd name="connsiteX56" fmla="*/ 997128 w 1085496"/>
                <a:gd name="connsiteY56" fmla="*/ 444008 h 1079392"/>
                <a:gd name="connsiteX57" fmla="*/ 968315 w 1085496"/>
                <a:gd name="connsiteY57" fmla="*/ 456754 h 1079392"/>
                <a:gd name="connsiteX58" fmla="*/ 966189 w 1085496"/>
                <a:gd name="connsiteY58" fmla="*/ 515288 h 1079392"/>
                <a:gd name="connsiteX59" fmla="*/ 965008 w 1085496"/>
                <a:gd name="connsiteY59" fmla="*/ 616072 h 1079392"/>
                <a:gd name="connsiteX60" fmla="*/ 976344 w 1085496"/>
                <a:gd name="connsiteY60" fmla="*/ 536295 h 1079392"/>
                <a:gd name="connsiteX61" fmla="*/ 984374 w 1085496"/>
                <a:gd name="connsiteY61" fmla="*/ 468791 h 1079392"/>
                <a:gd name="connsiteX62" fmla="*/ 992168 w 1085496"/>
                <a:gd name="connsiteY62" fmla="*/ 459822 h 1079392"/>
                <a:gd name="connsiteX63" fmla="*/ 1008464 w 1085496"/>
                <a:gd name="connsiteY63" fmla="*/ 567686 h 1079392"/>
                <a:gd name="connsiteX64" fmla="*/ 1015549 w 1085496"/>
                <a:gd name="connsiteY64" fmla="*/ 559897 h 1079392"/>
                <a:gd name="connsiteX65" fmla="*/ 1020509 w 1085496"/>
                <a:gd name="connsiteY65" fmla="*/ 504667 h 1079392"/>
                <a:gd name="connsiteX66" fmla="*/ 1036805 w 1085496"/>
                <a:gd name="connsiteY66" fmla="*/ 454157 h 1079392"/>
                <a:gd name="connsiteX67" fmla="*/ 1037277 w 1085496"/>
                <a:gd name="connsiteY67" fmla="*/ 514816 h 1079392"/>
                <a:gd name="connsiteX68" fmla="*/ 1042001 w 1085496"/>
                <a:gd name="connsiteY68" fmla="*/ 575003 h 1079392"/>
                <a:gd name="connsiteX69" fmla="*/ 1053101 w 1085496"/>
                <a:gd name="connsiteY69" fmla="*/ 473747 h 1079392"/>
                <a:gd name="connsiteX70" fmla="*/ 1063965 w 1085496"/>
                <a:gd name="connsiteY70" fmla="*/ 442120 h 1079392"/>
                <a:gd name="connsiteX71" fmla="*/ 1054282 w 1085496"/>
                <a:gd name="connsiteY71" fmla="*/ 612295 h 1079392"/>
                <a:gd name="connsiteX72" fmla="*/ 1061603 w 1085496"/>
                <a:gd name="connsiteY72" fmla="*/ 679563 h 1079392"/>
                <a:gd name="connsiteX73" fmla="*/ 1048850 w 1085496"/>
                <a:gd name="connsiteY73" fmla="*/ 883490 h 1079392"/>
                <a:gd name="connsiteX74" fmla="*/ 1057352 w 1085496"/>
                <a:gd name="connsiteY74" fmla="*/ 922199 h 1079392"/>
                <a:gd name="connsiteX75" fmla="*/ 1052865 w 1085496"/>
                <a:gd name="connsiteY75" fmla="*/ 960671 h 1079392"/>
                <a:gd name="connsiteX76" fmla="*/ 1054282 w 1085496"/>
                <a:gd name="connsiteY76" fmla="*/ 1009765 h 1079392"/>
                <a:gd name="connsiteX77" fmla="*/ 1049322 w 1085496"/>
                <a:gd name="connsiteY77" fmla="*/ 1066175 h 1079392"/>
                <a:gd name="connsiteX78" fmla="*/ 1049322 w 1085496"/>
                <a:gd name="connsiteY78" fmla="*/ 1069952 h 1079392"/>
                <a:gd name="connsiteX79" fmla="*/ 1052393 w 1085496"/>
                <a:gd name="connsiteY79" fmla="*/ 1079393 h 1079392"/>
                <a:gd name="connsiteX80" fmla="*/ 1073648 w 1085496"/>
                <a:gd name="connsiteY80" fmla="*/ 862484 h 1079392"/>
                <a:gd name="connsiteX81" fmla="*/ 1067272 w 1085496"/>
                <a:gd name="connsiteY81" fmla="*/ 797576 h 1079392"/>
                <a:gd name="connsiteX82" fmla="*/ 1078844 w 1085496"/>
                <a:gd name="connsiteY82" fmla="*/ 650768 h 1079392"/>
                <a:gd name="connsiteX83" fmla="*/ 1084512 w 1085496"/>
                <a:gd name="connsiteY83" fmla="*/ 493102 h 1079392"/>
                <a:gd name="connsiteX84" fmla="*/ 1079553 w 1085496"/>
                <a:gd name="connsiteY84" fmla="*/ 341572 h 1079392"/>
                <a:gd name="connsiteX85" fmla="*/ 1085457 w 1085496"/>
                <a:gd name="connsiteY85" fmla="*/ 264155 h 1079392"/>
                <a:gd name="connsiteX86" fmla="*/ 1072940 w 1085496"/>
                <a:gd name="connsiteY86" fmla="*/ 239609 h 1079392"/>
                <a:gd name="connsiteX87" fmla="*/ 900060 w 1085496"/>
                <a:gd name="connsiteY87" fmla="*/ 234416 h 1079392"/>
                <a:gd name="connsiteX88" fmla="*/ 747255 w 1085496"/>
                <a:gd name="connsiteY88" fmla="*/ 221199 h 10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85496" h="1079392">
                  <a:moveTo>
                    <a:pt x="310569" y="84775"/>
                  </a:moveTo>
                  <a:cubicBezTo>
                    <a:pt x="426531" y="84539"/>
                    <a:pt x="576738" y="85955"/>
                    <a:pt x="673333" y="115695"/>
                  </a:cubicBezTo>
                  <a:cubicBezTo>
                    <a:pt x="678293" y="141421"/>
                    <a:pt x="680890" y="192639"/>
                    <a:pt x="665775" y="216478"/>
                  </a:cubicBezTo>
                  <a:lnTo>
                    <a:pt x="294037" y="221671"/>
                  </a:lnTo>
                  <a:cubicBezTo>
                    <a:pt x="301122" y="189807"/>
                    <a:pt x="308680" y="205149"/>
                    <a:pt x="310097" y="161956"/>
                  </a:cubicBezTo>
                  <a:cubicBezTo>
                    <a:pt x="311278" y="135521"/>
                    <a:pt x="310805" y="110974"/>
                    <a:pt x="310569" y="84775"/>
                  </a:cubicBezTo>
                  <a:close/>
                  <a:moveTo>
                    <a:pt x="1068925" y="328355"/>
                  </a:moveTo>
                  <a:cubicBezTo>
                    <a:pt x="1067980" y="395386"/>
                    <a:pt x="1069161" y="355026"/>
                    <a:pt x="1060895" y="395623"/>
                  </a:cubicBezTo>
                  <a:lnTo>
                    <a:pt x="1041529" y="411200"/>
                  </a:lnTo>
                  <a:cubicBezTo>
                    <a:pt x="1044835" y="394442"/>
                    <a:pt x="1058769" y="342752"/>
                    <a:pt x="1068925" y="328355"/>
                  </a:cubicBezTo>
                  <a:close/>
                  <a:moveTo>
                    <a:pt x="1032790" y="371548"/>
                  </a:moveTo>
                  <a:cubicBezTo>
                    <a:pt x="1029720" y="441884"/>
                    <a:pt x="1025233" y="421822"/>
                    <a:pt x="1016966" y="429846"/>
                  </a:cubicBezTo>
                  <a:cubicBezTo>
                    <a:pt x="1004922" y="415449"/>
                    <a:pt x="1002796" y="423710"/>
                    <a:pt x="1011534" y="399163"/>
                  </a:cubicBezTo>
                  <a:cubicBezTo>
                    <a:pt x="1021218" y="371784"/>
                    <a:pt x="1028775" y="374144"/>
                    <a:pt x="1032790" y="371548"/>
                  </a:cubicBezTo>
                  <a:close/>
                  <a:moveTo>
                    <a:pt x="747255" y="221199"/>
                  </a:moveTo>
                  <a:cubicBezTo>
                    <a:pt x="744657" y="189099"/>
                    <a:pt x="751034" y="147558"/>
                    <a:pt x="747964" y="120651"/>
                  </a:cubicBezTo>
                  <a:cubicBezTo>
                    <a:pt x="744894" y="93744"/>
                    <a:pt x="732140" y="51731"/>
                    <a:pt x="718442" y="38514"/>
                  </a:cubicBezTo>
                  <a:cubicBezTo>
                    <a:pt x="685142" y="6650"/>
                    <a:pt x="580044" y="12787"/>
                    <a:pt x="520056" y="8066"/>
                  </a:cubicBezTo>
                  <a:cubicBezTo>
                    <a:pt x="466208" y="3582"/>
                    <a:pt x="357568" y="-6804"/>
                    <a:pt x="309152" y="6650"/>
                  </a:cubicBezTo>
                  <a:cubicBezTo>
                    <a:pt x="284826" y="13495"/>
                    <a:pt x="267585" y="3110"/>
                    <a:pt x="250581" y="61408"/>
                  </a:cubicBezTo>
                  <a:cubicBezTo>
                    <a:pt x="244677" y="81471"/>
                    <a:pt x="255068" y="133633"/>
                    <a:pt x="252706" y="156055"/>
                  </a:cubicBezTo>
                  <a:lnTo>
                    <a:pt x="247274" y="211049"/>
                  </a:lnTo>
                  <a:cubicBezTo>
                    <a:pt x="196497" y="218602"/>
                    <a:pt x="107932" y="203261"/>
                    <a:pt x="51014" y="195708"/>
                  </a:cubicBezTo>
                  <a:cubicBezTo>
                    <a:pt x="28105" y="192639"/>
                    <a:pt x="8266" y="181546"/>
                    <a:pt x="0" y="202788"/>
                  </a:cubicBezTo>
                  <a:cubicBezTo>
                    <a:pt x="13462" y="212230"/>
                    <a:pt x="332533" y="241025"/>
                    <a:pt x="350246" y="241025"/>
                  </a:cubicBezTo>
                  <a:lnTo>
                    <a:pt x="644047" y="240081"/>
                  </a:lnTo>
                  <a:cubicBezTo>
                    <a:pt x="726708" y="239845"/>
                    <a:pt x="721749" y="244801"/>
                    <a:pt x="722457" y="245273"/>
                  </a:cubicBezTo>
                  <a:lnTo>
                    <a:pt x="728598" y="250466"/>
                  </a:lnTo>
                  <a:cubicBezTo>
                    <a:pt x="729306" y="251174"/>
                    <a:pt x="730251" y="252826"/>
                    <a:pt x="731196" y="253770"/>
                  </a:cubicBezTo>
                  <a:cubicBezTo>
                    <a:pt x="775360" y="235596"/>
                    <a:pt x="800395" y="256603"/>
                    <a:pt x="883528" y="257311"/>
                  </a:cubicBezTo>
                  <a:cubicBezTo>
                    <a:pt x="916356" y="257547"/>
                    <a:pt x="930999" y="248814"/>
                    <a:pt x="969023" y="254242"/>
                  </a:cubicBezTo>
                  <a:cubicBezTo>
                    <a:pt x="1001615" y="258963"/>
                    <a:pt x="1026886" y="257547"/>
                    <a:pt x="1060186" y="256367"/>
                  </a:cubicBezTo>
                  <a:cubicBezTo>
                    <a:pt x="1053101" y="287286"/>
                    <a:pt x="1035624" y="307820"/>
                    <a:pt x="1021454" y="326231"/>
                  </a:cubicBezTo>
                  <a:cubicBezTo>
                    <a:pt x="1011771" y="338504"/>
                    <a:pt x="1008464" y="342752"/>
                    <a:pt x="999726" y="353610"/>
                  </a:cubicBezTo>
                  <a:cubicBezTo>
                    <a:pt x="990043" y="366119"/>
                    <a:pt x="985083" y="368479"/>
                    <a:pt x="975636" y="383585"/>
                  </a:cubicBezTo>
                  <a:cubicBezTo>
                    <a:pt x="942808" y="436691"/>
                    <a:pt x="980359" y="388778"/>
                    <a:pt x="931708" y="443300"/>
                  </a:cubicBezTo>
                  <a:cubicBezTo>
                    <a:pt x="884709" y="496170"/>
                    <a:pt x="827791" y="560841"/>
                    <a:pt x="763551" y="590817"/>
                  </a:cubicBezTo>
                  <a:cubicBezTo>
                    <a:pt x="734738" y="604270"/>
                    <a:pt x="637907" y="648407"/>
                    <a:pt x="660343" y="688532"/>
                  </a:cubicBezTo>
                  <a:cubicBezTo>
                    <a:pt x="690101" y="677203"/>
                    <a:pt x="668609" y="646755"/>
                    <a:pt x="773235" y="605451"/>
                  </a:cubicBezTo>
                  <a:cubicBezTo>
                    <a:pt x="800395" y="594593"/>
                    <a:pt x="836293" y="564618"/>
                    <a:pt x="858966" y="544556"/>
                  </a:cubicBezTo>
                  <a:cubicBezTo>
                    <a:pt x="874790" y="530394"/>
                    <a:pt x="870538" y="528034"/>
                    <a:pt x="889905" y="518829"/>
                  </a:cubicBezTo>
                  <a:cubicBezTo>
                    <a:pt x="884945" y="537003"/>
                    <a:pt x="879749" y="583500"/>
                    <a:pt x="873845" y="597662"/>
                  </a:cubicBezTo>
                  <a:cubicBezTo>
                    <a:pt x="863689" y="621972"/>
                    <a:pt x="854242" y="640383"/>
                    <a:pt x="845976" y="669650"/>
                  </a:cubicBezTo>
                  <a:cubicBezTo>
                    <a:pt x="826846" y="641091"/>
                    <a:pt x="848810" y="634246"/>
                    <a:pt x="853770" y="610407"/>
                  </a:cubicBezTo>
                  <a:cubicBezTo>
                    <a:pt x="859202" y="582556"/>
                    <a:pt x="852589" y="594121"/>
                    <a:pt x="850700" y="591053"/>
                  </a:cubicBezTo>
                  <a:lnTo>
                    <a:pt x="821886" y="684756"/>
                  </a:lnTo>
                  <a:cubicBezTo>
                    <a:pt x="832042" y="680743"/>
                    <a:pt x="830861" y="679091"/>
                    <a:pt x="832987" y="663749"/>
                  </a:cubicBezTo>
                  <a:cubicBezTo>
                    <a:pt x="848810" y="684756"/>
                    <a:pt x="836293" y="669178"/>
                    <a:pt x="845032" y="687116"/>
                  </a:cubicBezTo>
                  <a:cubicBezTo>
                    <a:pt x="862981" y="658085"/>
                    <a:pt x="848102" y="663985"/>
                    <a:pt x="875970" y="627165"/>
                  </a:cubicBezTo>
                  <a:cubicBezTo>
                    <a:pt x="882347" y="618432"/>
                    <a:pt x="883528" y="617016"/>
                    <a:pt x="886362" y="605451"/>
                  </a:cubicBezTo>
                  <a:cubicBezTo>
                    <a:pt x="890849" y="586568"/>
                    <a:pt x="890141" y="567450"/>
                    <a:pt x="893920" y="547860"/>
                  </a:cubicBezTo>
                  <a:cubicBezTo>
                    <a:pt x="897226" y="530158"/>
                    <a:pt x="898643" y="538183"/>
                    <a:pt x="901950" y="523077"/>
                  </a:cubicBezTo>
                  <a:lnTo>
                    <a:pt x="902658" y="505139"/>
                  </a:lnTo>
                  <a:cubicBezTo>
                    <a:pt x="903130" y="491449"/>
                    <a:pt x="933597" y="466903"/>
                    <a:pt x="944225" y="456281"/>
                  </a:cubicBezTo>
                  <a:cubicBezTo>
                    <a:pt x="960285" y="439996"/>
                    <a:pt x="973274" y="424890"/>
                    <a:pt x="984611" y="409312"/>
                  </a:cubicBezTo>
                  <a:cubicBezTo>
                    <a:pt x="995002" y="420405"/>
                    <a:pt x="989334" y="409548"/>
                    <a:pt x="994766" y="427014"/>
                  </a:cubicBezTo>
                  <a:cubicBezTo>
                    <a:pt x="995002" y="427958"/>
                    <a:pt x="996655" y="442120"/>
                    <a:pt x="997128" y="444008"/>
                  </a:cubicBezTo>
                  <a:cubicBezTo>
                    <a:pt x="986028" y="450381"/>
                    <a:pt x="975400" y="434803"/>
                    <a:pt x="968315" y="456754"/>
                  </a:cubicBezTo>
                  <a:cubicBezTo>
                    <a:pt x="966425" y="463126"/>
                    <a:pt x="966897" y="504195"/>
                    <a:pt x="966189" y="515288"/>
                  </a:cubicBezTo>
                  <a:cubicBezTo>
                    <a:pt x="964772" y="540543"/>
                    <a:pt x="954144" y="594121"/>
                    <a:pt x="965008" y="616072"/>
                  </a:cubicBezTo>
                  <a:cubicBezTo>
                    <a:pt x="974219" y="600494"/>
                    <a:pt x="974927" y="560133"/>
                    <a:pt x="976344" y="536295"/>
                  </a:cubicBezTo>
                  <a:lnTo>
                    <a:pt x="984374" y="468791"/>
                  </a:lnTo>
                  <a:cubicBezTo>
                    <a:pt x="987917" y="461238"/>
                    <a:pt x="987917" y="463598"/>
                    <a:pt x="992168" y="459822"/>
                  </a:cubicBezTo>
                  <a:cubicBezTo>
                    <a:pt x="1020981" y="480356"/>
                    <a:pt x="993585" y="526854"/>
                    <a:pt x="1008464" y="567686"/>
                  </a:cubicBezTo>
                  <a:cubicBezTo>
                    <a:pt x="1014368" y="562494"/>
                    <a:pt x="1011534" y="570046"/>
                    <a:pt x="1015549" y="559897"/>
                  </a:cubicBezTo>
                  <a:cubicBezTo>
                    <a:pt x="1020509" y="546680"/>
                    <a:pt x="1017203" y="521661"/>
                    <a:pt x="1020509" y="504667"/>
                  </a:cubicBezTo>
                  <a:cubicBezTo>
                    <a:pt x="1029720" y="455101"/>
                    <a:pt x="1024760" y="461710"/>
                    <a:pt x="1036805" y="454157"/>
                  </a:cubicBezTo>
                  <a:cubicBezTo>
                    <a:pt x="1037277" y="473747"/>
                    <a:pt x="1037514" y="495226"/>
                    <a:pt x="1037277" y="514816"/>
                  </a:cubicBezTo>
                  <a:cubicBezTo>
                    <a:pt x="1037041" y="541487"/>
                    <a:pt x="1029720" y="558953"/>
                    <a:pt x="1042001" y="575003"/>
                  </a:cubicBezTo>
                  <a:cubicBezTo>
                    <a:pt x="1052865" y="521425"/>
                    <a:pt x="1048141" y="510096"/>
                    <a:pt x="1053101" y="473747"/>
                  </a:cubicBezTo>
                  <a:lnTo>
                    <a:pt x="1063965" y="442120"/>
                  </a:lnTo>
                  <a:cubicBezTo>
                    <a:pt x="1068689" y="513164"/>
                    <a:pt x="1053810" y="606395"/>
                    <a:pt x="1054282" y="612295"/>
                  </a:cubicBezTo>
                  <a:cubicBezTo>
                    <a:pt x="1056408" y="638966"/>
                    <a:pt x="1065618" y="594829"/>
                    <a:pt x="1061603" y="679563"/>
                  </a:cubicBezTo>
                  <a:cubicBezTo>
                    <a:pt x="1059714" y="719216"/>
                    <a:pt x="1044835" y="851863"/>
                    <a:pt x="1048850" y="883490"/>
                  </a:cubicBezTo>
                  <a:cubicBezTo>
                    <a:pt x="1050976" y="901664"/>
                    <a:pt x="1057588" y="892223"/>
                    <a:pt x="1057352" y="922199"/>
                  </a:cubicBezTo>
                  <a:cubicBezTo>
                    <a:pt x="1057352" y="948870"/>
                    <a:pt x="1053101" y="937068"/>
                    <a:pt x="1052865" y="960671"/>
                  </a:cubicBezTo>
                  <a:cubicBezTo>
                    <a:pt x="1052629" y="977193"/>
                    <a:pt x="1055935" y="992063"/>
                    <a:pt x="1054282" y="1009765"/>
                  </a:cubicBezTo>
                  <a:cubicBezTo>
                    <a:pt x="1052156" y="1033131"/>
                    <a:pt x="1048378" y="1034076"/>
                    <a:pt x="1049322" y="1066175"/>
                  </a:cubicBezTo>
                  <a:cubicBezTo>
                    <a:pt x="1049322" y="1067119"/>
                    <a:pt x="1049086" y="1069008"/>
                    <a:pt x="1049322" y="1069952"/>
                  </a:cubicBezTo>
                  <a:cubicBezTo>
                    <a:pt x="1050267" y="1081753"/>
                    <a:pt x="1047197" y="1071604"/>
                    <a:pt x="1052393" y="1079393"/>
                  </a:cubicBezTo>
                  <a:cubicBezTo>
                    <a:pt x="1085457" y="1044461"/>
                    <a:pt x="1066327" y="929044"/>
                    <a:pt x="1073648" y="862484"/>
                  </a:cubicBezTo>
                  <a:cubicBezTo>
                    <a:pt x="1078844" y="815279"/>
                    <a:pt x="1067508" y="829204"/>
                    <a:pt x="1067272" y="797576"/>
                  </a:cubicBezTo>
                  <a:cubicBezTo>
                    <a:pt x="1066799" y="757924"/>
                    <a:pt x="1078372" y="700333"/>
                    <a:pt x="1078844" y="650768"/>
                  </a:cubicBezTo>
                  <a:cubicBezTo>
                    <a:pt x="1079789" y="593413"/>
                    <a:pt x="1083095" y="548332"/>
                    <a:pt x="1084512" y="493102"/>
                  </a:cubicBezTo>
                  <a:cubicBezTo>
                    <a:pt x="1085457" y="444244"/>
                    <a:pt x="1075538" y="381461"/>
                    <a:pt x="1079553" y="341572"/>
                  </a:cubicBezTo>
                  <a:cubicBezTo>
                    <a:pt x="1081678" y="319858"/>
                    <a:pt x="1085929" y="289410"/>
                    <a:pt x="1085457" y="264155"/>
                  </a:cubicBezTo>
                  <a:cubicBezTo>
                    <a:pt x="1084985" y="239845"/>
                    <a:pt x="1088527" y="244565"/>
                    <a:pt x="1072940" y="239609"/>
                  </a:cubicBezTo>
                  <a:cubicBezTo>
                    <a:pt x="1049086" y="232056"/>
                    <a:pt x="923914" y="232528"/>
                    <a:pt x="900060" y="234416"/>
                  </a:cubicBezTo>
                  <a:cubicBezTo>
                    <a:pt x="866051" y="237012"/>
                    <a:pt x="780320" y="227571"/>
                    <a:pt x="747255" y="22119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7" name="Forma libre 859">
              <a:extLst>
                <a:ext uri="{FF2B5EF4-FFF2-40B4-BE49-F238E27FC236}">
                  <a16:creationId xmlns:a16="http://schemas.microsoft.com/office/drawing/2014/main" id="{47A7C835-06DF-8027-99FA-D20D09F6D27A}"/>
                </a:ext>
              </a:extLst>
            </p:cNvPr>
            <p:cNvSpPr/>
            <p:nvPr/>
          </p:nvSpPr>
          <p:spPr>
            <a:xfrm>
              <a:off x="8797479" y="5821787"/>
              <a:ext cx="801051" cy="844794"/>
            </a:xfrm>
            <a:custGeom>
              <a:avLst/>
              <a:gdLst>
                <a:gd name="connsiteX0" fmla="*/ 711711 w 801051"/>
                <a:gd name="connsiteY0" fmla="*/ 576904 h 844794"/>
                <a:gd name="connsiteX1" fmla="*/ 651959 w 801051"/>
                <a:gd name="connsiteY1" fmla="*/ 626941 h 844794"/>
                <a:gd name="connsiteX2" fmla="*/ 559143 w 801051"/>
                <a:gd name="connsiteY2" fmla="*/ 591301 h 844794"/>
                <a:gd name="connsiteX3" fmla="*/ 613935 w 801051"/>
                <a:gd name="connsiteY3" fmla="*/ 581860 h 844794"/>
                <a:gd name="connsiteX4" fmla="*/ 711711 w 801051"/>
                <a:gd name="connsiteY4" fmla="*/ 576904 h 844794"/>
                <a:gd name="connsiteX5" fmla="*/ 50659 w 801051"/>
                <a:gd name="connsiteY5" fmla="*/ 113347 h 844794"/>
                <a:gd name="connsiteX6" fmla="*/ 54202 w 801051"/>
                <a:gd name="connsiteY6" fmla="*/ 112167 h 844794"/>
                <a:gd name="connsiteX7" fmla="*/ 59870 w 801051"/>
                <a:gd name="connsiteY7" fmla="*/ 115943 h 844794"/>
                <a:gd name="connsiteX8" fmla="*/ 63649 w 801051"/>
                <a:gd name="connsiteY8" fmla="*/ 119011 h 844794"/>
                <a:gd name="connsiteX9" fmla="*/ 75221 w 801051"/>
                <a:gd name="connsiteY9" fmla="*/ 94228 h 844794"/>
                <a:gd name="connsiteX10" fmla="*/ 83488 w 801051"/>
                <a:gd name="connsiteY10" fmla="*/ 221447 h 844794"/>
                <a:gd name="connsiteX11" fmla="*/ 94588 w 801051"/>
                <a:gd name="connsiteY11" fmla="*/ 162912 h 844794"/>
                <a:gd name="connsiteX12" fmla="*/ 99075 w 801051"/>
                <a:gd name="connsiteY12" fmla="*/ 88800 h 844794"/>
                <a:gd name="connsiteX13" fmla="*/ 149616 w 801051"/>
                <a:gd name="connsiteY13" fmla="*/ 131521 h 844794"/>
                <a:gd name="connsiteX14" fmla="*/ 128833 w 801051"/>
                <a:gd name="connsiteY14" fmla="*/ 173061 h 844794"/>
                <a:gd name="connsiteX15" fmla="*/ 154812 w 801051"/>
                <a:gd name="connsiteY15" fmla="*/ 210118 h 844794"/>
                <a:gd name="connsiteX16" fmla="*/ 157882 w 801051"/>
                <a:gd name="connsiteY16" fmla="*/ 134589 h 844794"/>
                <a:gd name="connsiteX17" fmla="*/ 323204 w 801051"/>
                <a:gd name="connsiteY17" fmla="*/ 287063 h 844794"/>
                <a:gd name="connsiteX18" fmla="*/ 365480 w 801051"/>
                <a:gd name="connsiteY18" fmla="*/ 320814 h 844794"/>
                <a:gd name="connsiteX19" fmla="*/ 437985 w 801051"/>
                <a:gd name="connsiteY19" fmla="*/ 406256 h 844794"/>
                <a:gd name="connsiteX20" fmla="*/ 475537 w 801051"/>
                <a:gd name="connsiteY20" fmla="*/ 439064 h 844794"/>
                <a:gd name="connsiteX21" fmla="*/ 479316 w 801051"/>
                <a:gd name="connsiteY21" fmla="*/ 441896 h 844794"/>
                <a:gd name="connsiteX22" fmla="*/ 483094 w 801051"/>
                <a:gd name="connsiteY22" fmla="*/ 444965 h 844794"/>
                <a:gd name="connsiteX23" fmla="*/ 480969 w 801051"/>
                <a:gd name="connsiteY23" fmla="*/ 525214 h 844794"/>
                <a:gd name="connsiteX24" fmla="*/ 529621 w 801051"/>
                <a:gd name="connsiteY24" fmla="*/ 378405 h 844794"/>
                <a:gd name="connsiteX25" fmla="*/ 766031 w 801051"/>
                <a:gd name="connsiteY25" fmla="*/ 403896 h 844794"/>
                <a:gd name="connsiteX26" fmla="*/ 773825 w 801051"/>
                <a:gd name="connsiteY26" fmla="*/ 515773 h 844794"/>
                <a:gd name="connsiteX27" fmla="*/ 779493 w 801051"/>
                <a:gd name="connsiteY27" fmla="*/ 553065 h 844794"/>
                <a:gd name="connsiteX28" fmla="*/ 615824 w 801051"/>
                <a:gd name="connsiteY28" fmla="*/ 558258 h 844794"/>
                <a:gd name="connsiteX29" fmla="*/ 471522 w 801051"/>
                <a:gd name="connsiteY29" fmla="*/ 537723 h 844794"/>
                <a:gd name="connsiteX30" fmla="*/ 540957 w 801051"/>
                <a:gd name="connsiteY30" fmla="*/ 567935 h 844794"/>
                <a:gd name="connsiteX31" fmla="*/ 533163 w 801051"/>
                <a:gd name="connsiteY31" fmla="*/ 600978 h 844794"/>
                <a:gd name="connsiteX32" fmla="*/ 530565 w 801051"/>
                <a:gd name="connsiteY32" fmla="*/ 640395 h 844794"/>
                <a:gd name="connsiteX33" fmla="*/ 715726 w 801051"/>
                <a:gd name="connsiteY33" fmla="*/ 642047 h 844794"/>
                <a:gd name="connsiteX34" fmla="*/ 731077 w 801051"/>
                <a:gd name="connsiteY34" fmla="*/ 575488 h 844794"/>
                <a:gd name="connsiteX35" fmla="*/ 764142 w 801051"/>
                <a:gd name="connsiteY35" fmla="*/ 573127 h 844794"/>
                <a:gd name="connsiteX36" fmla="*/ 787051 w 801051"/>
                <a:gd name="connsiteY36" fmla="*/ 582332 h 844794"/>
                <a:gd name="connsiteX37" fmla="*/ 797442 w 801051"/>
                <a:gd name="connsiteY37" fmla="*/ 399883 h 844794"/>
                <a:gd name="connsiteX38" fmla="*/ 767684 w 801051"/>
                <a:gd name="connsiteY38" fmla="*/ 376517 h 844794"/>
                <a:gd name="connsiteX39" fmla="*/ 496084 w 801051"/>
                <a:gd name="connsiteY39" fmla="*/ 366840 h 844794"/>
                <a:gd name="connsiteX40" fmla="*/ 492069 w 801051"/>
                <a:gd name="connsiteY40" fmla="*/ 384306 h 844794"/>
                <a:gd name="connsiteX41" fmla="*/ 480260 w 801051"/>
                <a:gd name="connsiteY41" fmla="*/ 412393 h 844794"/>
                <a:gd name="connsiteX42" fmla="*/ 430191 w 801051"/>
                <a:gd name="connsiteY42" fmla="*/ 364479 h 844794"/>
                <a:gd name="connsiteX43" fmla="*/ 303602 w 801051"/>
                <a:gd name="connsiteY43" fmla="*/ 241273 h 844794"/>
                <a:gd name="connsiteX44" fmla="*/ 199449 w 801051"/>
                <a:gd name="connsiteY44" fmla="*/ 144502 h 844794"/>
                <a:gd name="connsiteX45" fmla="*/ 158119 w 801051"/>
                <a:gd name="connsiteY45" fmla="*/ 93756 h 844794"/>
                <a:gd name="connsiteX46" fmla="*/ 108522 w 801051"/>
                <a:gd name="connsiteY46" fmla="*/ 61657 h 844794"/>
                <a:gd name="connsiteX47" fmla="*/ 81834 w 801051"/>
                <a:gd name="connsiteY47" fmla="*/ 17048 h 844794"/>
                <a:gd name="connsiteX48" fmla="*/ 67192 w 801051"/>
                <a:gd name="connsiteY48" fmla="*/ 23656 h 844794"/>
                <a:gd name="connsiteX49" fmla="*/ 61051 w 801051"/>
                <a:gd name="connsiteY49" fmla="*/ 15159 h 844794"/>
                <a:gd name="connsiteX50" fmla="*/ 132848 w 801051"/>
                <a:gd name="connsiteY50" fmla="*/ 9731 h 844794"/>
                <a:gd name="connsiteX51" fmla="*/ 203464 w 801051"/>
                <a:gd name="connsiteY51" fmla="*/ 14451 h 844794"/>
                <a:gd name="connsiteX52" fmla="*/ 349184 w 801051"/>
                <a:gd name="connsiteY52" fmla="*/ 25545 h 844794"/>
                <a:gd name="connsiteX53" fmla="*/ 30348 w 801051"/>
                <a:gd name="connsiteY53" fmla="*/ 5718 h 844794"/>
                <a:gd name="connsiteX54" fmla="*/ 33891 w 801051"/>
                <a:gd name="connsiteY54" fmla="*/ 43247 h 844794"/>
                <a:gd name="connsiteX55" fmla="*/ 28223 w 801051"/>
                <a:gd name="connsiteY55" fmla="*/ 88800 h 844794"/>
                <a:gd name="connsiteX56" fmla="*/ 19957 w 801051"/>
                <a:gd name="connsiteY56" fmla="*/ 129633 h 844794"/>
                <a:gd name="connsiteX57" fmla="*/ 8384 w 801051"/>
                <a:gd name="connsiteY57" fmla="*/ 456766 h 844794"/>
                <a:gd name="connsiteX58" fmla="*/ 4133 w 801051"/>
                <a:gd name="connsiteY58" fmla="*/ 727253 h 844794"/>
                <a:gd name="connsiteX59" fmla="*/ 3661 w 801051"/>
                <a:gd name="connsiteY59" fmla="*/ 844794 h 844794"/>
                <a:gd name="connsiteX60" fmla="*/ 24680 w 801051"/>
                <a:gd name="connsiteY60" fmla="*/ 668954 h 844794"/>
                <a:gd name="connsiteX61" fmla="*/ 32710 w 801051"/>
                <a:gd name="connsiteY61" fmla="*/ 477536 h 844794"/>
                <a:gd name="connsiteX62" fmla="*/ 37434 w 801051"/>
                <a:gd name="connsiteY62" fmla="*/ 384778 h 844794"/>
                <a:gd name="connsiteX63" fmla="*/ 32710 w 801051"/>
                <a:gd name="connsiteY63" fmla="*/ 292019 h 844794"/>
                <a:gd name="connsiteX64" fmla="*/ 39323 w 801051"/>
                <a:gd name="connsiteY64" fmla="*/ 254963 h 844794"/>
                <a:gd name="connsiteX65" fmla="*/ 50659 w 801051"/>
                <a:gd name="connsiteY65" fmla="*/ 113347 h 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01051" h="844794">
                  <a:moveTo>
                    <a:pt x="711711" y="576904"/>
                  </a:moveTo>
                  <a:cubicBezTo>
                    <a:pt x="707696" y="630246"/>
                    <a:pt x="699430" y="617028"/>
                    <a:pt x="651959" y="626941"/>
                  </a:cubicBezTo>
                  <a:cubicBezTo>
                    <a:pt x="607794" y="636382"/>
                    <a:pt x="545444" y="646532"/>
                    <a:pt x="559143" y="591301"/>
                  </a:cubicBezTo>
                  <a:cubicBezTo>
                    <a:pt x="568117" y="554717"/>
                    <a:pt x="596222" y="577848"/>
                    <a:pt x="613935" y="581860"/>
                  </a:cubicBezTo>
                  <a:cubicBezTo>
                    <a:pt x="631648" y="585873"/>
                    <a:pt x="682189" y="577848"/>
                    <a:pt x="711711" y="576904"/>
                  </a:cubicBezTo>
                  <a:close/>
                  <a:moveTo>
                    <a:pt x="50659" y="113347"/>
                  </a:moveTo>
                  <a:cubicBezTo>
                    <a:pt x="62704" y="106502"/>
                    <a:pt x="36017" y="102725"/>
                    <a:pt x="54202" y="112167"/>
                  </a:cubicBezTo>
                  <a:lnTo>
                    <a:pt x="59870" y="115943"/>
                  </a:lnTo>
                  <a:cubicBezTo>
                    <a:pt x="60579" y="116415"/>
                    <a:pt x="62232" y="118067"/>
                    <a:pt x="63649" y="119011"/>
                  </a:cubicBezTo>
                  <a:cubicBezTo>
                    <a:pt x="64357" y="96353"/>
                    <a:pt x="65538" y="102961"/>
                    <a:pt x="75221" y="94228"/>
                  </a:cubicBezTo>
                  <a:cubicBezTo>
                    <a:pt x="76875" y="130813"/>
                    <a:pt x="66011" y="198080"/>
                    <a:pt x="83488" y="221447"/>
                  </a:cubicBezTo>
                  <a:cubicBezTo>
                    <a:pt x="96713" y="197844"/>
                    <a:pt x="77819" y="208466"/>
                    <a:pt x="94588" y="162912"/>
                  </a:cubicBezTo>
                  <a:cubicBezTo>
                    <a:pt x="101673" y="143794"/>
                    <a:pt x="100256" y="112875"/>
                    <a:pt x="99075" y="88800"/>
                  </a:cubicBezTo>
                  <a:cubicBezTo>
                    <a:pt x="119386" y="95409"/>
                    <a:pt x="142059" y="110514"/>
                    <a:pt x="149616" y="131521"/>
                  </a:cubicBezTo>
                  <a:cubicBezTo>
                    <a:pt x="131903" y="147335"/>
                    <a:pt x="127888" y="141906"/>
                    <a:pt x="128833" y="173061"/>
                  </a:cubicBezTo>
                  <a:cubicBezTo>
                    <a:pt x="130014" y="205397"/>
                    <a:pt x="126471" y="210590"/>
                    <a:pt x="154812" y="210118"/>
                  </a:cubicBezTo>
                  <a:lnTo>
                    <a:pt x="157882" y="134589"/>
                  </a:lnTo>
                  <a:cubicBezTo>
                    <a:pt x="177249" y="144030"/>
                    <a:pt x="295808" y="264640"/>
                    <a:pt x="323204" y="287063"/>
                  </a:cubicBezTo>
                  <a:cubicBezTo>
                    <a:pt x="341390" y="301932"/>
                    <a:pt x="348239" y="303584"/>
                    <a:pt x="365480" y="320814"/>
                  </a:cubicBezTo>
                  <a:cubicBezTo>
                    <a:pt x="417202" y="372268"/>
                    <a:pt x="411061" y="379113"/>
                    <a:pt x="437985" y="406256"/>
                  </a:cubicBezTo>
                  <a:lnTo>
                    <a:pt x="475537" y="439064"/>
                  </a:lnTo>
                  <a:cubicBezTo>
                    <a:pt x="476718" y="439772"/>
                    <a:pt x="478371" y="441188"/>
                    <a:pt x="479316" y="441896"/>
                  </a:cubicBezTo>
                  <a:cubicBezTo>
                    <a:pt x="480260" y="442604"/>
                    <a:pt x="481914" y="443784"/>
                    <a:pt x="483094" y="444965"/>
                  </a:cubicBezTo>
                  <a:cubicBezTo>
                    <a:pt x="481677" y="472580"/>
                    <a:pt x="471286" y="504915"/>
                    <a:pt x="480969" y="525214"/>
                  </a:cubicBezTo>
                  <a:cubicBezTo>
                    <a:pt x="521118" y="511288"/>
                    <a:pt x="492541" y="396579"/>
                    <a:pt x="529621" y="378405"/>
                  </a:cubicBezTo>
                  <a:lnTo>
                    <a:pt x="766031" y="403896"/>
                  </a:lnTo>
                  <a:cubicBezTo>
                    <a:pt x="786578" y="412865"/>
                    <a:pt x="773589" y="496418"/>
                    <a:pt x="773825" y="515773"/>
                  </a:cubicBezTo>
                  <a:cubicBezTo>
                    <a:pt x="774297" y="544332"/>
                    <a:pt x="779021" y="525214"/>
                    <a:pt x="779493" y="553065"/>
                  </a:cubicBezTo>
                  <a:lnTo>
                    <a:pt x="615824" y="558258"/>
                  </a:lnTo>
                  <a:cubicBezTo>
                    <a:pt x="568353" y="562978"/>
                    <a:pt x="489943" y="527810"/>
                    <a:pt x="471522" y="537723"/>
                  </a:cubicBezTo>
                  <a:cubicBezTo>
                    <a:pt x="474592" y="565338"/>
                    <a:pt x="514978" y="566518"/>
                    <a:pt x="540957" y="567935"/>
                  </a:cubicBezTo>
                  <a:cubicBezTo>
                    <a:pt x="538595" y="587525"/>
                    <a:pt x="537415" y="583276"/>
                    <a:pt x="533163" y="600978"/>
                  </a:cubicBezTo>
                  <a:cubicBezTo>
                    <a:pt x="529385" y="616320"/>
                    <a:pt x="530565" y="619389"/>
                    <a:pt x="530565" y="640395"/>
                  </a:cubicBezTo>
                  <a:cubicBezTo>
                    <a:pt x="580398" y="678395"/>
                    <a:pt x="699666" y="666594"/>
                    <a:pt x="715726" y="642047"/>
                  </a:cubicBezTo>
                  <a:cubicBezTo>
                    <a:pt x="726590" y="624817"/>
                    <a:pt x="728716" y="600034"/>
                    <a:pt x="731077" y="575488"/>
                  </a:cubicBezTo>
                  <a:cubicBezTo>
                    <a:pt x="739816" y="574543"/>
                    <a:pt x="755640" y="572419"/>
                    <a:pt x="764142" y="573127"/>
                  </a:cubicBezTo>
                  <a:cubicBezTo>
                    <a:pt x="792010" y="575724"/>
                    <a:pt x="765559" y="572655"/>
                    <a:pt x="787051" y="582332"/>
                  </a:cubicBezTo>
                  <a:cubicBezTo>
                    <a:pt x="801694" y="534419"/>
                    <a:pt x="804291" y="449449"/>
                    <a:pt x="797442" y="399883"/>
                  </a:cubicBezTo>
                  <a:cubicBezTo>
                    <a:pt x="789649" y="345361"/>
                    <a:pt x="771936" y="375573"/>
                    <a:pt x="767684" y="376517"/>
                  </a:cubicBezTo>
                  <a:cubicBezTo>
                    <a:pt x="740761" y="382181"/>
                    <a:pt x="510018" y="336628"/>
                    <a:pt x="496084" y="366840"/>
                  </a:cubicBezTo>
                  <a:cubicBezTo>
                    <a:pt x="492778" y="374392"/>
                    <a:pt x="494431" y="375101"/>
                    <a:pt x="492069" y="384306"/>
                  </a:cubicBezTo>
                  <a:lnTo>
                    <a:pt x="480260" y="412393"/>
                  </a:lnTo>
                  <a:cubicBezTo>
                    <a:pt x="464437" y="395635"/>
                    <a:pt x="445543" y="385250"/>
                    <a:pt x="430191" y="364479"/>
                  </a:cubicBezTo>
                  <a:cubicBezTo>
                    <a:pt x="368314" y="279746"/>
                    <a:pt x="354143" y="295323"/>
                    <a:pt x="303602" y="241273"/>
                  </a:cubicBezTo>
                  <a:cubicBezTo>
                    <a:pt x="287306" y="224043"/>
                    <a:pt x="203464" y="159608"/>
                    <a:pt x="199449" y="144502"/>
                  </a:cubicBezTo>
                  <a:cubicBezTo>
                    <a:pt x="194017" y="124440"/>
                    <a:pt x="217398" y="131285"/>
                    <a:pt x="158119" y="93756"/>
                  </a:cubicBezTo>
                  <a:cubicBezTo>
                    <a:pt x="131195" y="76762"/>
                    <a:pt x="153159" y="85259"/>
                    <a:pt x="108522" y="61657"/>
                  </a:cubicBezTo>
                  <a:cubicBezTo>
                    <a:pt x="78528" y="45843"/>
                    <a:pt x="84905" y="40886"/>
                    <a:pt x="81834" y="17048"/>
                  </a:cubicBezTo>
                  <a:cubicBezTo>
                    <a:pt x="68372" y="25781"/>
                    <a:pt x="77583" y="24600"/>
                    <a:pt x="67192" y="23656"/>
                  </a:cubicBezTo>
                  <a:cubicBezTo>
                    <a:pt x="50895" y="22476"/>
                    <a:pt x="61051" y="15631"/>
                    <a:pt x="61051" y="15159"/>
                  </a:cubicBezTo>
                  <a:cubicBezTo>
                    <a:pt x="79000" y="4066"/>
                    <a:pt x="112065" y="9023"/>
                    <a:pt x="132848" y="9731"/>
                  </a:cubicBezTo>
                  <a:cubicBezTo>
                    <a:pt x="156465" y="10439"/>
                    <a:pt x="177721" y="12799"/>
                    <a:pt x="203464" y="14451"/>
                  </a:cubicBezTo>
                  <a:lnTo>
                    <a:pt x="349184" y="25545"/>
                  </a:lnTo>
                  <a:cubicBezTo>
                    <a:pt x="342571" y="22948"/>
                    <a:pt x="49242" y="-13872"/>
                    <a:pt x="30348" y="5718"/>
                  </a:cubicBezTo>
                  <a:cubicBezTo>
                    <a:pt x="22791" y="24600"/>
                    <a:pt x="30821" y="22004"/>
                    <a:pt x="33891" y="43247"/>
                  </a:cubicBezTo>
                  <a:cubicBezTo>
                    <a:pt x="38142" y="72750"/>
                    <a:pt x="31057" y="72042"/>
                    <a:pt x="28223" y="88800"/>
                  </a:cubicBezTo>
                  <a:cubicBezTo>
                    <a:pt x="25153" y="107446"/>
                    <a:pt x="21846" y="110986"/>
                    <a:pt x="19957" y="129633"/>
                  </a:cubicBezTo>
                  <a:cubicBezTo>
                    <a:pt x="12635" y="204217"/>
                    <a:pt x="11454" y="440716"/>
                    <a:pt x="8384" y="456766"/>
                  </a:cubicBezTo>
                  <a:cubicBezTo>
                    <a:pt x="-5786" y="530642"/>
                    <a:pt x="1771" y="651488"/>
                    <a:pt x="4133" y="727253"/>
                  </a:cubicBezTo>
                  <a:cubicBezTo>
                    <a:pt x="5314" y="762421"/>
                    <a:pt x="118" y="814583"/>
                    <a:pt x="3661" y="844794"/>
                  </a:cubicBezTo>
                  <a:cubicBezTo>
                    <a:pt x="35780" y="818123"/>
                    <a:pt x="17595" y="719700"/>
                    <a:pt x="24680" y="668954"/>
                  </a:cubicBezTo>
                  <a:cubicBezTo>
                    <a:pt x="32474" y="615612"/>
                    <a:pt x="31529" y="534419"/>
                    <a:pt x="32710" y="477536"/>
                  </a:cubicBezTo>
                  <a:cubicBezTo>
                    <a:pt x="33419" y="445437"/>
                    <a:pt x="35780" y="414517"/>
                    <a:pt x="37434" y="384778"/>
                  </a:cubicBezTo>
                  <a:cubicBezTo>
                    <a:pt x="40268" y="328603"/>
                    <a:pt x="32946" y="301696"/>
                    <a:pt x="32710" y="292019"/>
                  </a:cubicBezTo>
                  <a:cubicBezTo>
                    <a:pt x="32710" y="281162"/>
                    <a:pt x="37906" y="287535"/>
                    <a:pt x="39323" y="254963"/>
                  </a:cubicBezTo>
                  <a:cubicBezTo>
                    <a:pt x="40740" y="222155"/>
                    <a:pt x="43574" y="133645"/>
                    <a:pt x="50659" y="1133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8" name="Forma libre 860">
              <a:extLst>
                <a:ext uri="{FF2B5EF4-FFF2-40B4-BE49-F238E27FC236}">
                  <a16:creationId xmlns:a16="http://schemas.microsoft.com/office/drawing/2014/main" id="{E4A1D5AA-29A1-0307-FF0B-3775F8C250D7}"/>
                </a:ext>
              </a:extLst>
            </p:cNvPr>
            <p:cNvSpPr/>
            <p:nvPr/>
          </p:nvSpPr>
          <p:spPr>
            <a:xfrm>
              <a:off x="8829809" y="6643572"/>
              <a:ext cx="1133543" cy="52764"/>
            </a:xfrm>
            <a:custGeom>
              <a:avLst/>
              <a:gdLst>
                <a:gd name="connsiteX0" fmla="*/ 1133544 w 1133543"/>
                <a:gd name="connsiteY0" fmla="*/ 47557 h 52764"/>
                <a:gd name="connsiteX1" fmla="*/ 1068596 w 1133543"/>
                <a:gd name="connsiteY1" fmla="*/ 20178 h 52764"/>
                <a:gd name="connsiteX2" fmla="*/ 894063 w 1133543"/>
                <a:gd name="connsiteY2" fmla="*/ 30563 h 52764"/>
                <a:gd name="connsiteX3" fmla="*/ 796287 w 1133543"/>
                <a:gd name="connsiteY3" fmla="*/ 32215 h 52764"/>
                <a:gd name="connsiteX4" fmla="*/ 616795 w 1133543"/>
                <a:gd name="connsiteY4" fmla="*/ 26550 h 52764"/>
                <a:gd name="connsiteX5" fmla="*/ 428564 w 1133543"/>
                <a:gd name="connsiteY5" fmla="*/ 30563 h 52764"/>
                <a:gd name="connsiteX6" fmla="*/ 199711 w 1133543"/>
                <a:gd name="connsiteY6" fmla="*/ 18762 h 52764"/>
                <a:gd name="connsiteX7" fmla="*/ 83513 w 1133543"/>
                <a:gd name="connsiteY7" fmla="*/ 11681 h 52764"/>
                <a:gd name="connsiteX8" fmla="*/ 5103 w 1133543"/>
                <a:gd name="connsiteY8" fmla="*/ 22302 h 52764"/>
                <a:gd name="connsiteX9" fmla="*/ 63675 w 1133543"/>
                <a:gd name="connsiteY9" fmla="*/ 22538 h 52764"/>
                <a:gd name="connsiteX10" fmla="*/ 97684 w 1133543"/>
                <a:gd name="connsiteY10" fmla="*/ 27023 h 52764"/>
                <a:gd name="connsiteX11" fmla="*/ 122010 w 1133543"/>
                <a:gd name="connsiteY11" fmla="*/ 39532 h 52764"/>
                <a:gd name="connsiteX12" fmla="*/ 361254 w 1133543"/>
                <a:gd name="connsiteY12" fmla="*/ 44253 h 52764"/>
                <a:gd name="connsiteX13" fmla="*/ 626714 w 1133543"/>
                <a:gd name="connsiteY13" fmla="*/ 42836 h 52764"/>
                <a:gd name="connsiteX14" fmla="*/ 1079460 w 1133543"/>
                <a:gd name="connsiteY14" fmla="*/ 41892 h 52764"/>
                <a:gd name="connsiteX15" fmla="*/ 1133544 w 1133543"/>
                <a:gd name="connsiteY15" fmla="*/ 47557 h 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543" h="52764">
                  <a:moveTo>
                    <a:pt x="1133544" y="47557"/>
                  </a:moveTo>
                  <a:cubicBezTo>
                    <a:pt x="1128348" y="24190"/>
                    <a:pt x="1107092" y="19942"/>
                    <a:pt x="1068596" y="20178"/>
                  </a:cubicBezTo>
                  <a:cubicBezTo>
                    <a:pt x="958539" y="21122"/>
                    <a:pt x="985463" y="23010"/>
                    <a:pt x="894063" y="30563"/>
                  </a:cubicBezTo>
                  <a:cubicBezTo>
                    <a:pt x="863361" y="32923"/>
                    <a:pt x="827934" y="31035"/>
                    <a:pt x="796287" y="32215"/>
                  </a:cubicBezTo>
                  <a:cubicBezTo>
                    <a:pt x="732048" y="34575"/>
                    <a:pt x="675366" y="25134"/>
                    <a:pt x="616795" y="26550"/>
                  </a:cubicBezTo>
                  <a:lnTo>
                    <a:pt x="428564" y="30563"/>
                  </a:lnTo>
                  <a:cubicBezTo>
                    <a:pt x="424785" y="16401"/>
                    <a:pt x="259935" y="24662"/>
                    <a:pt x="199711" y="18762"/>
                  </a:cubicBezTo>
                  <a:cubicBezTo>
                    <a:pt x="159561" y="14985"/>
                    <a:pt x="122482" y="16637"/>
                    <a:pt x="83513" y="11681"/>
                  </a:cubicBezTo>
                  <a:cubicBezTo>
                    <a:pt x="35097" y="5780"/>
                    <a:pt x="-16625" y="-16406"/>
                    <a:pt x="5103" y="22302"/>
                  </a:cubicBezTo>
                  <a:cubicBezTo>
                    <a:pt x="33444" y="17109"/>
                    <a:pt x="33208" y="18526"/>
                    <a:pt x="63675" y="22538"/>
                  </a:cubicBezTo>
                  <a:cubicBezTo>
                    <a:pt x="74775" y="23954"/>
                    <a:pt x="87528" y="23718"/>
                    <a:pt x="97684" y="27023"/>
                  </a:cubicBezTo>
                  <a:cubicBezTo>
                    <a:pt x="127914" y="36228"/>
                    <a:pt x="97684" y="31743"/>
                    <a:pt x="122010" y="39532"/>
                  </a:cubicBezTo>
                  <a:cubicBezTo>
                    <a:pt x="143501" y="30327"/>
                    <a:pt x="324411" y="42128"/>
                    <a:pt x="361254" y="44253"/>
                  </a:cubicBezTo>
                  <a:cubicBezTo>
                    <a:pt x="430453" y="48265"/>
                    <a:pt x="611363" y="41184"/>
                    <a:pt x="626714" y="42836"/>
                  </a:cubicBezTo>
                  <a:cubicBezTo>
                    <a:pt x="850135" y="68799"/>
                    <a:pt x="980739" y="34811"/>
                    <a:pt x="1079460" y="41892"/>
                  </a:cubicBezTo>
                  <a:cubicBezTo>
                    <a:pt x="1097882" y="43308"/>
                    <a:pt x="1125042" y="53694"/>
                    <a:pt x="1133544" y="4755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9" name="Forma libre 861">
              <a:extLst>
                <a:ext uri="{FF2B5EF4-FFF2-40B4-BE49-F238E27FC236}">
                  <a16:creationId xmlns:a16="http://schemas.microsoft.com/office/drawing/2014/main" id="{1B6AE56D-E5FE-B0D4-B266-32C8BB641F9E}"/>
                </a:ext>
              </a:extLst>
            </p:cNvPr>
            <p:cNvSpPr/>
            <p:nvPr/>
          </p:nvSpPr>
          <p:spPr>
            <a:xfrm>
              <a:off x="9772997" y="6514628"/>
              <a:ext cx="184688" cy="142571"/>
            </a:xfrm>
            <a:custGeom>
              <a:avLst/>
              <a:gdLst>
                <a:gd name="connsiteX0" fmla="*/ 184688 w 184688"/>
                <a:gd name="connsiteY0" fmla="*/ 89170 h 142571"/>
                <a:gd name="connsiteX1" fmla="*/ 177367 w 184688"/>
                <a:gd name="connsiteY1" fmla="*/ 80437 h 142571"/>
                <a:gd name="connsiteX2" fmla="*/ 174297 w 184688"/>
                <a:gd name="connsiteY2" fmla="*/ 77841 h 142571"/>
                <a:gd name="connsiteX3" fmla="*/ 167448 w 184688"/>
                <a:gd name="connsiteY3" fmla="*/ 72648 h 142571"/>
                <a:gd name="connsiteX4" fmla="*/ 168628 w 184688"/>
                <a:gd name="connsiteY4" fmla="*/ 28747 h 142571"/>
                <a:gd name="connsiteX5" fmla="*/ 152332 w 184688"/>
                <a:gd name="connsiteY5" fmla="*/ 2076 h 142571"/>
                <a:gd name="connsiteX6" fmla="*/ 149026 w 184688"/>
                <a:gd name="connsiteY6" fmla="*/ 84922 h 142571"/>
                <a:gd name="connsiteX7" fmla="*/ 86676 w 184688"/>
                <a:gd name="connsiteY7" fmla="*/ 86574 h 142571"/>
                <a:gd name="connsiteX8" fmla="*/ 87621 w 184688"/>
                <a:gd name="connsiteY8" fmla="*/ 29691 h 142571"/>
                <a:gd name="connsiteX9" fmla="*/ 73923 w 184688"/>
                <a:gd name="connsiteY9" fmla="*/ 188 h 142571"/>
                <a:gd name="connsiteX10" fmla="*/ 74631 w 184688"/>
                <a:gd name="connsiteY10" fmla="*/ 70996 h 142571"/>
                <a:gd name="connsiteX11" fmla="*/ 21020 w 184688"/>
                <a:gd name="connsiteY11" fmla="*/ 88934 h 142571"/>
                <a:gd name="connsiteX12" fmla="*/ 27160 w 184688"/>
                <a:gd name="connsiteY12" fmla="*/ 66748 h 142571"/>
                <a:gd name="connsiteX13" fmla="*/ 29994 w 184688"/>
                <a:gd name="connsiteY13" fmla="*/ 55182 h 142571"/>
                <a:gd name="connsiteX14" fmla="*/ 27160 w 184688"/>
                <a:gd name="connsiteY14" fmla="*/ 45269 h 142571"/>
                <a:gd name="connsiteX15" fmla="*/ 0 w 184688"/>
                <a:gd name="connsiteY15" fmla="*/ 89642 h 142571"/>
                <a:gd name="connsiteX16" fmla="*/ 2834 w 184688"/>
                <a:gd name="connsiteY16" fmla="*/ 98847 h 142571"/>
                <a:gd name="connsiteX17" fmla="*/ 8502 w 184688"/>
                <a:gd name="connsiteY17" fmla="*/ 112773 h 142571"/>
                <a:gd name="connsiteX18" fmla="*/ 13462 w 184688"/>
                <a:gd name="connsiteY18" fmla="*/ 97195 h 142571"/>
                <a:gd name="connsiteX19" fmla="*/ 80535 w 184688"/>
                <a:gd name="connsiteY19" fmla="*/ 100500 h 142571"/>
                <a:gd name="connsiteX20" fmla="*/ 145956 w 184688"/>
                <a:gd name="connsiteY20" fmla="*/ 100500 h 142571"/>
                <a:gd name="connsiteX21" fmla="*/ 144302 w 184688"/>
                <a:gd name="connsiteY21" fmla="*/ 124574 h 142571"/>
                <a:gd name="connsiteX22" fmla="*/ 141941 w 184688"/>
                <a:gd name="connsiteY22" fmla="*/ 131419 h 142571"/>
                <a:gd name="connsiteX23" fmla="*/ 140996 w 184688"/>
                <a:gd name="connsiteY23" fmla="*/ 138264 h 142571"/>
                <a:gd name="connsiteX24" fmla="*/ 150679 w 184688"/>
                <a:gd name="connsiteY24" fmla="*/ 136612 h 142571"/>
                <a:gd name="connsiteX25" fmla="*/ 170518 w 184688"/>
                <a:gd name="connsiteY25" fmla="*/ 102152 h 142571"/>
                <a:gd name="connsiteX26" fmla="*/ 184688 w 184688"/>
                <a:gd name="connsiteY26" fmla="*/ 89170 h 14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688" h="142571">
                  <a:moveTo>
                    <a:pt x="184688" y="89170"/>
                  </a:moveTo>
                  <a:cubicBezTo>
                    <a:pt x="178784" y="79965"/>
                    <a:pt x="183744" y="86338"/>
                    <a:pt x="177367" y="80437"/>
                  </a:cubicBezTo>
                  <a:cubicBezTo>
                    <a:pt x="176658" y="79965"/>
                    <a:pt x="175005" y="78549"/>
                    <a:pt x="174297" y="77841"/>
                  </a:cubicBezTo>
                  <a:lnTo>
                    <a:pt x="167448" y="72648"/>
                  </a:lnTo>
                  <a:cubicBezTo>
                    <a:pt x="167211" y="57071"/>
                    <a:pt x="168156" y="43853"/>
                    <a:pt x="168628" y="28747"/>
                  </a:cubicBezTo>
                  <a:cubicBezTo>
                    <a:pt x="170045" y="-992"/>
                    <a:pt x="175005" y="4437"/>
                    <a:pt x="152332" y="2076"/>
                  </a:cubicBezTo>
                  <a:cubicBezTo>
                    <a:pt x="143122" y="21194"/>
                    <a:pt x="150443" y="59667"/>
                    <a:pt x="149026" y="84922"/>
                  </a:cubicBezTo>
                  <a:lnTo>
                    <a:pt x="86676" y="86574"/>
                  </a:lnTo>
                  <a:cubicBezTo>
                    <a:pt x="86440" y="66748"/>
                    <a:pt x="86204" y="47629"/>
                    <a:pt x="87621" y="29691"/>
                  </a:cubicBezTo>
                  <a:cubicBezTo>
                    <a:pt x="89274" y="10809"/>
                    <a:pt x="97776" y="-1700"/>
                    <a:pt x="73923" y="188"/>
                  </a:cubicBezTo>
                  <a:cubicBezTo>
                    <a:pt x="68963" y="22611"/>
                    <a:pt x="73923" y="48102"/>
                    <a:pt x="74631" y="70996"/>
                  </a:cubicBezTo>
                  <a:cubicBezTo>
                    <a:pt x="75340" y="99555"/>
                    <a:pt x="52903" y="88226"/>
                    <a:pt x="21020" y="88934"/>
                  </a:cubicBezTo>
                  <a:cubicBezTo>
                    <a:pt x="24326" y="62735"/>
                    <a:pt x="20547" y="88698"/>
                    <a:pt x="27160" y="66748"/>
                  </a:cubicBezTo>
                  <a:cubicBezTo>
                    <a:pt x="27632" y="64859"/>
                    <a:pt x="29994" y="56599"/>
                    <a:pt x="29994" y="55182"/>
                  </a:cubicBezTo>
                  <a:cubicBezTo>
                    <a:pt x="30466" y="43381"/>
                    <a:pt x="31175" y="52822"/>
                    <a:pt x="27160" y="45269"/>
                  </a:cubicBezTo>
                  <a:cubicBezTo>
                    <a:pt x="-709" y="57543"/>
                    <a:pt x="22437" y="59903"/>
                    <a:pt x="0" y="89642"/>
                  </a:cubicBezTo>
                  <a:lnTo>
                    <a:pt x="2834" y="98847"/>
                  </a:lnTo>
                  <a:cubicBezTo>
                    <a:pt x="7321" y="114189"/>
                    <a:pt x="472" y="101208"/>
                    <a:pt x="8502" y="112773"/>
                  </a:cubicBezTo>
                  <a:cubicBezTo>
                    <a:pt x="10155" y="107344"/>
                    <a:pt x="10392" y="107108"/>
                    <a:pt x="13462" y="97195"/>
                  </a:cubicBezTo>
                  <a:cubicBezTo>
                    <a:pt x="34718" y="97667"/>
                    <a:pt x="65420" y="101208"/>
                    <a:pt x="80535" y="100500"/>
                  </a:cubicBezTo>
                  <a:cubicBezTo>
                    <a:pt x="102263" y="99555"/>
                    <a:pt x="120685" y="99319"/>
                    <a:pt x="145956" y="100500"/>
                  </a:cubicBezTo>
                  <a:cubicBezTo>
                    <a:pt x="147137" y="117729"/>
                    <a:pt x="147845" y="109233"/>
                    <a:pt x="144302" y="124574"/>
                  </a:cubicBezTo>
                  <a:cubicBezTo>
                    <a:pt x="143358" y="128351"/>
                    <a:pt x="142885" y="126935"/>
                    <a:pt x="141941" y="131419"/>
                  </a:cubicBezTo>
                  <a:cubicBezTo>
                    <a:pt x="139343" y="141332"/>
                    <a:pt x="139815" y="131891"/>
                    <a:pt x="140996" y="138264"/>
                  </a:cubicBezTo>
                  <a:cubicBezTo>
                    <a:pt x="144066" y="139208"/>
                    <a:pt x="137453" y="148413"/>
                    <a:pt x="150679" y="136612"/>
                  </a:cubicBezTo>
                  <a:cubicBezTo>
                    <a:pt x="166503" y="122450"/>
                    <a:pt x="151624" y="119618"/>
                    <a:pt x="170518" y="102152"/>
                  </a:cubicBezTo>
                  <a:cubicBezTo>
                    <a:pt x="188939" y="85158"/>
                    <a:pt x="173352" y="115369"/>
                    <a:pt x="184688" y="891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0" name="Forma libre 862">
              <a:extLst>
                <a:ext uri="{FF2B5EF4-FFF2-40B4-BE49-F238E27FC236}">
                  <a16:creationId xmlns:a16="http://schemas.microsoft.com/office/drawing/2014/main" id="{ACA1B28E-F5BC-42EB-36E8-B9359C16B144}"/>
                </a:ext>
              </a:extLst>
            </p:cNvPr>
            <p:cNvSpPr/>
            <p:nvPr/>
          </p:nvSpPr>
          <p:spPr>
            <a:xfrm>
              <a:off x="8861085" y="6372492"/>
              <a:ext cx="26966" cy="179144"/>
            </a:xfrm>
            <a:custGeom>
              <a:avLst/>
              <a:gdLst>
                <a:gd name="connsiteX0" fmla="*/ 18228 w 26966"/>
                <a:gd name="connsiteY0" fmla="*/ 0 h 179144"/>
                <a:gd name="connsiteX1" fmla="*/ 5947 w 26966"/>
                <a:gd name="connsiteY1" fmla="*/ 84734 h 179144"/>
                <a:gd name="connsiteX2" fmla="*/ 6656 w 26966"/>
                <a:gd name="connsiteY2" fmla="*/ 179144 h 179144"/>
                <a:gd name="connsiteX3" fmla="*/ 18228 w 26966"/>
                <a:gd name="connsiteY3" fmla="*/ 95119 h 179144"/>
                <a:gd name="connsiteX4" fmla="*/ 18228 w 26966"/>
                <a:gd name="connsiteY4" fmla="*/ 0 h 17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6" h="179144">
                  <a:moveTo>
                    <a:pt x="18228" y="0"/>
                  </a:moveTo>
                  <a:cubicBezTo>
                    <a:pt x="-7515" y="7553"/>
                    <a:pt x="6656" y="54286"/>
                    <a:pt x="5947" y="84734"/>
                  </a:cubicBezTo>
                  <a:cubicBezTo>
                    <a:pt x="5239" y="112113"/>
                    <a:pt x="-7515" y="156958"/>
                    <a:pt x="6656" y="179144"/>
                  </a:cubicBezTo>
                  <a:cubicBezTo>
                    <a:pt x="16575" y="154126"/>
                    <a:pt x="15394" y="128871"/>
                    <a:pt x="18228" y="95119"/>
                  </a:cubicBezTo>
                  <a:cubicBezTo>
                    <a:pt x="20590" y="65616"/>
                    <a:pt x="36650" y="23367"/>
                    <a:pt x="182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1" name="Forma libre 863">
              <a:extLst>
                <a:ext uri="{FF2B5EF4-FFF2-40B4-BE49-F238E27FC236}">
                  <a16:creationId xmlns:a16="http://schemas.microsoft.com/office/drawing/2014/main" id="{96C860A2-3CAF-1C2A-1D88-1A99BAE1E3DA}"/>
                </a:ext>
              </a:extLst>
            </p:cNvPr>
            <p:cNvSpPr/>
            <p:nvPr/>
          </p:nvSpPr>
          <p:spPr>
            <a:xfrm>
              <a:off x="8893963" y="6414033"/>
              <a:ext cx="20164" cy="151057"/>
            </a:xfrm>
            <a:custGeom>
              <a:avLst/>
              <a:gdLst>
                <a:gd name="connsiteX0" fmla="*/ 14164 w 20164"/>
                <a:gd name="connsiteY0" fmla="*/ 0 h 151057"/>
                <a:gd name="connsiteX1" fmla="*/ 465 w 20164"/>
                <a:gd name="connsiteY1" fmla="*/ 75529 h 151057"/>
                <a:gd name="connsiteX2" fmla="*/ 7551 w 20164"/>
                <a:gd name="connsiteY2" fmla="*/ 141616 h 151057"/>
                <a:gd name="connsiteX3" fmla="*/ 14636 w 20164"/>
                <a:gd name="connsiteY3" fmla="*/ 151057 h 151057"/>
                <a:gd name="connsiteX4" fmla="*/ 14164 w 20164"/>
                <a:gd name="connsiteY4" fmla="*/ 0 h 15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 h="151057">
                  <a:moveTo>
                    <a:pt x="14164" y="0"/>
                  </a:moveTo>
                  <a:cubicBezTo>
                    <a:pt x="-2841" y="10385"/>
                    <a:pt x="-7" y="53342"/>
                    <a:pt x="465" y="75529"/>
                  </a:cubicBezTo>
                  <a:cubicBezTo>
                    <a:pt x="1410" y="118958"/>
                    <a:pt x="7551" y="141616"/>
                    <a:pt x="7551" y="141616"/>
                  </a:cubicBezTo>
                  <a:cubicBezTo>
                    <a:pt x="11566" y="148933"/>
                    <a:pt x="11093" y="146809"/>
                    <a:pt x="14636" y="151057"/>
                  </a:cubicBezTo>
                  <a:cubicBezTo>
                    <a:pt x="21249" y="135479"/>
                    <a:pt x="22902" y="13926"/>
                    <a:pt x="1416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2" name="Forma libre 864">
              <a:extLst>
                <a:ext uri="{FF2B5EF4-FFF2-40B4-BE49-F238E27FC236}">
                  <a16:creationId xmlns:a16="http://schemas.microsoft.com/office/drawing/2014/main" id="{5971BC34-44A0-F2D9-CCD2-598136BB3526}"/>
                </a:ext>
              </a:extLst>
            </p:cNvPr>
            <p:cNvSpPr/>
            <p:nvPr/>
          </p:nvSpPr>
          <p:spPr>
            <a:xfrm>
              <a:off x="8997002" y="6035681"/>
              <a:ext cx="31809" cy="92080"/>
            </a:xfrm>
            <a:custGeom>
              <a:avLst/>
              <a:gdLst>
                <a:gd name="connsiteX0" fmla="*/ 26378 w 31809"/>
                <a:gd name="connsiteY0" fmla="*/ 89926 h 92080"/>
                <a:gd name="connsiteX1" fmla="*/ 31810 w 31809"/>
                <a:gd name="connsiteY1" fmla="*/ 24547 h 92080"/>
                <a:gd name="connsiteX2" fmla="*/ 27795 w 31809"/>
                <a:gd name="connsiteY2" fmla="*/ 23603 h 92080"/>
                <a:gd name="connsiteX3" fmla="*/ 21890 w 31809"/>
                <a:gd name="connsiteY3" fmla="*/ 21714 h 92080"/>
                <a:gd name="connsiteX4" fmla="*/ 5831 w 31809"/>
                <a:gd name="connsiteY4" fmla="*/ 0 h 92080"/>
                <a:gd name="connsiteX5" fmla="*/ 17403 w 31809"/>
                <a:gd name="connsiteY5" fmla="*/ 86622 h 92080"/>
                <a:gd name="connsiteX6" fmla="*/ 26378 w 31809"/>
                <a:gd name="connsiteY6" fmla="*/ 89926 h 9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09" h="92080">
                  <a:moveTo>
                    <a:pt x="26378" y="89926"/>
                  </a:moveTo>
                  <a:lnTo>
                    <a:pt x="31810" y="24547"/>
                  </a:lnTo>
                  <a:cubicBezTo>
                    <a:pt x="29920" y="23839"/>
                    <a:pt x="28267" y="24783"/>
                    <a:pt x="27795" y="23603"/>
                  </a:cubicBezTo>
                  <a:cubicBezTo>
                    <a:pt x="24724" y="12273"/>
                    <a:pt x="26378" y="24075"/>
                    <a:pt x="21890" y="21714"/>
                  </a:cubicBezTo>
                  <a:cubicBezTo>
                    <a:pt x="7011" y="13690"/>
                    <a:pt x="18584" y="14634"/>
                    <a:pt x="5831" y="0"/>
                  </a:cubicBezTo>
                  <a:cubicBezTo>
                    <a:pt x="-5506" y="18410"/>
                    <a:pt x="399" y="72460"/>
                    <a:pt x="17403" y="86622"/>
                  </a:cubicBezTo>
                  <a:cubicBezTo>
                    <a:pt x="27559" y="95119"/>
                    <a:pt x="18112" y="91578"/>
                    <a:pt x="26378" y="8992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3" name="Forma libre 865">
              <a:extLst>
                <a:ext uri="{FF2B5EF4-FFF2-40B4-BE49-F238E27FC236}">
                  <a16:creationId xmlns:a16="http://schemas.microsoft.com/office/drawing/2014/main" id="{0CC76DC5-CF08-18FF-56B6-73808189406B}"/>
                </a:ext>
              </a:extLst>
            </p:cNvPr>
            <p:cNvSpPr/>
            <p:nvPr/>
          </p:nvSpPr>
          <p:spPr>
            <a:xfrm>
              <a:off x="9447785" y="5882263"/>
              <a:ext cx="128242" cy="21243"/>
            </a:xfrm>
            <a:custGeom>
              <a:avLst/>
              <a:gdLst>
                <a:gd name="connsiteX0" fmla="*/ 0 w 128242"/>
                <a:gd name="connsiteY0" fmla="*/ 9442 h 21243"/>
                <a:gd name="connsiteX1" fmla="*/ 10392 w 128242"/>
                <a:gd name="connsiteY1" fmla="*/ 15106 h 21243"/>
                <a:gd name="connsiteX2" fmla="*/ 128243 w 128242"/>
                <a:gd name="connsiteY2" fmla="*/ 21243 h 21243"/>
                <a:gd name="connsiteX3" fmla="*/ 75340 w 128242"/>
                <a:gd name="connsiteY3" fmla="*/ 5665 h 21243"/>
                <a:gd name="connsiteX4" fmla="*/ 0 w 128242"/>
                <a:gd name="connsiteY4" fmla="*/ 9442 h 2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2" h="21243">
                  <a:moveTo>
                    <a:pt x="0" y="9442"/>
                  </a:moveTo>
                  <a:cubicBezTo>
                    <a:pt x="7794" y="16050"/>
                    <a:pt x="-3543" y="11802"/>
                    <a:pt x="10392" y="15106"/>
                  </a:cubicBezTo>
                  <a:lnTo>
                    <a:pt x="128243" y="21243"/>
                  </a:lnTo>
                  <a:cubicBezTo>
                    <a:pt x="125881" y="-12509"/>
                    <a:pt x="103917" y="3541"/>
                    <a:pt x="75340" y="5665"/>
                  </a:cubicBezTo>
                  <a:cubicBezTo>
                    <a:pt x="51958" y="7317"/>
                    <a:pt x="17949" y="1417"/>
                    <a:pt x="0" y="944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4" name="Forma libre 866">
              <a:extLst>
                <a:ext uri="{FF2B5EF4-FFF2-40B4-BE49-F238E27FC236}">
                  <a16:creationId xmlns:a16="http://schemas.microsoft.com/office/drawing/2014/main" id="{D148F791-332B-9755-54DF-3FEE1CF9CE26}"/>
                </a:ext>
              </a:extLst>
            </p:cNvPr>
            <p:cNvSpPr/>
            <p:nvPr/>
          </p:nvSpPr>
          <p:spPr>
            <a:xfrm>
              <a:off x="9361817" y="5950269"/>
              <a:ext cx="117378" cy="19029"/>
            </a:xfrm>
            <a:custGeom>
              <a:avLst/>
              <a:gdLst>
                <a:gd name="connsiteX0" fmla="*/ 117379 w 117378"/>
                <a:gd name="connsiteY0" fmla="*/ 6816 h 19029"/>
                <a:gd name="connsiteX1" fmla="*/ 90455 w 117378"/>
                <a:gd name="connsiteY1" fmla="*/ 915 h 19029"/>
                <a:gd name="connsiteX2" fmla="*/ 0 w 117378"/>
                <a:gd name="connsiteY2" fmla="*/ 17437 h 19029"/>
                <a:gd name="connsiteX3" fmla="*/ 117379 w 117378"/>
                <a:gd name="connsiteY3" fmla="*/ 6816 h 19029"/>
              </a:gdLst>
              <a:ahLst/>
              <a:cxnLst>
                <a:cxn ang="0">
                  <a:pos x="connsiteX0" y="connsiteY0"/>
                </a:cxn>
                <a:cxn ang="0">
                  <a:pos x="connsiteX1" y="connsiteY1"/>
                </a:cxn>
                <a:cxn ang="0">
                  <a:pos x="connsiteX2" y="connsiteY2"/>
                </a:cxn>
                <a:cxn ang="0">
                  <a:pos x="connsiteX3" y="connsiteY3"/>
                </a:cxn>
              </a:cxnLst>
              <a:rect l="l" t="t" r="r" b="b"/>
              <a:pathLst>
                <a:path w="117378" h="19029">
                  <a:moveTo>
                    <a:pt x="117379" y="6816"/>
                  </a:moveTo>
                  <a:cubicBezTo>
                    <a:pt x="104389" y="-2153"/>
                    <a:pt x="111710" y="-29"/>
                    <a:pt x="90455" y="915"/>
                  </a:cubicBezTo>
                  <a:cubicBezTo>
                    <a:pt x="68018" y="2095"/>
                    <a:pt x="10155" y="8704"/>
                    <a:pt x="0" y="17437"/>
                  </a:cubicBezTo>
                  <a:cubicBezTo>
                    <a:pt x="14643" y="22866"/>
                    <a:pt x="100138" y="13188"/>
                    <a:pt x="117379" y="68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5" name="Forma libre 867">
              <a:extLst>
                <a:ext uri="{FF2B5EF4-FFF2-40B4-BE49-F238E27FC236}">
                  <a16:creationId xmlns:a16="http://schemas.microsoft.com/office/drawing/2014/main" id="{CB641750-EF8E-269C-71BF-2624DC664134}"/>
                </a:ext>
              </a:extLst>
            </p:cNvPr>
            <p:cNvSpPr/>
            <p:nvPr/>
          </p:nvSpPr>
          <p:spPr>
            <a:xfrm>
              <a:off x="9333140" y="6217894"/>
              <a:ext cx="33873" cy="25676"/>
            </a:xfrm>
            <a:custGeom>
              <a:avLst/>
              <a:gdLst>
                <a:gd name="connsiteX0" fmla="*/ 33874 w 33873"/>
                <a:gd name="connsiteY0" fmla="*/ 18882 h 25676"/>
                <a:gd name="connsiteX1" fmla="*/ 15688 w 33873"/>
                <a:gd name="connsiteY1" fmla="*/ 0 h 25676"/>
                <a:gd name="connsiteX2" fmla="*/ 33874 w 33873"/>
                <a:gd name="connsiteY2" fmla="*/ 18882 h 25676"/>
              </a:gdLst>
              <a:ahLst/>
              <a:cxnLst>
                <a:cxn ang="0">
                  <a:pos x="connsiteX0" y="connsiteY0"/>
                </a:cxn>
                <a:cxn ang="0">
                  <a:pos x="connsiteX1" y="connsiteY1"/>
                </a:cxn>
                <a:cxn ang="0">
                  <a:pos x="connsiteX2" y="connsiteY2"/>
                </a:cxn>
              </a:cxnLst>
              <a:rect l="l" t="t" r="r" b="b"/>
              <a:pathLst>
                <a:path w="33873" h="25676">
                  <a:moveTo>
                    <a:pt x="33874" y="18882"/>
                  </a:moveTo>
                  <a:cubicBezTo>
                    <a:pt x="29859" y="1180"/>
                    <a:pt x="32457" y="5193"/>
                    <a:pt x="15688" y="0"/>
                  </a:cubicBezTo>
                  <a:cubicBezTo>
                    <a:pt x="-24461" y="21714"/>
                    <a:pt x="23954" y="34224"/>
                    <a:pt x="33874" y="188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6" name="Forma libre 868">
              <a:extLst>
                <a:ext uri="{FF2B5EF4-FFF2-40B4-BE49-F238E27FC236}">
                  <a16:creationId xmlns:a16="http://schemas.microsoft.com/office/drawing/2014/main" id="{7B699BFD-4BF8-1EC5-8FB1-9D2FE736DD1D}"/>
                </a:ext>
              </a:extLst>
            </p:cNvPr>
            <p:cNvSpPr/>
            <p:nvPr/>
          </p:nvSpPr>
          <p:spPr>
            <a:xfrm>
              <a:off x="9354531" y="6258889"/>
              <a:ext cx="24527" cy="29341"/>
            </a:xfrm>
            <a:custGeom>
              <a:avLst/>
              <a:gdLst>
                <a:gd name="connsiteX0" fmla="*/ 24527 w 24527"/>
                <a:gd name="connsiteY0" fmla="*/ 4087 h 29341"/>
                <a:gd name="connsiteX1" fmla="*/ 5161 w 24527"/>
                <a:gd name="connsiteY1" fmla="*/ 29342 h 29341"/>
                <a:gd name="connsiteX2" fmla="*/ 24527 w 24527"/>
                <a:gd name="connsiteY2" fmla="*/ 4087 h 29341"/>
              </a:gdLst>
              <a:ahLst/>
              <a:cxnLst>
                <a:cxn ang="0">
                  <a:pos x="connsiteX0" y="connsiteY0"/>
                </a:cxn>
                <a:cxn ang="0">
                  <a:pos x="connsiteX1" y="connsiteY1"/>
                </a:cxn>
                <a:cxn ang="0">
                  <a:pos x="connsiteX2" y="connsiteY2"/>
                </a:cxn>
              </a:cxnLst>
              <a:rect l="l" t="t" r="r" b="b"/>
              <a:pathLst>
                <a:path w="24527" h="29341">
                  <a:moveTo>
                    <a:pt x="24527" y="4087"/>
                  </a:moveTo>
                  <a:cubicBezTo>
                    <a:pt x="2091" y="-7243"/>
                    <a:pt x="-6411" y="6211"/>
                    <a:pt x="5161" y="29342"/>
                  </a:cubicBezTo>
                  <a:cubicBezTo>
                    <a:pt x="25000" y="26273"/>
                    <a:pt x="19095" y="27925"/>
                    <a:pt x="24527" y="40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7" name="Forma libre 869">
              <a:extLst>
                <a:ext uri="{FF2B5EF4-FFF2-40B4-BE49-F238E27FC236}">
                  <a16:creationId xmlns:a16="http://schemas.microsoft.com/office/drawing/2014/main" id="{7B42FCBF-43BC-66BA-A667-62A8AA63DC3F}"/>
                </a:ext>
              </a:extLst>
            </p:cNvPr>
            <p:cNvSpPr/>
            <p:nvPr/>
          </p:nvSpPr>
          <p:spPr>
            <a:xfrm>
              <a:off x="9403620" y="6214707"/>
              <a:ext cx="25034" cy="21321"/>
            </a:xfrm>
            <a:custGeom>
              <a:avLst/>
              <a:gdLst>
                <a:gd name="connsiteX0" fmla="*/ 25034 w 25034"/>
                <a:gd name="connsiteY0" fmla="*/ 13808 h 21321"/>
                <a:gd name="connsiteX1" fmla="*/ 0 w 25034"/>
                <a:gd name="connsiteY1" fmla="*/ 6728 h 21321"/>
                <a:gd name="connsiteX2" fmla="*/ 25034 w 25034"/>
                <a:gd name="connsiteY2" fmla="*/ 13808 h 21321"/>
              </a:gdLst>
              <a:ahLst/>
              <a:cxnLst>
                <a:cxn ang="0">
                  <a:pos x="connsiteX0" y="connsiteY0"/>
                </a:cxn>
                <a:cxn ang="0">
                  <a:pos x="connsiteX1" y="connsiteY1"/>
                </a:cxn>
                <a:cxn ang="0">
                  <a:pos x="connsiteX2" y="connsiteY2"/>
                </a:cxn>
              </a:cxnLst>
              <a:rect l="l" t="t" r="r" b="b"/>
              <a:pathLst>
                <a:path w="25034" h="21321">
                  <a:moveTo>
                    <a:pt x="25034" y="13808"/>
                  </a:moveTo>
                  <a:cubicBezTo>
                    <a:pt x="17713" y="-7198"/>
                    <a:pt x="27396" y="355"/>
                    <a:pt x="0" y="6728"/>
                  </a:cubicBezTo>
                  <a:cubicBezTo>
                    <a:pt x="5668" y="20889"/>
                    <a:pt x="4960" y="27498"/>
                    <a:pt x="25034" y="13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8" name="Forma libre 870">
              <a:extLst>
                <a:ext uri="{FF2B5EF4-FFF2-40B4-BE49-F238E27FC236}">
                  <a16:creationId xmlns:a16="http://schemas.microsoft.com/office/drawing/2014/main" id="{5C1E5C63-EECE-857A-8418-8EDB550923B5}"/>
                </a:ext>
              </a:extLst>
            </p:cNvPr>
            <p:cNvSpPr/>
            <p:nvPr/>
          </p:nvSpPr>
          <p:spPr>
            <a:xfrm>
              <a:off x="9334893" y="5891351"/>
              <a:ext cx="29994" cy="16782"/>
            </a:xfrm>
            <a:custGeom>
              <a:avLst/>
              <a:gdLst>
                <a:gd name="connsiteX0" fmla="*/ 29994 w 29994"/>
                <a:gd name="connsiteY0" fmla="*/ 5310 h 16782"/>
                <a:gd name="connsiteX1" fmla="*/ 0 w 29994"/>
                <a:gd name="connsiteY1" fmla="*/ 11211 h 16782"/>
                <a:gd name="connsiteX2" fmla="*/ 29994 w 29994"/>
                <a:gd name="connsiteY2" fmla="*/ 5310 h 16782"/>
              </a:gdLst>
              <a:ahLst/>
              <a:cxnLst>
                <a:cxn ang="0">
                  <a:pos x="connsiteX0" y="connsiteY0"/>
                </a:cxn>
                <a:cxn ang="0">
                  <a:pos x="connsiteX1" y="connsiteY1"/>
                </a:cxn>
                <a:cxn ang="0">
                  <a:pos x="connsiteX2" y="connsiteY2"/>
                </a:cxn>
              </a:cxnLst>
              <a:rect l="l" t="t" r="r" b="b"/>
              <a:pathLst>
                <a:path w="29994" h="16782">
                  <a:moveTo>
                    <a:pt x="29994" y="5310"/>
                  </a:moveTo>
                  <a:cubicBezTo>
                    <a:pt x="12045" y="-1062"/>
                    <a:pt x="9211" y="-4367"/>
                    <a:pt x="0" y="11211"/>
                  </a:cubicBezTo>
                  <a:cubicBezTo>
                    <a:pt x="15351" y="20888"/>
                    <a:pt x="22200" y="17348"/>
                    <a:pt x="29994" y="53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9" name="Forma libre 871">
              <a:extLst>
                <a:ext uri="{FF2B5EF4-FFF2-40B4-BE49-F238E27FC236}">
                  <a16:creationId xmlns:a16="http://schemas.microsoft.com/office/drawing/2014/main" id="{3737CBA5-0912-1691-3482-353630AC631B}"/>
                </a:ext>
              </a:extLst>
            </p:cNvPr>
            <p:cNvSpPr/>
            <p:nvPr/>
          </p:nvSpPr>
          <p:spPr>
            <a:xfrm>
              <a:off x="9441880" y="6234274"/>
              <a:ext cx="24655" cy="16839"/>
            </a:xfrm>
            <a:custGeom>
              <a:avLst/>
              <a:gdLst>
                <a:gd name="connsiteX0" fmla="*/ 21256 w 24655"/>
                <a:gd name="connsiteY0" fmla="*/ 5335 h 16839"/>
                <a:gd name="connsiteX1" fmla="*/ 11336 w 24655"/>
                <a:gd name="connsiteY1" fmla="*/ 2030 h 16839"/>
                <a:gd name="connsiteX2" fmla="*/ 0 w 24655"/>
                <a:gd name="connsiteY2" fmla="*/ 10763 h 16839"/>
                <a:gd name="connsiteX3" fmla="*/ 10864 w 24655"/>
                <a:gd name="connsiteY3" fmla="*/ 16192 h 16839"/>
                <a:gd name="connsiteX4" fmla="*/ 21256 w 24655"/>
                <a:gd name="connsiteY4" fmla="*/ 5335 h 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 h="16839">
                  <a:moveTo>
                    <a:pt x="21256" y="5335"/>
                  </a:moveTo>
                  <a:cubicBezTo>
                    <a:pt x="13934" y="1322"/>
                    <a:pt x="29994" y="-2454"/>
                    <a:pt x="11336" y="2030"/>
                  </a:cubicBezTo>
                  <a:cubicBezTo>
                    <a:pt x="3779" y="3919"/>
                    <a:pt x="3070" y="7459"/>
                    <a:pt x="0" y="10763"/>
                  </a:cubicBezTo>
                  <a:cubicBezTo>
                    <a:pt x="1653" y="11707"/>
                    <a:pt x="-4251" y="19024"/>
                    <a:pt x="10864" y="16192"/>
                  </a:cubicBezTo>
                  <a:cubicBezTo>
                    <a:pt x="39441" y="10527"/>
                    <a:pt x="13462" y="14304"/>
                    <a:pt x="21256" y="53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60" name="Marcador de contenido 2">
            <a:extLst>
              <a:ext uri="{FF2B5EF4-FFF2-40B4-BE49-F238E27FC236}">
                <a16:creationId xmlns:a16="http://schemas.microsoft.com/office/drawing/2014/main" id="{121358C7-DCA2-0BA3-61EC-95FB384B782B}"/>
              </a:ext>
            </a:extLst>
          </p:cNvPr>
          <p:cNvSpPr txBox="1">
            <a:spLocks/>
          </p:cNvSpPr>
          <p:nvPr/>
        </p:nvSpPr>
        <p:spPr>
          <a:xfrm>
            <a:off x="3030382" y="2332293"/>
            <a:ext cx="3515466" cy="552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a:t>Cơ chế Attention</a:t>
            </a:r>
          </a:p>
        </p:txBody>
      </p:sp>
      <p:grpSp>
        <p:nvGrpSpPr>
          <p:cNvPr id="161" name="Gráfico 626">
            <a:extLst>
              <a:ext uri="{FF2B5EF4-FFF2-40B4-BE49-F238E27FC236}">
                <a16:creationId xmlns:a16="http://schemas.microsoft.com/office/drawing/2014/main" id="{B42AE855-F190-39C1-8E99-51C03AE1F524}"/>
              </a:ext>
            </a:extLst>
          </p:cNvPr>
          <p:cNvGrpSpPr/>
          <p:nvPr/>
        </p:nvGrpSpPr>
        <p:grpSpPr>
          <a:xfrm>
            <a:off x="2354391" y="4252737"/>
            <a:ext cx="507579" cy="469417"/>
            <a:chOff x="8797479" y="5605127"/>
            <a:chExt cx="1237474" cy="1091209"/>
          </a:xfrm>
          <a:solidFill>
            <a:srgbClr val="262626"/>
          </a:solidFill>
        </p:grpSpPr>
        <p:sp>
          <p:nvSpPr>
            <p:cNvPr id="162" name="Forma libre 858">
              <a:extLst>
                <a:ext uri="{FF2B5EF4-FFF2-40B4-BE49-F238E27FC236}">
                  <a16:creationId xmlns:a16="http://schemas.microsoft.com/office/drawing/2014/main" id="{D8F1A582-7799-CEB9-4C9D-CF8766FAD2F5}"/>
                </a:ext>
              </a:extLst>
            </p:cNvPr>
            <p:cNvSpPr/>
            <p:nvPr/>
          </p:nvSpPr>
          <p:spPr>
            <a:xfrm>
              <a:off x="8949457" y="5605127"/>
              <a:ext cx="1085496" cy="1079392"/>
            </a:xfrm>
            <a:custGeom>
              <a:avLst/>
              <a:gdLst>
                <a:gd name="connsiteX0" fmla="*/ 310569 w 1085496"/>
                <a:gd name="connsiteY0" fmla="*/ 84775 h 1079392"/>
                <a:gd name="connsiteX1" fmla="*/ 673333 w 1085496"/>
                <a:gd name="connsiteY1" fmla="*/ 115695 h 1079392"/>
                <a:gd name="connsiteX2" fmla="*/ 665775 w 1085496"/>
                <a:gd name="connsiteY2" fmla="*/ 216478 h 1079392"/>
                <a:gd name="connsiteX3" fmla="*/ 294037 w 1085496"/>
                <a:gd name="connsiteY3" fmla="*/ 221671 h 1079392"/>
                <a:gd name="connsiteX4" fmla="*/ 310097 w 1085496"/>
                <a:gd name="connsiteY4" fmla="*/ 161956 h 1079392"/>
                <a:gd name="connsiteX5" fmla="*/ 310569 w 1085496"/>
                <a:gd name="connsiteY5" fmla="*/ 84775 h 1079392"/>
                <a:gd name="connsiteX6" fmla="*/ 1068925 w 1085496"/>
                <a:gd name="connsiteY6" fmla="*/ 328355 h 1079392"/>
                <a:gd name="connsiteX7" fmla="*/ 1060895 w 1085496"/>
                <a:gd name="connsiteY7" fmla="*/ 395623 h 1079392"/>
                <a:gd name="connsiteX8" fmla="*/ 1041529 w 1085496"/>
                <a:gd name="connsiteY8" fmla="*/ 411200 h 1079392"/>
                <a:gd name="connsiteX9" fmla="*/ 1068925 w 1085496"/>
                <a:gd name="connsiteY9" fmla="*/ 328355 h 1079392"/>
                <a:gd name="connsiteX10" fmla="*/ 1032790 w 1085496"/>
                <a:gd name="connsiteY10" fmla="*/ 371548 h 1079392"/>
                <a:gd name="connsiteX11" fmla="*/ 1016966 w 1085496"/>
                <a:gd name="connsiteY11" fmla="*/ 429846 h 1079392"/>
                <a:gd name="connsiteX12" fmla="*/ 1011534 w 1085496"/>
                <a:gd name="connsiteY12" fmla="*/ 399163 h 1079392"/>
                <a:gd name="connsiteX13" fmla="*/ 1032790 w 1085496"/>
                <a:gd name="connsiteY13" fmla="*/ 371548 h 1079392"/>
                <a:gd name="connsiteX14" fmla="*/ 747255 w 1085496"/>
                <a:gd name="connsiteY14" fmla="*/ 221199 h 1079392"/>
                <a:gd name="connsiteX15" fmla="*/ 747964 w 1085496"/>
                <a:gd name="connsiteY15" fmla="*/ 120651 h 1079392"/>
                <a:gd name="connsiteX16" fmla="*/ 718442 w 1085496"/>
                <a:gd name="connsiteY16" fmla="*/ 38514 h 1079392"/>
                <a:gd name="connsiteX17" fmla="*/ 520056 w 1085496"/>
                <a:gd name="connsiteY17" fmla="*/ 8066 h 1079392"/>
                <a:gd name="connsiteX18" fmla="*/ 309152 w 1085496"/>
                <a:gd name="connsiteY18" fmla="*/ 6650 h 1079392"/>
                <a:gd name="connsiteX19" fmla="*/ 250581 w 1085496"/>
                <a:gd name="connsiteY19" fmla="*/ 61408 h 1079392"/>
                <a:gd name="connsiteX20" fmla="*/ 252706 w 1085496"/>
                <a:gd name="connsiteY20" fmla="*/ 156055 h 1079392"/>
                <a:gd name="connsiteX21" fmla="*/ 247274 w 1085496"/>
                <a:gd name="connsiteY21" fmla="*/ 211049 h 1079392"/>
                <a:gd name="connsiteX22" fmla="*/ 51014 w 1085496"/>
                <a:gd name="connsiteY22" fmla="*/ 195708 h 1079392"/>
                <a:gd name="connsiteX23" fmla="*/ 0 w 1085496"/>
                <a:gd name="connsiteY23" fmla="*/ 202788 h 1079392"/>
                <a:gd name="connsiteX24" fmla="*/ 350246 w 1085496"/>
                <a:gd name="connsiteY24" fmla="*/ 241025 h 1079392"/>
                <a:gd name="connsiteX25" fmla="*/ 644047 w 1085496"/>
                <a:gd name="connsiteY25" fmla="*/ 240081 h 1079392"/>
                <a:gd name="connsiteX26" fmla="*/ 722457 w 1085496"/>
                <a:gd name="connsiteY26" fmla="*/ 245273 h 1079392"/>
                <a:gd name="connsiteX27" fmla="*/ 728598 w 1085496"/>
                <a:gd name="connsiteY27" fmla="*/ 250466 h 1079392"/>
                <a:gd name="connsiteX28" fmla="*/ 731196 w 1085496"/>
                <a:gd name="connsiteY28" fmla="*/ 253770 h 1079392"/>
                <a:gd name="connsiteX29" fmla="*/ 883528 w 1085496"/>
                <a:gd name="connsiteY29" fmla="*/ 257311 h 1079392"/>
                <a:gd name="connsiteX30" fmla="*/ 969023 w 1085496"/>
                <a:gd name="connsiteY30" fmla="*/ 254242 h 1079392"/>
                <a:gd name="connsiteX31" fmla="*/ 1060186 w 1085496"/>
                <a:gd name="connsiteY31" fmla="*/ 256367 h 1079392"/>
                <a:gd name="connsiteX32" fmla="*/ 1021454 w 1085496"/>
                <a:gd name="connsiteY32" fmla="*/ 326231 h 1079392"/>
                <a:gd name="connsiteX33" fmla="*/ 999726 w 1085496"/>
                <a:gd name="connsiteY33" fmla="*/ 353610 h 1079392"/>
                <a:gd name="connsiteX34" fmla="*/ 975636 w 1085496"/>
                <a:gd name="connsiteY34" fmla="*/ 383585 h 1079392"/>
                <a:gd name="connsiteX35" fmla="*/ 931708 w 1085496"/>
                <a:gd name="connsiteY35" fmla="*/ 443300 h 1079392"/>
                <a:gd name="connsiteX36" fmla="*/ 763551 w 1085496"/>
                <a:gd name="connsiteY36" fmla="*/ 590817 h 1079392"/>
                <a:gd name="connsiteX37" fmla="*/ 660343 w 1085496"/>
                <a:gd name="connsiteY37" fmla="*/ 688532 h 1079392"/>
                <a:gd name="connsiteX38" fmla="*/ 773235 w 1085496"/>
                <a:gd name="connsiteY38" fmla="*/ 605451 h 1079392"/>
                <a:gd name="connsiteX39" fmla="*/ 858966 w 1085496"/>
                <a:gd name="connsiteY39" fmla="*/ 544556 h 1079392"/>
                <a:gd name="connsiteX40" fmla="*/ 889905 w 1085496"/>
                <a:gd name="connsiteY40" fmla="*/ 518829 h 1079392"/>
                <a:gd name="connsiteX41" fmla="*/ 873845 w 1085496"/>
                <a:gd name="connsiteY41" fmla="*/ 597662 h 1079392"/>
                <a:gd name="connsiteX42" fmla="*/ 845976 w 1085496"/>
                <a:gd name="connsiteY42" fmla="*/ 669650 h 1079392"/>
                <a:gd name="connsiteX43" fmla="*/ 853770 w 1085496"/>
                <a:gd name="connsiteY43" fmla="*/ 610407 h 1079392"/>
                <a:gd name="connsiteX44" fmla="*/ 850700 w 1085496"/>
                <a:gd name="connsiteY44" fmla="*/ 591053 h 1079392"/>
                <a:gd name="connsiteX45" fmla="*/ 821886 w 1085496"/>
                <a:gd name="connsiteY45" fmla="*/ 684756 h 1079392"/>
                <a:gd name="connsiteX46" fmla="*/ 832987 w 1085496"/>
                <a:gd name="connsiteY46" fmla="*/ 663749 h 1079392"/>
                <a:gd name="connsiteX47" fmla="*/ 845032 w 1085496"/>
                <a:gd name="connsiteY47" fmla="*/ 687116 h 1079392"/>
                <a:gd name="connsiteX48" fmla="*/ 875970 w 1085496"/>
                <a:gd name="connsiteY48" fmla="*/ 627165 h 1079392"/>
                <a:gd name="connsiteX49" fmla="*/ 886362 w 1085496"/>
                <a:gd name="connsiteY49" fmla="*/ 605451 h 1079392"/>
                <a:gd name="connsiteX50" fmla="*/ 893920 w 1085496"/>
                <a:gd name="connsiteY50" fmla="*/ 547860 h 1079392"/>
                <a:gd name="connsiteX51" fmla="*/ 901950 w 1085496"/>
                <a:gd name="connsiteY51" fmla="*/ 523077 h 1079392"/>
                <a:gd name="connsiteX52" fmla="*/ 902658 w 1085496"/>
                <a:gd name="connsiteY52" fmla="*/ 505139 h 1079392"/>
                <a:gd name="connsiteX53" fmla="*/ 944225 w 1085496"/>
                <a:gd name="connsiteY53" fmla="*/ 456281 h 1079392"/>
                <a:gd name="connsiteX54" fmla="*/ 984611 w 1085496"/>
                <a:gd name="connsiteY54" fmla="*/ 409312 h 1079392"/>
                <a:gd name="connsiteX55" fmla="*/ 994766 w 1085496"/>
                <a:gd name="connsiteY55" fmla="*/ 427014 h 1079392"/>
                <a:gd name="connsiteX56" fmla="*/ 997128 w 1085496"/>
                <a:gd name="connsiteY56" fmla="*/ 444008 h 1079392"/>
                <a:gd name="connsiteX57" fmla="*/ 968315 w 1085496"/>
                <a:gd name="connsiteY57" fmla="*/ 456754 h 1079392"/>
                <a:gd name="connsiteX58" fmla="*/ 966189 w 1085496"/>
                <a:gd name="connsiteY58" fmla="*/ 515288 h 1079392"/>
                <a:gd name="connsiteX59" fmla="*/ 965008 w 1085496"/>
                <a:gd name="connsiteY59" fmla="*/ 616072 h 1079392"/>
                <a:gd name="connsiteX60" fmla="*/ 976344 w 1085496"/>
                <a:gd name="connsiteY60" fmla="*/ 536295 h 1079392"/>
                <a:gd name="connsiteX61" fmla="*/ 984374 w 1085496"/>
                <a:gd name="connsiteY61" fmla="*/ 468791 h 1079392"/>
                <a:gd name="connsiteX62" fmla="*/ 992168 w 1085496"/>
                <a:gd name="connsiteY62" fmla="*/ 459822 h 1079392"/>
                <a:gd name="connsiteX63" fmla="*/ 1008464 w 1085496"/>
                <a:gd name="connsiteY63" fmla="*/ 567686 h 1079392"/>
                <a:gd name="connsiteX64" fmla="*/ 1015549 w 1085496"/>
                <a:gd name="connsiteY64" fmla="*/ 559897 h 1079392"/>
                <a:gd name="connsiteX65" fmla="*/ 1020509 w 1085496"/>
                <a:gd name="connsiteY65" fmla="*/ 504667 h 1079392"/>
                <a:gd name="connsiteX66" fmla="*/ 1036805 w 1085496"/>
                <a:gd name="connsiteY66" fmla="*/ 454157 h 1079392"/>
                <a:gd name="connsiteX67" fmla="*/ 1037277 w 1085496"/>
                <a:gd name="connsiteY67" fmla="*/ 514816 h 1079392"/>
                <a:gd name="connsiteX68" fmla="*/ 1042001 w 1085496"/>
                <a:gd name="connsiteY68" fmla="*/ 575003 h 1079392"/>
                <a:gd name="connsiteX69" fmla="*/ 1053101 w 1085496"/>
                <a:gd name="connsiteY69" fmla="*/ 473747 h 1079392"/>
                <a:gd name="connsiteX70" fmla="*/ 1063965 w 1085496"/>
                <a:gd name="connsiteY70" fmla="*/ 442120 h 1079392"/>
                <a:gd name="connsiteX71" fmla="*/ 1054282 w 1085496"/>
                <a:gd name="connsiteY71" fmla="*/ 612295 h 1079392"/>
                <a:gd name="connsiteX72" fmla="*/ 1061603 w 1085496"/>
                <a:gd name="connsiteY72" fmla="*/ 679563 h 1079392"/>
                <a:gd name="connsiteX73" fmla="*/ 1048850 w 1085496"/>
                <a:gd name="connsiteY73" fmla="*/ 883490 h 1079392"/>
                <a:gd name="connsiteX74" fmla="*/ 1057352 w 1085496"/>
                <a:gd name="connsiteY74" fmla="*/ 922199 h 1079392"/>
                <a:gd name="connsiteX75" fmla="*/ 1052865 w 1085496"/>
                <a:gd name="connsiteY75" fmla="*/ 960671 h 1079392"/>
                <a:gd name="connsiteX76" fmla="*/ 1054282 w 1085496"/>
                <a:gd name="connsiteY76" fmla="*/ 1009765 h 1079392"/>
                <a:gd name="connsiteX77" fmla="*/ 1049322 w 1085496"/>
                <a:gd name="connsiteY77" fmla="*/ 1066175 h 1079392"/>
                <a:gd name="connsiteX78" fmla="*/ 1049322 w 1085496"/>
                <a:gd name="connsiteY78" fmla="*/ 1069952 h 1079392"/>
                <a:gd name="connsiteX79" fmla="*/ 1052393 w 1085496"/>
                <a:gd name="connsiteY79" fmla="*/ 1079393 h 1079392"/>
                <a:gd name="connsiteX80" fmla="*/ 1073648 w 1085496"/>
                <a:gd name="connsiteY80" fmla="*/ 862484 h 1079392"/>
                <a:gd name="connsiteX81" fmla="*/ 1067272 w 1085496"/>
                <a:gd name="connsiteY81" fmla="*/ 797576 h 1079392"/>
                <a:gd name="connsiteX82" fmla="*/ 1078844 w 1085496"/>
                <a:gd name="connsiteY82" fmla="*/ 650768 h 1079392"/>
                <a:gd name="connsiteX83" fmla="*/ 1084512 w 1085496"/>
                <a:gd name="connsiteY83" fmla="*/ 493102 h 1079392"/>
                <a:gd name="connsiteX84" fmla="*/ 1079553 w 1085496"/>
                <a:gd name="connsiteY84" fmla="*/ 341572 h 1079392"/>
                <a:gd name="connsiteX85" fmla="*/ 1085457 w 1085496"/>
                <a:gd name="connsiteY85" fmla="*/ 264155 h 1079392"/>
                <a:gd name="connsiteX86" fmla="*/ 1072940 w 1085496"/>
                <a:gd name="connsiteY86" fmla="*/ 239609 h 1079392"/>
                <a:gd name="connsiteX87" fmla="*/ 900060 w 1085496"/>
                <a:gd name="connsiteY87" fmla="*/ 234416 h 1079392"/>
                <a:gd name="connsiteX88" fmla="*/ 747255 w 1085496"/>
                <a:gd name="connsiteY88" fmla="*/ 221199 h 10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85496" h="1079392">
                  <a:moveTo>
                    <a:pt x="310569" y="84775"/>
                  </a:moveTo>
                  <a:cubicBezTo>
                    <a:pt x="426531" y="84539"/>
                    <a:pt x="576738" y="85955"/>
                    <a:pt x="673333" y="115695"/>
                  </a:cubicBezTo>
                  <a:cubicBezTo>
                    <a:pt x="678293" y="141421"/>
                    <a:pt x="680890" y="192639"/>
                    <a:pt x="665775" y="216478"/>
                  </a:cubicBezTo>
                  <a:lnTo>
                    <a:pt x="294037" y="221671"/>
                  </a:lnTo>
                  <a:cubicBezTo>
                    <a:pt x="301122" y="189807"/>
                    <a:pt x="308680" y="205149"/>
                    <a:pt x="310097" y="161956"/>
                  </a:cubicBezTo>
                  <a:cubicBezTo>
                    <a:pt x="311278" y="135521"/>
                    <a:pt x="310805" y="110974"/>
                    <a:pt x="310569" y="84775"/>
                  </a:cubicBezTo>
                  <a:close/>
                  <a:moveTo>
                    <a:pt x="1068925" y="328355"/>
                  </a:moveTo>
                  <a:cubicBezTo>
                    <a:pt x="1067980" y="395386"/>
                    <a:pt x="1069161" y="355026"/>
                    <a:pt x="1060895" y="395623"/>
                  </a:cubicBezTo>
                  <a:lnTo>
                    <a:pt x="1041529" y="411200"/>
                  </a:lnTo>
                  <a:cubicBezTo>
                    <a:pt x="1044835" y="394442"/>
                    <a:pt x="1058769" y="342752"/>
                    <a:pt x="1068925" y="328355"/>
                  </a:cubicBezTo>
                  <a:close/>
                  <a:moveTo>
                    <a:pt x="1032790" y="371548"/>
                  </a:moveTo>
                  <a:cubicBezTo>
                    <a:pt x="1029720" y="441884"/>
                    <a:pt x="1025233" y="421822"/>
                    <a:pt x="1016966" y="429846"/>
                  </a:cubicBezTo>
                  <a:cubicBezTo>
                    <a:pt x="1004922" y="415449"/>
                    <a:pt x="1002796" y="423710"/>
                    <a:pt x="1011534" y="399163"/>
                  </a:cubicBezTo>
                  <a:cubicBezTo>
                    <a:pt x="1021218" y="371784"/>
                    <a:pt x="1028775" y="374144"/>
                    <a:pt x="1032790" y="371548"/>
                  </a:cubicBezTo>
                  <a:close/>
                  <a:moveTo>
                    <a:pt x="747255" y="221199"/>
                  </a:moveTo>
                  <a:cubicBezTo>
                    <a:pt x="744657" y="189099"/>
                    <a:pt x="751034" y="147558"/>
                    <a:pt x="747964" y="120651"/>
                  </a:cubicBezTo>
                  <a:cubicBezTo>
                    <a:pt x="744894" y="93744"/>
                    <a:pt x="732140" y="51731"/>
                    <a:pt x="718442" y="38514"/>
                  </a:cubicBezTo>
                  <a:cubicBezTo>
                    <a:pt x="685142" y="6650"/>
                    <a:pt x="580044" y="12787"/>
                    <a:pt x="520056" y="8066"/>
                  </a:cubicBezTo>
                  <a:cubicBezTo>
                    <a:pt x="466208" y="3582"/>
                    <a:pt x="357568" y="-6804"/>
                    <a:pt x="309152" y="6650"/>
                  </a:cubicBezTo>
                  <a:cubicBezTo>
                    <a:pt x="284826" y="13495"/>
                    <a:pt x="267585" y="3110"/>
                    <a:pt x="250581" y="61408"/>
                  </a:cubicBezTo>
                  <a:cubicBezTo>
                    <a:pt x="244677" y="81471"/>
                    <a:pt x="255068" y="133633"/>
                    <a:pt x="252706" y="156055"/>
                  </a:cubicBezTo>
                  <a:lnTo>
                    <a:pt x="247274" y="211049"/>
                  </a:lnTo>
                  <a:cubicBezTo>
                    <a:pt x="196497" y="218602"/>
                    <a:pt x="107932" y="203261"/>
                    <a:pt x="51014" y="195708"/>
                  </a:cubicBezTo>
                  <a:cubicBezTo>
                    <a:pt x="28105" y="192639"/>
                    <a:pt x="8266" y="181546"/>
                    <a:pt x="0" y="202788"/>
                  </a:cubicBezTo>
                  <a:cubicBezTo>
                    <a:pt x="13462" y="212230"/>
                    <a:pt x="332533" y="241025"/>
                    <a:pt x="350246" y="241025"/>
                  </a:cubicBezTo>
                  <a:lnTo>
                    <a:pt x="644047" y="240081"/>
                  </a:lnTo>
                  <a:cubicBezTo>
                    <a:pt x="726708" y="239845"/>
                    <a:pt x="721749" y="244801"/>
                    <a:pt x="722457" y="245273"/>
                  </a:cubicBezTo>
                  <a:lnTo>
                    <a:pt x="728598" y="250466"/>
                  </a:lnTo>
                  <a:cubicBezTo>
                    <a:pt x="729306" y="251174"/>
                    <a:pt x="730251" y="252826"/>
                    <a:pt x="731196" y="253770"/>
                  </a:cubicBezTo>
                  <a:cubicBezTo>
                    <a:pt x="775360" y="235596"/>
                    <a:pt x="800395" y="256603"/>
                    <a:pt x="883528" y="257311"/>
                  </a:cubicBezTo>
                  <a:cubicBezTo>
                    <a:pt x="916356" y="257547"/>
                    <a:pt x="930999" y="248814"/>
                    <a:pt x="969023" y="254242"/>
                  </a:cubicBezTo>
                  <a:cubicBezTo>
                    <a:pt x="1001615" y="258963"/>
                    <a:pt x="1026886" y="257547"/>
                    <a:pt x="1060186" y="256367"/>
                  </a:cubicBezTo>
                  <a:cubicBezTo>
                    <a:pt x="1053101" y="287286"/>
                    <a:pt x="1035624" y="307820"/>
                    <a:pt x="1021454" y="326231"/>
                  </a:cubicBezTo>
                  <a:cubicBezTo>
                    <a:pt x="1011771" y="338504"/>
                    <a:pt x="1008464" y="342752"/>
                    <a:pt x="999726" y="353610"/>
                  </a:cubicBezTo>
                  <a:cubicBezTo>
                    <a:pt x="990043" y="366119"/>
                    <a:pt x="985083" y="368479"/>
                    <a:pt x="975636" y="383585"/>
                  </a:cubicBezTo>
                  <a:cubicBezTo>
                    <a:pt x="942808" y="436691"/>
                    <a:pt x="980359" y="388778"/>
                    <a:pt x="931708" y="443300"/>
                  </a:cubicBezTo>
                  <a:cubicBezTo>
                    <a:pt x="884709" y="496170"/>
                    <a:pt x="827791" y="560841"/>
                    <a:pt x="763551" y="590817"/>
                  </a:cubicBezTo>
                  <a:cubicBezTo>
                    <a:pt x="734738" y="604270"/>
                    <a:pt x="637907" y="648407"/>
                    <a:pt x="660343" y="688532"/>
                  </a:cubicBezTo>
                  <a:cubicBezTo>
                    <a:pt x="690101" y="677203"/>
                    <a:pt x="668609" y="646755"/>
                    <a:pt x="773235" y="605451"/>
                  </a:cubicBezTo>
                  <a:cubicBezTo>
                    <a:pt x="800395" y="594593"/>
                    <a:pt x="836293" y="564618"/>
                    <a:pt x="858966" y="544556"/>
                  </a:cubicBezTo>
                  <a:cubicBezTo>
                    <a:pt x="874790" y="530394"/>
                    <a:pt x="870538" y="528034"/>
                    <a:pt x="889905" y="518829"/>
                  </a:cubicBezTo>
                  <a:cubicBezTo>
                    <a:pt x="884945" y="537003"/>
                    <a:pt x="879749" y="583500"/>
                    <a:pt x="873845" y="597662"/>
                  </a:cubicBezTo>
                  <a:cubicBezTo>
                    <a:pt x="863689" y="621972"/>
                    <a:pt x="854242" y="640383"/>
                    <a:pt x="845976" y="669650"/>
                  </a:cubicBezTo>
                  <a:cubicBezTo>
                    <a:pt x="826846" y="641091"/>
                    <a:pt x="848810" y="634246"/>
                    <a:pt x="853770" y="610407"/>
                  </a:cubicBezTo>
                  <a:cubicBezTo>
                    <a:pt x="859202" y="582556"/>
                    <a:pt x="852589" y="594121"/>
                    <a:pt x="850700" y="591053"/>
                  </a:cubicBezTo>
                  <a:lnTo>
                    <a:pt x="821886" y="684756"/>
                  </a:lnTo>
                  <a:cubicBezTo>
                    <a:pt x="832042" y="680743"/>
                    <a:pt x="830861" y="679091"/>
                    <a:pt x="832987" y="663749"/>
                  </a:cubicBezTo>
                  <a:cubicBezTo>
                    <a:pt x="848810" y="684756"/>
                    <a:pt x="836293" y="669178"/>
                    <a:pt x="845032" y="687116"/>
                  </a:cubicBezTo>
                  <a:cubicBezTo>
                    <a:pt x="862981" y="658085"/>
                    <a:pt x="848102" y="663985"/>
                    <a:pt x="875970" y="627165"/>
                  </a:cubicBezTo>
                  <a:cubicBezTo>
                    <a:pt x="882347" y="618432"/>
                    <a:pt x="883528" y="617016"/>
                    <a:pt x="886362" y="605451"/>
                  </a:cubicBezTo>
                  <a:cubicBezTo>
                    <a:pt x="890849" y="586568"/>
                    <a:pt x="890141" y="567450"/>
                    <a:pt x="893920" y="547860"/>
                  </a:cubicBezTo>
                  <a:cubicBezTo>
                    <a:pt x="897226" y="530158"/>
                    <a:pt x="898643" y="538183"/>
                    <a:pt x="901950" y="523077"/>
                  </a:cubicBezTo>
                  <a:lnTo>
                    <a:pt x="902658" y="505139"/>
                  </a:lnTo>
                  <a:cubicBezTo>
                    <a:pt x="903130" y="491449"/>
                    <a:pt x="933597" y="466903"/>
                    <a:pt x="944225" y="456281"/>
                  </a:cubicBezTo>
                  <a:cubicBezTo>
                    <a:pt x="960285" y="439996"/>
                    <a:pt x="973274" y="424890"/>
                    <a:pt x="984611" y="409312"/>
                  </a:cubicBezTo>
                  <a:cubicBezTo>
                    <a:pt x="995002" y="420405"/>
                    <a:pt x="989334" y="409548"/>
                    <a:pt x="994766" y="427014"/>
                  </a:cubicBezTo>
                  <a:cubicBezTo>
                    <a:pt x="995002" y="427958"/>
                    <a:pt x="996655" y="442120"/>
                    <a:pt x="997128" y="444008"/>
                  </a:cubicBezTo>
                  <a:cubicBezTo>
                    <a:pt x="986028" y="450381"/>
                    <a:pt x="975400" y="434803"/>
                    <a:pt x="968315" y="456754"/>
                  </a:cubicBezTo>
                  <a:cubicBezTo>
                    <a:pt x="966425" y="463126"/>
                    <a:pt x="966897" y="504195"/>
                    <a:pt x="966189" y="515288"/>
                  </a:cubicBezTo>
                  <a:cubicBezTo>
                    <a:pt x="964772" y="540543"/>
                    <a:pt x="954144" y="594121"/>
                    <a:pt x="965008" y="616072"/>
                  </a:cubicBezTo>
                  <a:cubicBezTo>
                    <a:pt x="974219" y="600494"/>
                    <a:pt x="974927" y="560133"/>
                    <a:pt x="976344" y="536295"/>
                  </a:cubicBezTo>
                  <a:lnTo>
                    <a:pt x="984374" y="468791"/>
                  </a:lnTo>
                  <a:cubicBezTo>
                    <a:pt x="987917" y="461238"/>
                    <a:pt x="987917" y="463598"/>
                    <a:pt x="992168" y="459822"/>
                  </a:cubicBezTo>
                  <a:cubicBezTo>
                    <a:pt x="1020981" y="480356"/>
                    <a:pt x="993585" y="526854"/>
                    <a:pt x="1008464" y="567686"/>
                  </a:cubicBezTo>
                  <a:cubicBezTo>
                    <a:pt x="1014368" y="562494"/>
                    <a:pt x="1011534" y="570046"/>
                    <a:pt x="1015549" y="559897"/>
                  </a:cubicBezTo>
                  <a:cubicBezTo>
                    <a:pt x="1020509" y="546680"/>
                    <a:pt x="1017203" y="521661"/>
                    <a:pt x="1020509" y="504667"/>
                  </a:cubicBezTo>
                  <a:cubicBezTo>
                    <a:pt x="1029720" y="455101"/>
                    <a:pt x="1024760" y="461710"/>
                    <a:pt x="1036805" y="454157"/>
                  </a:cubicBezTo>
                  <a:cubicBezTo>
                    <a:pt x="1037277" y="473747"/>
                    <a:pt x="1037514" y="495226"/>
                    <a:pt x="1037277" y="514816"/>
                  </a:cubicBezTo>
                  <a:cubicBezTo>
                    <a:pt x="1037041" y="541487"/>
                    <a:pt x="1029720" y="558953"/>
                    <a:pt x="1042001" y="575003"/>
                  </a:cubicBezTo>
                  <a:cubicBezTo>
                    <a:pt x="1052865" y="521425"/>
                    <a:pt x="1048141" y="510096"/>
                    <a:pt x="1053101" y="473747"/>
                  </a:cubicBezTo>
                  <a:lnTo>
                    <a:pt x="1063965" y="442120"/>
                  </a:lnTo>
                  <a:cubicBezTo>
                    <a:pt x="1068689" y="513164"/>
                    <a:pt x="1053810" y="606395"/>
                    <a:pt x="1054282" y="612295"/>
                  </a:cubicBezTo>
                  <a:cubicBezTo>
                    <a:pt x="1056408" y="638966"/>
                    <a:pt x="1065618" y="594829"/>
                    <a:pt x="1061603" y="679563"/>
                  </a:cubicBezTo>
                  <a:cubicBezTo>
                    <a:pt x="1059714" y="719216"/>
                    <a:pt x="1044835" y="851863"/>
                    <a:pt x="1048850" y="883490"/>
                  </a:cubicBezTo>
                  <a:cubicBezTo>
                    <a:pt x="1050976" y="901664"/>
                    <a:pt x="1057588" y="892223"/>
                    <a:pt x="1057352" y="922199"/>
                  </a:cubicBezTo>
                  <a:cubicBezTo>
                    <a:pt x="1057352" y="948870"/>
                    <a:pt x="1053101" y="937068"/>
                    <a:pt x="1052865" y="960671"/>
                  </a:cubicBezTo>
                  <a:cubicBezTo>
                    <a:pt x="1052629" y="977193"/>
                    <a:pt x="1055935" y="992063"/>
                    <a:pt x="1054282" y="1009765"/>
                  </a:cubicBezTo>
                  <a:cubicBezTo>
                    <a:pt x="1052156" y="1033131"/>
                    <a:pt x="1048378" y="1034076"/>
                    <a:pt x="1049322" y="1066175"/>
                  </a:cubicBezTo>
                  <a:cubicBezTo>
                    <a:pt x="1049322" y="1067119"/>
                    <a:pt x="1049086" y="1069008"/>
                    <a:pt x="1049322" y="1069952"/>
                  </a:cubicBezTo>
                  <a:cubicBezTo>
                    <a:pt x="1050267" y="1081753"/>
                    <a:pt x="1047197" y="1071604"/>
                    <a:pt x="1052393" y="1079393"/>
                  </a:cubicBezTo>
                  <a:cubicBezTo>
                    <a:pt x="1085457" y="1044461"/>
                    <a:pt x="1066327" y="929044"/>
                    <a:pt x="1073648" y="862484"/>
                  </a:cubicBezTo>
                  <a:cubicBezTo>
                    <a:pt x="1078844" y="815279"/>
                    <a:pt x="1067508" y="829204"/>
                    <a:pt x="1067272" y="797576"/>
                  </a:cubicBezTo>
                  <a:cubicBezTo>
                    <a:pt x="1066799" y="757924"/>
                    <a:pt x="1078372" y="700333"/>
                    <a:pt x="1078844" y="650768"/>
                  </a:cubicBezTo>
                  <a:cubicBezTo>
                    <a:pt x="1079789" y="593413"/>
                    <a:pt x="1083095" y="548332"/>
                    <a:pt x="1084512" y="493102"/>
                  </a:cubicBezTo>
                  <a:cubicBezTo>
                    <a:pt x="1085457" y="444244"/>
                    <a:pt x="1075538" y="381461"/>
                    <a:pt x="1079553" y="341572"/>
                  </a:cubicBezTo>
                  <a:cubicBezTo>
                    <a:pt x="1081678" y="319858"/>
                    <a:pt x="1085929" y="289410"/>
                    <a:pt x="1085457" y="264155"/>
                  </a:cubicBezTo>
                  <a:cubicBezTo>
                    <a:pt x="1084985" y="239845"/>
                    <a:pt x="1088527" y="244565"/>
                    <a:pt x="1072940" y="239609"/>
                  </a:cubicBezTo>
                  <a:cubicBezTo>
                    <a:pt x="1049086" y="232056"/>
                    <a:pt x="923914" y="232528"/>
                    <a:pt x="900060" y="234416"/>
                  </a:cubicBezTo>
                  <a:cubicBezTo>
                    <a:pt x="866051" y="237012"/>
                    <a:pt x="780320" y="227571"/>
                    <a:pt x="747255" y="22119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3" name="Forma libre 859">
              <a:extLst>
                <a:ext uri="{FF2B5EF4-FFF2-40B4-BE49-F238E27FC236}">
                  <a16:creationId xmlns:a16="http://schemas.microsoft.com/office/drawing/2014/main" id="{DA28064B-A433-F0D2-FD7D-C6C79F68C627}"/>
                </a:ext>
              </a:extLst>
            </p:cNvPr>
            <p:cNvSpPr/>
            <p:nvPr/>
          </p:nvSpPr>
          <p:spPr>
            <a:xfrm>
              <a:off x="8797479" y="5821787"/>
              <a:ext cx="801051" cy="844794"/>
            </a:xfrm>
            <a:custGeom>
              <a:avLst/>
              <a:gdLst>
                <a:gd name="connsiteX0" fmla="*/ 711711 w 801051"/>
                <a:gd name="connsiteY0" fmla="*/ 576904 h 844794"/>
                <a:gd name="connsiteX1" fmla="*/ 651959 w 801051"/>
                <a:gd name="connsiteY1" fmla="*/ 626941 h 844794"/>
                <a:gd name="connsiteX2" fmla="*/ 559143 w 801051"/>
                <a:gd name="connsiteY2" fmla="*/ 591301 h 844794"/>
                <a:gd name="connsiteX3" fmla="*/ 613935 w 801051"/>
                <a:gd name="connsiteY3" fmla="*/ 581860 h 844794"/>
                <a:gd name="connsiteX4" fmla="*/ 711711 w 801051"/>
                <a:gd name="connsiteY4" fmla="*/ 576904 h 844794"/>
                <a:gd name="connsiteX5" fmla="*/ 50659 w 801051"/>
                <a:gd name="connsiteY5" fmla="*/ 113347 h 844794"/>
                <a:gd name="connsiteX6" fmla="*/ 54202 w 801051"/>
                <a:gd name="connsiteY6" fmla="*/ 112167 h 844794"/>
                <a:gd name="connsiteX7" fmla="*/ 59870 w 801051"/>
                <a:gd name="connsiteY7" fmla="*/ 115943 h 844794"/>
                <a:gd name="connsiteX8" fmla="*/ 63649 w 801051"/>
                <a:gd name="connsiteY8" fmla="*/ 119011 h 844794"/>
                <a:gd name="connsiteX9" fmla="*/ 75221 w 801051"/>
                <a:gd name="connsiteY9" fmla="*/ 94228 h 844794"/>
                <a:gd name="connsiteX10" fmla="*/ 83488 w 801051"/>
                <a:gd name="connsiteY10" fmla="*/ 221447 h 844794"/>
                <a:gd name="connsiteX11" fmla="*/ 94588 w 801051"/>
                <a:gd name="connsiteY11" fmla="*/ 162912 h 844794"/>
                <a:gd name="connsiteX12" fmla="*/ 99075 w 801051"/>
                <a:gd name="connsiteY12" fmla="*/ 88800 h 844794"/>
                <a:gd name="connsiteX13" fmla="*/ 149616 w 801051"/>
                <a:gd name="connsiteY13" fmla="*/ 131521 h 844794"/>
                <a:gd name="connsiteX14" fmla="*/ 128833 w 801051"/>
                <a:gd name="connsiteY14" fmla="*/ 173061 h 844794"/>
                <a:gd name="connsiteX15" fmla="*/ 154812 w 801051"/>
                <a:gd name="connsiteY15" fmla="*/ 210118 h 844794"/>
                <a:gd name="connsiteX16" fmla="*/ 157882 w 801051"/>
                <a:gd name="connsiteY16" fmla="*/ 134589 h 844794"/>
                <a:gd name="connsiteX17" fmla="*/ 323204 w 801051"/>
                <a:gd name="connsiteY17" fmla="*/ 287063 h 844794"/>
                <a:gd name="connsiteX18" fmla="*/ 365480 w 801051"/>
                <a:gd name="connsiteY18" fmla="*/ 320814 h 844794"/>
                <a:gd name="connsiteX19" fmla="*/ 437985 w 801051"/>
                <a:gd name="connsiteY19" fmla="*/ 406256 h 844794"/>
                <a:gd name="connsiteX20" fmla="*/ 475537 w 801051"/>
                <a:gd name="connsiteY20" fmla="*/ 439064 h 844794"/>
                <a:gd name="connsiteX21" fmla="*/ 479316 w 801051"/>
                <a:gd name="connsiteY21" fmla="*/ 441896 h 844794"/>
                <a:gd name="connsiteX22" fmla="*/ 483094 w 801051"/>
                <a:gd name="connsiteY22" fmla="*/ 444965 h 844794"/>
                <a:gd name="connsiteX23" fmla="*/ 480969 w 801051"/>
                <a:gd name="connsiteY23" fmla="*/ 525214 h 844794"/>
                <a:gd name="connsiteX24" fmla="*/ 529621 w 801051"/>
                <a:gd name="connsiteY24" fmla="*/ 378405 h 844794"/>
                <a:gd name="connsiteX25" fmla="*/ 766031 w 801051"/>
                <a:gd name="connsiteY25" fmla="*/ 403896 h 844794"/>
                <a:gd name="connsiteX26" fmla="*/ 773825 w 801051"/>
                <a:gd name="connsiteY26" fmla="*/ 515773 h 844794"/>
                <a:gd name="connsiteX27" fmla="*/ 779493 w 801051"/>
                <a:gd name="connsiteY27" fmla="*/ 553065 h 844794"/>
                <a:gd name="connsiteX28" fmla="*/ 615824 w 801051"/>
                <a:gd name="connsiteY28" fmla="*/ 558258 h 844794"/>
                <a:gd name="connsiteX29" fmla="*/ 471522 w 801051"/>
                <a:gd name="connsiteY29" fmla="*/ 537723 h 844794"/>
                <a:gd name="connsiteX30" fmla="*/ 540957 w 801051"/>
                <a:gd name="connsiteY30" fmla="*/ 567935 h 844794"/>
                <a:gd name="connsiteX31" fmla="*/ 533163 w 801051"/>
                <a:gd name="connsiteY31" fmla="*/ 600978 h 844794"/>
                <a:gd name="connsiteX32" fmla="*/ 530565 w 801051"/>
                <a:gd name="connsiteY32" fmla="*/ 640395 h 844794"/>
                <a:gd name="connsiteX33" fmla="*/ 715726 w 801051"/>
                <a:gd name="connsiteY33" fmla="*/ 642047 h 844794"/>
                <a:gd name="connsiteX34" fmla="*/ 731077 w 801051"/>
                <a:gd name="connsiteY34" fmla="*/ 575488 h 844794"/>
                <a:gd name="connsiteX35" fmla="*/ 764142 w 801051"/>
                <a:gd name="connsiteY35" fmla="*/ 573127 h 844794"/>
                <a:gd name="connsiteX36" fmla="*/ 787051 w 801051"/>
                <a:gd name="connsiteY36" fmla="*/ 582332 h 844794"/>
                <a:gd name="connsiteX37" fmla="*/ 797442 w 801051"/>
                <a:gd name="connsiteY37" fmla="*/ 399883 h 844794"/>
                <a:gd name="connsiteX38" fmla="*/ 767684 w 801051"/>
                <a:gd name="connsiteY38" fmla="*/ 376517 h 844794"/>
                <a:gd name="connsiteX39" fmla="*/ 496084 w 801051"/>
                <a:gd name="connsiteY39" fmla="*/ 366840 h 844794"/>
                <a:gd name="connsiteX40" fmla="*/ 492069 w 801051"/>
                <a:gd name="connsiteY40" fmla="*/ 384306 h 844794"/>
                <a:gd name="connsiteX41" fmla="*/ 480260 w 801051"/>
                <a:gd name="connsiteY41" fmla="*/ 412393 h 844794"/>
                <a:gd name="connsiteX42" fmla="*/ 430191 w 801051"/>
                <a:gd name="connsiteY42" fmla="*/ 364479 h 844794"/>
                <a:gd name="connsiteX43" fmla="*/ 303602 w 801051"/>
                <a:gd name="connsiteY43" fmla="*/ 241273 h 844794"/>
                <a:gd name="connsiteX44" fmla="*/ 199449 w 801051"/>
                <a:gd name="connsiteY44" fmla="*/ 144502 h 844794"/>
                <a:gd name="connsiteX45" fmla="*/ 158119 w 801051"/>
                <a:gd name="connsiteY45" fmla="*/ 93756 h 844794"/>
                <a:gd name="connsiteX46" fmla="*/ 108522 w 801051"/>
                <a:gd name="connsiteY46" fmla="*/ 61657 h 844794"/>
                <a:gd name="connsiteX47" fmla="*/ 81834 w 801051"/>
                <a:gd name="connsiteY47" fmla="*/ 17048 h 844794"/>
                <a:gd name="connsiteX48" fmla="*/ 67192 w 801051"/>
                <a:gd name="connsiteY48" fmla="*/ 23656 h 844794"/>
                <a:gd name="connsiteX49" fmla="*/ 61051 w 801051"/>
                <a:gd name="connsiteY49" fmla="*/ 15159 h 844794"/>
                <a:gd name="connsiteX50" fmla="*/ 132848 w 801051"/>
                <a:gd name="connsiteY50" fmla="*/ 9731 h 844794"/>
                <a:gd name="connsiteX51" fmla="*/ 203464 w 801051"/>
                <a:gd name="connsiteY51" fmla="*/ 14451 h 844794"/>
                <a:gd name="connsiteX52" fmla="*/ 349184 w 801051"/>
                <a:gd name="connsiteY52" fmla="*/ 25545 h 844794"/>
                <a:gd name="connsiteX53" fmla="*/ 30348 w 801051"/>
                <a:gd name="connsiteY53" fmla="*/ 5718 h 844794"/>
                <a:gd name="connsiteX54" fmla="*/ 33891 w 801051"/>
                <a:gd name="connsiteY54" fmla="*/ 43247 h 844794"/>
                <a:gd name="connsiteX55" fmla="*/ 28223 w 801051"/>
                <a:gd name="connsiteY55" fmla="*/ 88800 h 844794"/>
                <a:gd name="connsiteX56" fmla="*/ 19957 w 801051"/>
                <a:gd name="connsiteY56" fmla="*/ 129633 h 844794"/>
                <a:gd name="connsiteX57" fmla="*/ 8384 w 801051"/>
                <a:gd name="connsiteY57" fmla="*/ 456766 h 844794"/>
                <a:gd name="connsiteX58" fmla="*/ 4133 w 801051"/>
                <a:gd name="connsiteY58" fmla="*/ 727253 h 844794"/>
                <a:gd name="connsiteX59" fmla="*/ 3661 w 801051"/>
                <a:gd name="connsiteY59" fmla="*/ 844794 h 844794"/>
                <a:gd name="connsiteX60" fmla="*/ 24680 w 801051"/>
                <a:gd name="connsiteY60" fmla="*/ 668954 h 844794"/>
                <a:gd name="connsiteX61" fmla="*/ 32710 w 801051"/>
                <a:gd name="connsiteY61" fmla="*/ 477536 h 844794"/>
                <a:gd name="connsiteX62" fmla="*/ 37434 w 801051"/>
                <a:gd name="connsiteY62" fmla="*/ 384778 h 844794"/>
                <a:gd name="connsiteX63" fmla="*/ 32710 w 801051"/>
                <a:gd name="connsiteY63" fmla="*/ 292019 h 844794"/>
                <a:gd name="connsiteX64" fmla="*/ 39323 w 801051"/>
                <a:gd name="connsiteY64" fmla="*/ 254963 h 844794"/>
                <a:gd name="connsiteX65" fmla="*/ 50659 w 801051"/>
                <a:gd name="connsiteY65" fmla="*/ 113347 h 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01051" h="844794">
                  <a:moveTo>
                    <a:pt x="711711" y="576904"/>
                  </a:moveTo>
                  <a:cubicBezTo>
                    <a:pt x="707696" y="630246"/>
                    <a:pt x="699430" y="617028"/>
                    <a:pt x="651959" y="626941"/>
                  </a:cubicBezTo>
                  <a:cubicBezTo>
                    <a:pt x="607794" y="636382"/>
                    <a:pt x="545444" y="646532"/>
                    <a:pt x="559143" y="591301"/>
                  </a:cubicBezTo>
                  <a:cubicBezTo>
                    <a:pt x="568117" y="554717"/>
                    <a:pt x="596222" y="577848"/>
                    <a:pt x="613935" y="581860"/>
                  </a:cubicBezTo>
                  <a:cubicBezTo>
                    <a:pt x="631648" y="585873"/>
                    <a:pt x="682189" y="577848"/>
                    <a:pt x="711711" y="576904"/>
                  </a:cubicBezTo>
                  <a:close/>
                  <a:moveTo>
                    <a:pt x="50659" y="113347"/>
                  </a:moveTo>
                  <a:cubicBezTo>
                    <a:pt x="62704" y="106502"/>
                    <a:pt x="36017" y="102725"/>
                    <a:pt x="54202" y="112167"/>
                  </a:cubicBezTo>
                  <a:lnTo>
                    <a:pt x="59870" y="115943"/>
                  </a:lnTo>
                  <a:cubicBezTo>
                    <a:pt x="60579" y="116415"/>
                    <a:pt x="62232" y="118067"/>
                    <a:pt x="63649" y="119011"/>
                  </a:cubicBezTo>
                  <a:cubicBezTo>
                    <a:pt x="64357" y="96353"/>
                    <a:pt x="65538" y="102961"/>
                    <a:pt x="75221" y="94228"/>
                  </a:cubicBezTo>
                  <a:cubicBezTo>
                    <a:pt x="76875" y="130813"/>
                    <a:pt x="66011" y="198080"/>
                    <a:pt x="83488" y="221447"/>
                  </a:cubicBezTo>
                  <a:cubicBezTo>
                    <a:pt x="96713" y="197844"/>
                    <a:pt x="77819" y="208466"/>
                    <a:pt x="94588" y="162912"/>
                  </a:cubicBezTo>
                  <a:cubicBezTo>
                    <a:pt x="101673" y="143794"/>
                    <a:pt x="100256" y="112875"/>
                    <a:pt x="99075" y="88800"/>
                  </a:cubicBezTo>
                  <a:cubicBezTo>
                    <a:pt x="119386" y="95409"/>
                    <a:pt x="142059" y="110514"/>
                    <a:pt x="149616" y="131521"/>
                  </a:cubicBezTo>
                  <a:cubicBezTo>
                    <a:pt x="131903" y="147335"/>
                    <a:pt x="127888" y="141906"/>
                    <a:pt x="128833" y="173061"/>
                  </a:cubicBezTo>
                  <a:cubicBezTo>
                    <a:pt x="130014" y="205397"/>
                    <a:pt x="126471" y="210590"/>
                    <a:pt x="154812" y="210118"/>
                  </a:cubicBezTo>
                  <a:lnTo>
                    <a:pt x="157882" y="134589"/>
                  </a:lnTo>
                  <a:cubicBezTo>
                    <a:pt x="177249" y="144030"/>
                    <a:pt x="295808" y="264640"/>
                    <a:pt x="323204" y="287063"/>
                  </a:cubicBezTo>
                  <a:cubicBezTo>
                    <a:pt x="341390" y="301932"/>
                    <a:pt x="348239" y="303584"/>
                    <a:pt x="365480" y="320814"/>
                  </a:cubicBezTo>
                  <a:cubicBezTo>
                    <a:pt x="417202" y="372268"/>
                    <a:pt x="411061" y="379113"/>
                    <a:pt x="437985" y="406256"/>
                  </a:cubicBezTo>
                  <a:lnTo>
                    <a:pt x="475537" y="439064"/>
                  </a:lnTo>
                  <a:cubicBezTo>
                    <a:pt x="476718" y="439772"/>
                    <a:pt x="478371" y="441188"/>
                    <a:pt x="479316" y="441896"/>
                  </a:cubicBezTo>
                  <a:cubicBezTo>
                    <a:pt x="480260" y="442604"/>
                    <a:pt x="481914" y="443784"/>
                    <a:pt x="483094" y="444965"/>
                  </a:cubicBezTo>
                  <a:cubicBezTo>
                    <a:pt x="481677" y="472580"/>
                    <a:pt x="471286" y="504915"/>
                    <a:pt x="480969" y="525214"/>
                  </a:cubicBezTo>
                  <a:cubicBezTo>
                    <a:pt x="521118" y="511288"/>
                    <a:pt x="492541" y="396579"/>
                    <a:pt x="529621" y="378405"/>
                  </a:cubicBezTo>
                  <a:lnTo>
                    <a:pt x="766031" y="403896"/>
                  </a:lnTo>
                  <a:cubicBezTo>
                    <a:pt x="786578" y="412865"/>
                    <a:pt x="773589" y="496418"/>
                    <a:pt x="773825" y="515773"/>
                  </a:cubicBezTo>
                  <a:cubicBezTo>
                    <a:pt x="774297" y="544332"/>
                    <a:pt x="779021" y="525214"/>
                    <a:pt x="779493" y="553065"/>
                  </a:cubicBezTo>
                  <a:lnTo>
                    <a:pt x="615824" y="558258"/>
                  </a:lnTo>
                  <a:cubicBezTo>
                    <a:pt x="568353" y="562978"/>
                    <a:pt x="489943" y="527810"/>
                    <a:pt x="471522" y="537723"/>
                  </a:cubicBezTo>
                  <a:cubicBezTo>
                    <a:pt x="474592" y="565338"/>
                    <a:pt x="514978" y="566518"/>
                    <a:pt x="540957" y="567935"/>
                  </a:cubicBezTo>
                  <a:cubicBezTo>
                    <a:pt x="538595" y="587525"/>
                    <a:pt x="537415" y="583276"/>
                    <a:pt x="533163" y="600978"/>
                  </a:cubicBezTo>
                  <a:cubicBezTo>
                    <a:pt x="529385" y="616320"/>
                    <a:pt x="530565" y="619389"/>
                    <a:pt x="530565" y="640395"/>
                  </a:cubicBezTo>
                  <a:cubicBezTo>
                    <a:pt x="580398" y="678395"/>
                    <a:pt x="699666" y="666594"/>
                    <a:pt x="715726" y="642047"/>
                  </a:cubicBezTo>
                  <a:cubicBezTo>
                    <a:pt x="726590" y="624817"/>
                    <a:pt x="728716" y="600034"/>
                    <a:pt x="731077" y="575488"/>
                  </a:cubicBezTo>
                  <a:cubicBezTo>
                    <a:pt x="739816" y="574543"/>
                    <a:pt x="755640" y="572419"/>
                    <a:pt x="764142" y="573127"/>
                  </a:cubicBezTo>
                  <a:cubicBezTo>
                    <a:pt x="792010" y="575724"/>
                    <a:pt x="765559" y="572655"/>
                    <a:pt x="787051" y="582332"/>
                  </a:cubicBezTo>
                  <a:cubicBezTo>
                    <a:pt x="801694" y="534419"/>
                    <a:pt x="804291" y="449449"/>
                    <a:pt x="797442" y="399883"/>
                  </a:cubicBezTo>
                  <a:cubicBezTo>
                    <a:pt x="789649" y="345361"/>
                    <a:pt x="771936" y="375573"/>
                    <a:pt x="767684" y="376517"/>
                  </a:cubicBezTo>
                  <a:cubicBezTo>
                    <a:pt x="740761" y="382181"/>
                    <a:pt x="510018" y="336628"/>
                    <a:pt x="496084" y="366840"/>
                  </a:cubicBezTo>
                  <a:cubicBezTo>
                    <a:pt x="492778" y="374392"/>
                    <a:pt x="494431" y="375101"/>
                    <a:pt x="492069" y="384306"/>
                  </a:cubicBezTo>
                  <a:lnTo>
                    <a:pt x="480260" y="412393"/>
                  </a:lnTo>
                  <a:cubicBezTo>
                    <a:pt x="464437" y="395635"/>
                    <a:pt x="445543" y="385250"/>
                    <a:pt x="430191" y="364479"/>
                  </a:cubicBezTo>
                  <a:cubicBezTo>
                    <a:pt x="368314" y="279746"/>
                    <a:pt x="354143" y="295323"/>
                    <a:pt x="303602" y="241273"/>
                  </a:cubicBezTo>
                  <a:cubicBezTo>
                    <a:pt x="287306" y="224043"/>
                    <a:pt x="203464" y="159608"/>
                    <a:pt x="199449" y="144502"/>
                  </a:cubicBezTo>
                  <a:cubicBezTo>
                    <a:pt x="194017" y="124440"/>
                    <a:pt x="217398" y="131285"/>
                    <a:pt x="158119" y="93756"/>
                  </a:cubicBezTo>
                  <a:cubicBezTo>
                    <a:pt x="131195" y="76762"/>
                    <a:pt x="153159" y="85259"/>
                    <a:pt x="108522" y="61657"/>
                  </a:cubicBezTo>
                  <a:cubicBezTo>
                    <a:pt x="78528" y="45843"/>
                    <a:pt x="84905" y="40886"/>
                    <a:pt x="81834" y="17048"/>
                  </a:cubicBezTo>
                  <a:cubicBezTo>
                    <a:pt x="68372" y="25781"/>
                    <a:pt x="77583" y="24600"/>
                    <a:pt x="67192" y="23656"/>
                  </a:cubicBezTo>
                  <a:cubicBezTo>
                    <a:pt x="50895" y="22476"/>
                    <a:pt x="61051" y="15631"/>
                    <a:pt x="61051" y="15159"/>
                  </a:cubicBezTo>
                  <a:cubicBezTo>
                    <a:pt x="79000" y="4066"/>
                    <a:pt x="112065" y="9023"/>
                    <a:pt x="132848" y="9731"/>
                  </a:cubicBezTo>
                  <a:cubicBezTo>
                    <a:pt x="156465" y="10439"/>
                    <a:pt x="177721" y="12799"/>
                    <a:pt x="203464" y="14451"/>
                  </a:cubicBezTo>
                  <a:lnTo>
                    <a:pt x="349184" y="25545"/>
                  </a:lnTo>
                  <a:cubicBezTo>
                    <a:pt x="342571" y="22948"/>
                    <a:pt x="49242" y="-13872"/>
                    <a:pt x="30348" y="5718"/>
                  </a:cubicBezTo>
                  <a:cubicBezTo>
                    <a:pt x="22791" y="24600"/>
                    <a:pt x="30821" y="22004"/>
                    <a:pt x="33891" y="43247"/>
                  </a:cubicBezTo>
                  <a:cubicBezTo>
                    <a:pt x="38142" y="72750"/>
                    <a:pt x="31057" y="72042"/>
                    <a:pt x="28223" y="88800"/>
                  </a:cubicBezTo>
                  <a:cubicBezTo>
                    <a:pt x="25153" y="107446"/>
                    <a:pt x="21846" y="110986"/>
                    <a:pt x="19957" y="129633"/>
                  </a:cubicBezTo>
                  <a:cubicBezTo>
                    <a:pt x="12635" y="204217"/>
                    <a:pt x="11454" y="440716"/>
                    <a:pt x="8384" y="456766"/>
                  </a:cubicBezTo>
                  <a:cubicBezTo>
                    <a:pt x="-5786" y="530642"/>
                    <a:pt x="1771" y="651488"/>
                    <a:pt x="4133" y="727253"/>
                  </a:cubicBezTo>
                  <a:cubicBezTo>
                    <a:pt x="5314" y="762421"/>
                    <a:pt x="118" y="814583"/>
                    <a:pt x="3661" y="844794"/>
                  </a:cubicBezTo>
                  <a:cubicBezTo>
                    <a:pt x="35780" y="818123"/>
                    <a:pt x="17595" y="719700"/>
                    <a:pt x="24680" y="668954"/>
                  </a:cubicBezTo>
                  <a:cubicBezTo>
                    <a:pt x="32474" y="615612"/>
                    <a:pt x="31529" y="534419"/>
                    <a:pt x="32710" y="477536"/>
                  </a:cubicBezTo>
                  <a:cubicBezTo>
                    <a:pt x="33419" y="445437"/>
                    <a:pt x="35780" y="414517"/>
                    <a:pt x="37434" y="384778"/>
                  </a:cubicBezTo>
                  <a:cubicBezTo>
                    <a:pt x="40268" y="328603"/>
                    <a:pt x="32946" y="301696"/>
                    <a:pt x="32710" y="292019"/>
                  </a:cubicBezTo>
                  <a:cubicBezTo>
                    <a:pt x="32710" y="281162"/>
                    <a:pt x="37906" y="287535"/>
                    <a:pt x="39323" y="254963"/>
                  </a:cubicBezTo>
                  <a:cubicBezTo>
                    <a:pt x="40740" y="222155"/>
                    <a:pt x="43574" y="133645"/>
                    <a:pt x="50659" y="1133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4" name="Forma libre 860">
              <a:extLst>
                <a:ext uri="{FF2B5EF4-FFF2-40B4-BE49-F238E27FC236}">
                  <a16:creationId xmlns:a16="http://schemas.microsoft.com/office/drawing/2014/main" id="{7A98E09F-60A3-A244-39D8-1871377558E8}"/>
                </a:ext>
              </a:extLst>
            </p:cNvPr>
            <p:cNvSpPr/>
            <p:nvPr/>
          </p:nvSpPr>
          <p:spPr>
            <a:xfrm>
              <a:off x="8829809" y="6643572"/>
              <a:ext cx="1133543" cy="52764"/>
            </a:xfrm>
            <a:custGeom>
              <a:avLst/>
              <a:gdLst>
                <a:gd name="connsiteX0" fmla="*/ 1133544 w 1133543"/>
                <a:gd name="connsiteY0" fmla="*/ 47557 h 52764"/>
                <a:gd name="connsiteX1" fmla="*/ 1068596 w 1133543"/>
                <a:gd name="connsiteY1" fmla="*/ 20178 h 52764"/>
                <a:gd name="connsiteX2" fmla="*/ 894063 w 1133543"/>
                <a:gd name="connsiteY2" fmla="*/ 30563 h 52764"/>
                <a:gd name="connsiteX3" fmla="*/ 796287 w 1133543"/>
                <a:gd name="connsiteY3" fmla="*/ 32215 h 52764"/>
                <a:gd name="connsiteX4" fmla="*/ 616795 w 1133543"/>
                <a:gd name="connsiteY4" fmla="*/ 26550 h 52764"/>
                <a:gd name="connsiteX5" fmla="*/ 428564 w 1133543"/>
                <a:gd name="connsiteY5" fmla="*/ 30563 h 52764"/>
                <a:gd name="connsiteX6" fmla="*/ 199711 w 1133543"/>
                <a:gd name="connsiteY6" fmla="*/ 18762 h 52764"/>
                <a:gd name="connsiteX7" fmla="*/ 83513 w 1133543"/>
                <a:gd name="connsiteY7" fmla="*/ 11681 h 52764"/>
                <a:gd name="connsiteX8" fmla="*/ 5103 w 1133543"/>
                <a:gd name="connsiteY8" fmla="*/ 22302 h 52764"/>
                <a:gd name="connsiteX9" fmla="*/ 63675 w 1133543"/>
                <a:gd name="connsiteY9" fmla="*/ 22538 h 52764"/>
                <a:gd name="connsiteX10" fmla="*/ 97684 w 1133543"/>
                <a:gd name="connsiteY10" fmla="*/ 27023 h 52764"/>
                <a:gd name="connsiteX11" fmla="*/ 122010 w 1133543"/>
                <a:gd name="connsiteY11" fmla="*/ 39532 h 52764"/>
                <a:gd name="connsiteX12" fmla="*/ 361254 w 1133543"/>
                <a:gd name="connsiteY12" fmla="*/ 44253 h 52764"/>
                <a:gd name="connsiteX13" fmla="*/ 626714 w 1133543"/>
                <a:gd name="connsiteY13" fmla="*/ 42836 h 52764"/>
                <a:gd name="connsiteX14" fmla="*/ 1079460 w 1133543"/>
                <a:gd name="connsiteY14" fmla="*/ 41892 h 52764"/>
                <a:gd name="connsiteX15" fmla="*/ 1133544 w 1133543"/>
                <a:gd name="connsiteY15" fmla="*/ 47557 h 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543" h="52764">
                  <a:moveTo>
                    <a:pt x="1133544" y="47557"/>
                  </a:moveTo>
                  <a:cubicBezTo>
                    <a:pt x="1128348" y="24190"/>
                    <a:pt x="1107092" y="19942"/>
                    <a:pt x="1068596" y="20178"/>
                  </a:cubicBezTo>
                  <a:cubicBezTo>
                    <a:pt x="958539" y="21122"/>
                    <a:pt x="985463" y="23010"/>
                    <a:pt x="894063" y="30563"/>
                  </a:cubicBezTo>
                  <a:cubicBezTo>
                    <a:pt x="863361" y="32923"/>
                    <a:pt x="827934" y="31035"/>
                    <a:pt x="796287" y="32215"/>
                  </a:cubicBezTo>
                  <a:cubicBezTo>
                    <a:pt x="732048" y="34575"/>
                    <a:pt x="675366" y="25134"/>
                    <a:pt x="616795" y="26550"/>
                  </a:cubicBezTo>
                  <a:lnTo>
                    <a:pt x="428564" y="30563"/>
                  </a:lnTo>
                  <a:cubicBezTo>
                    <a:pt x="424785" y="16401"/>
                    <a:pt x="259935" y="24662"/>
                    <a:pt x="199711" y="18762"/>
                  </a:cubicBezTo>
                  <a:cubicBezTo>
                    <a:pt x="159561" y="14985"/>
                    <a:pt x="122482" y="16637"/>
                    <a:pt x="83513" y="11681"/>
                  </a:cubicBezTo>
                  <a:cubicBezTo>
                    <a:pt x="35097" y="5780"/>
                    <a:pt x="-16625" y="-16406"/>
                    <a:pt x="5103" y="22302"/>
                  </a:cubicBezTo>
                  <a:cubicBezTo>
                    <a:pt x="33444" y="17109"/>
                    <a:pt x="33208" y="18526"/>
                    <a:pt x="63675" y="22538"/>
                  </a:cubicBezTo>
                  <a:cubicBezTo>
                    <a:pt x="74775" y="23954"/>
                    <a:pt x="87528" y="23718"/>
                    <a:pt x="97684" y="27023"/>
                  </a:cubicBezTo>
                  <a:cubicBezTo>
                    <a:pt x="127914" y="36228"/>
                    <a:pt x="97684" y="31743"/>
                    <a:pt x="122010" y="39532"/>
                  </a:cubicBezTo>
                  <a:cubicBezTo>
                    <a:pt x="143501" y="30327"/>
                    <a:pt x="324411" y="42128"/>
                    <a:pt x="361254" y="44253"/>
                  </a:cubicBezTo>
                  <a:cubicBezTo>
                    <a:pt x="430453" y="48265"/>
                    <a:pt x="611363" y="41184"/>
                    <a:pt x="626714" y="42836"/>
                  </a:cubicBezTo>
                  <a:cubicBezTo>
                    <a:pt x="850135" y="68799"/>
                    <a:pt x="980739" y="34811"/>
                    <a:pt x="1079460" y="41892"/>
                  </a:cubicBezTo>
                  <a:cubicBezTo>
                    <a:pt x="1097882" y="43308"/>
                    <a:pt x="1125042" y="53694"/>
                    <a:pt x="1133544" y="4755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5" name="Forma libre 861">
              <a:extLst>
                <a:ext uri="{FF2B5EF4-FFF2-40B4-BE49-F238E27FC236}">
                  <a16:creationId xmlns:a16="http://schemas.microsoft.com/office/drawing/2014/main" id="{E90BCA90-E205-C977-7BBC-313E876157ED}"/>
                </a:ext>
              </a:extLst>
            </p:cNvPr>
            <p:cNvSpPr/>
            <p:nvPr/>
          </p:nvSpPr>
          <p:spPr>
            <a:xfrm>
              <a:off x="9772997" y="6514628"/>
              <a:ext cx="184688" cy="142571"/>
            </a:xfrm>
            <a:custGeom>
              <a:avLst/>
              <a:gdLst>
                <a:gd name="connsiteX0" fmla="*/ 184688 w 184688"/>
                <a:gd name="connsiteY0" fmla="*/ 89170 h 142571"/>
                <a:gd name="connsiteX1" fmla="*/ 177367 w 184688"/>
                <a:gd name="connsiteY1" fmla="*/ 80437 h 142571"/>
                <a:gd name="connsiteX2" fmla="*/ 174297 w 184688"/>
                <a:gd name="connsiteY2" fmla="*/ 77841 h 142571"/>
                <a:gd name="connsiteX3" fmla="*/ 167448 w 184688"/>
                <a:gd name="connsiteY3" fmla="*/ 72648 h 142571"/>
                <a:gd name="connsiteX4" fmla="*/ 168628 w 184688"/>
                <a:gd name="connsiteY4" fmla="*/ 28747 h 142571"/>
                <a:gd name="connsiteX5" fmla="*/ 152332 w 184688"/>
                <a:gd name="connsiteY5" fmla="*/ 2076 h 142571"/>
                <a:gd name="connsiteX6" fmla="*/ 149026 w 184688"/>
                <a:gd name="connsiteY6" fmla="*/ 84922 h 142571"/>
                <a:gd name="connsiteX7" fmla="*/ 86676 w 184688"/>
                <a:gd name="connsiteY7" fmla="*/ 86574 h 142571"/>
                <a:gd name="connsiteX8" fmla="*/ 87621 w 184688"/>
                <a:gd name="connsiteY8" fmla="*/ 29691 h 142571"/>
                <a:gd name="connsiteX9" fmla="*/ 73923 w 184688"/>
                <a:gd name="connsiteY9" fmla="*/ 188 h 142571"/>
                <a:gd name="connsiteX10" fmla="*/ 74631 w 184688"/>
                <a:gd name="connsiteY10" fmla="*/ 70996 h 142571"/>
                <a:gd name="connsiteX11" fmla="*/ 21020 w 184688"/>
                <a:gd name="connsiteY11" fmla="*/ 88934 h 142571"/>
                <a:gd name="connsiteX12" fmla="*/ 27160 w 184688"/>
                <a:gd name="connsiteY12" fmla="*/ 66748 h 142571"/>
                <a:gd name="connsiteX13" fmla="*/ 29994 w 184688"/>
                <a:gd name="connsiteY13" fmla="*/ 55182 h 142571"/>
                <a:gd name="connsiteX14" fmla="*/ 27160 w 184688"/>
                <a:gd name="connsiteY14" fmla="*/ 45269 h 142571"/>
                <a:gd name="connsiteX15" fmla="*/ 0 w 184688"/>
                <a:gd name="connsiteY15" fmla="*/ 89642 h 142571"/>
                <a:gd name="connsiteX16" fmla="*/ 2834 w 184688"/>
                <a:gd name="connsiteY16" fmla="*/ 98847 h 142571"/>
                <a:gd name="connsiteX17" fmla="*/ 8502 w 184688"/>
                <a:gd name="connsiteY17" fmla="*/ 112773 h 142571"/>
                <a:gd name="connsiteX18" fmla="*/ 13462 w 184688"/>
                <a:gd name="connsiteY18" fmla="*/ 97195 h 142571"/>
                <a:gd name="connsiteX19" fmla="*/ 80535 w 184688"/>
                <a:gd name="connsiteY19" fmla="*/ 100500 h 142571"/>
                <a:gd name="connsiteX20" fmla="*/ 145956 w 184688"/>
                <a:gd name="connsiteY20" fmla="*/ 100500 h 142571"/>
                <a:gd name="connsiteX21" fmla="*/ 144302 w 184688"/>
                <a:gd name="connsiteY21" fmla="*/ 124574 h 142571"/>
                <a:gd name="connsiteX22" fmla="*/ 141941 w 184688"/>
                <a:gd name="connsiteY22" fmla="*/ 131419 h 142571"/>
                <a:gd name="connsiteX23" fmla="*/ 140996 w 184688"/>
                <a:gd name="connsiteY23" fmla="*/ 138264 h 142571"/>
                <a:gd name="connsiteX24" fmla="*/ 150679 w 184688"/>
                <a:gd name="connsiteY24" fmla="*/ 136612 h 142571"/>
                <a:gd name="connsiteX25" fmla="*/ 170518 w 184688"/>
                <a:gd name="connsiteY25" fmla="*/ 102152 h 142571"/>
                <a:gd name="connsiteX26" fmla="*/ 184688 w 184688"/>
                <a:gd name="connsiteY26" fmla="*/ 89170 h 14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688" h="142571">
                  <a:moveTo>
                    <a:pt x="184688" y="89170"/>
                  </a:moveTo>
                  <a:cubicBezTo>
                    <a:pt x="178784" y="79965"/>
                    <a:pt x="183744" y="86338"/>
                    <a:pt x="177367" y="80437"/>
                  </a:cubicBezTo>
                  <a:cubicBezTo>
                    <a:pt x="176658" y="79965"/>
                    <a:pt x="175005" y="78549"/>
                    <a:pt x="174297" y="77841"/>
                  </a:cubicBezTo>
                  <a:lnTo>
                    <a:pt x="167448" y="72648"/>
                  </a:lnTo>
                  <a:cubicBezTo>
                    <a:pt x="167211" y="57071"/>
                    <a:pt x="168156" y="43853"/>
                    <a:pt x="168628" y="28747"/>
                  </a:cubicBezTo>
                  <a:cubicBezTo>
                    <a:pt x="170045" y="-992"/>
                    <a:pt x="175005" y="4437"/>
                    <a:pt x="152332" y="2076"/>
                  </a:cubicBezTo>
                  <a:cubicBezTo>
                    <a:pt x="143122" y="21194"/>
                    <a:pt x="150443" y="59667"/>
                    <a:pt x="149026" y="84922"/>
                  </a:cubicBezTo>
                  <a:lnTo>
                    <a:pt x="86676" y="86574"/>
                  </a:lnTo>
                  <a:cubicBezTo>
                    <a:pt x="86440" y="66748"/>
                    <a:pt x="86204" y="47629"/>
                    <a:pt x="87621" y="29691"/>
                  </a:cubicBezTo>
                  <a:cubicBezTo>
                    <a:pt x="89274" y="10809"/>
                    <a:pt x="97776" y="-1700"/>
                    <a:pt x="73923" y="188"/>
                  </a:cubicBezTo>
                  <a:cubicBezTo>
                    <a:pt x="68963" y="22611"/>
                    <a:pt x="73923" y="48102"/>
                    <a:pt x="74631" y="70996"/>
                  </a:cubicBezTo>
                  <a:cubicBezTo>
                    <a:pt x="75340" y="99555"/>
                    <a:pt x="52903" y="88226"/>
                    <a:pt x="21020" y="88934"/>
                  </a:cubicBezTo>
                  <a:cubicBezTo>
                    <a:pt x="24326" y="62735"/>
                    <a:pt x="20547" y="88698"/>
                    <a:pt x="27160" y="66748"/>
                  </a:cubicBezTo>
                  <a:cubicBezTo>
                    <a:pt x="27632" y="64859"/>
                    <a:pt x="29994" y="56599"/>
                    <a:pt x="29994" y="55182"/>
                  </a:cubicBezTo>
                  <a:cubicBezTo>
                    <a:pt x="30466" y="43381"/>
                    <a:pt x="31175" y="52822"/>
                    <a:pt x="27160" y="45269"/>
                  </a:cubicBezTo>
                  <a:cubicBezTo>
                    <a:pt x="-709" y="57543"/>
                    <a:pt x="22437" y="59903"/>
                    <a:pt x="0" y="89642"/>
                  </a:cubicBezTo>
                  <a:lnTo>
                    <a:pt x="2834" y="98847"/>
                  </a:lnTo>
                  <a:cubicBezTo>
                    <a:pt x="7321" y="114189"/>
                    <a:pt x="472" y="101208"/>
                    <a:pt x="8502" y="112773"/>
                  </a:cubicBezTo>
                  <a:cubicBezTo>
                    <a:pt x="10155" y="107344"/>
                    <a:pt x="10392" y="107108"/>
                    <a:pt x="13462" y="97195"/>
                  </a:cubicBezTo>
                  <a:cubicBezTo>
                    <a:pt x="34718" y="97667"/>
                    <a:pt x="65420" y="101208"/>
                    <a:pt x="80535" y="100500"/>
                  </a:cubicBezTo>
                  <a:cubicBezTo>
                    <a:pt x="102263" y="99555"/>
                    <a:pt x="120685" y="99319"/>
                    <a:pt x="145956" y="100500"/>
                  </a:cubicBezTo>
                  <a:cubicBezTo>
                    <a:pt x="147137" y="117729"/>
                    <a:pt x="147845" y="109233"/>
                    <a:pt x="144302" y="124574"/>
                  </a:cubicBezTo>
                  <a:cubicBezTo>
                    <a:pt x="143358" y="128351"/>
                    <a:pt x="142885" y="126935"/>
                    <a:pt x="141941" y="131419"/>
                  </a:cubicBezTo>
                  <a:cubicBezTo>
                    <a:pt x="139343" y="141332"/>
                    <a:pt x="139815" y="131891"/>
                    <a:pt x="140996" y="138264"/>
                  </a:cubicBezTo>
                  <a:cubicBezTo>
                    <a:pt x="144066" y="139208"/>
                    <a:pt x="137453" y="148413"/>
                    <a:pt x="150679" y="136612"/>
                  </a:cubicBezTo>
                  <a:cubicBezTo>
                    <a:pt x="166503" y="122450"/>
                    <a:pt x="151624" y="119618"/>
                    <a:pt x="170518" y="102152"/>
                  </a:cubicBezTo>
                  <a:cubicBezTo>
                    <a:pt x="188939" y="85158"/>
                    <a:pt x="173352" y="115369"/>
                    <a:pt x="184688" y="891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6" name="Forma libre 862">
              <a:extLst>
                <a:ext uri="{FF2B5EF4-FFF2-40B4-BE49-F238E27FC236}">
                  <a16:creationId xmlns:a16="http://schemas.microsoft.com/office/drawing/2014/main" id="{85CCEF61-47B0-D9ED-7ACF-C8F9238F6645}"/>
                </a:ext>
              </a:extLst>
            </p:cNvPr>
            <p:cNvSpPr/>
            <p:nvPr/>
          </p:nvSpPr>
          <p:spPr>
            <a:xfrm>
              <a:off x="8861085" y="6372492"/>
              <a:ext cx="26966" cy="179144"/>
            </a:xfrm>
            <a:custGeom>
              <a:avLst/>
              <a:gdLst>
                <a:gd name="connsiteX0" fmla="*/ 18228 w 26966"/>
                <a:gd name="connsiteY0" fmla="*/ 0 h 179144"/>
                <a:gd name="connsiteX1" fmla="*/ 5947 w 26966"/>
                <a:gd name="connsiteY1" fmla="*/ 84734 h 179144"/>
                <a:gd name="connsiteX2" fmla="*/ 6656 w 26966"/>
                <a:gd name="connsiteY2" fmla="*/ 179144 h 179144"/>
                <a:gd name="connsiteX3" fmla="*/ 18228 w 26966"/>
                <a:gd name="connsiteY3" fmla="*/ 95119 h 179144"/>
                <a:gd name="connsiteX4" fmla="*/ 18228 w 26966"/>
                <a:gd name="connsiteY4" fmla="*/ 0 h 17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6" h="179144">
                  <a:moveTo>
                    <a:pt x="18228" y="0"/>
                  </a:moveTo>
                  <a:cubicBezTo>
                    <a:pt x="-7515" y="7553"/>
                    <a:pt x="6656" y="54286"/>
                    <a:pt x="5947" y="84734"/>
                  </a:cubicBezTo>
                  <a:cubicBezTo>
                    <a:pt x="5239" y="112113"/>
                    <a:pt x="-7515" y="156958"/>
                    <a:pt x="6656" y="179144"/>
                  </a:cubicBezTo>
                  <a:cubicBezTo>
                    <a:pt x="16575" y="154126"/>
                    <a:pt x="15394" y="128871"/>
                    <a:pt x="18228" y="95119"/>
                  </a:cubicBezTo>
                  <a:cubicBezTo>
                    <a:pt x="20590" y="65616"/>
                    <a:pt x="36650" y="23367"/>
                    <a:pt x="182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7" name="Forma libre 863">
              <a:extLst>
                <a:ext uri="{FF2B5EF4-FFF2-40B4-BE49-F238E27FC236}">
                  <a16:creationId xmlns:a16="http://schemas.microsoft.com/office/drawing/2014/main" id="{7E479EEB-F82C-AC14-40BA-0ABCB5231761}"/>
                </a:ext>
              </a:extLst>
            </p:cNvPr>
            <p:cNvSpPr/>
            <p:nvPr/>
          </p:nvSpPr>
          <p:spPr>
            <a:xfrm>
              <a:off x="8893963" y="6414033"/>
              <a:ext cx="20164" cy="151057"/>
            </a:xfrm>
            <a:custGeom>
              <a:avLst/>
              <a:gdLst>
                <a:gd name="connsiteX0" fmla="*/ 14164 w 20164"/>
                <a:gd name="connsiteY0" fmla="*/ 0 h 151057"/>
                <a:gd name="connsiteX1" fmla="*/ 465 w 20164"/>
                <a:gd name="connsiteY1" fmla="*/ 75529 h 151057"/>
                <a:gd name="connsiteX2" fmla="*/ 7551 w 20164"/>
                <a:gd name="connsiteY2" fmla="*/ 141616 h 151057"/>
                <a:gd name="connsiteX3" fmla="*/ 14636 w 20164"/>
                <a:gd name="connsiteY3" fmla="*/ 151057 h 151057"/>
                <a:gd name="connsiteX4" fmla="*/ 14164 w 20164"/>
                <a:gd name="connsiteY4" fmla="*/ 0 h 15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 h="151057">
                  <a:moveTo>
                    <a:pt x="14164" y="0"/>
                  </a:moveTo>
                  <a:cubicBezTo>
                    <a:pt x="-2841" y="10385"/>
                    <a:pt x="-7" y="53342"/>
                    <a:pt x="465" y="75529"/>
                  </a:cubicBezTo>
                  <a:cubicBezTo>
                    <a:pt x="1410" y="118958"/>
                    <a:pt x="7551" y="141616"/>
                    <a:pt x="7551" y="141616"/>
                  </a:cubicBezTo>
                  <a:cubicBezTo>
                    <a:pt x="11566" y="148933"/>
                    <a:pt x="11093" y="146809"/>
                    <a:pt x="14636" y="151057"/>
                  </a:cubicBezTo>
                  <a:cubicBezTo>
                    <a:pt x="21249" y="135479"/>
                    <a:pt x="22902" y="13926"/>
                    <a:pt x="1416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8" name="Forma libre 864">
              <a:extLst>
                <a:ext uri="{FF2B5EF4-FFF2-40B4-BE49-F238E27FC236}">
                  <a16:creationId xmlns:a16="http://schemas.microsoft.com/office/drawing/2014/main" id="{C3B5C561-42EE-B3B1-3848-A348426D03F7}"/>
                </a:ext>
              </a:extLst>
            </p:cNvPr>
            <p:cNvSpPr/>
            <p:nvPr/>
          </p:nvSpPr>
          <p:spPr>
            <a:xfrm>
              <a:off x="8997002" y="6035681"/>
              <a:ext cx="31809" cy="92080"/>
            </a:xfrm>
            <a:custGeom>
              <a:avLst/>
              <a:gdLst>
                <a:gd name="connsiteX0" fmla="*/ 26378 w 31809"/>
                <a:gd name="connsiteY0" fmla="*/ 89926 h 92080"/>
                <a:gd name="connsiteX1" fmla="*/ 31810 w 31809"/>
                <a:gd name="connsiteY1" fmla="*/ 24547 h 92080"/>
                <a:gd name="connsiteX2" fmla="*/ 27795 w 31809"/>
                <a:gd name="connsiteY2" fmla="*/ 23603 h 92080"/>
                <a:gd name="connsiteX3" fmla="*/ 21890 w 31809"/>
                <a:gd name="connsiteY3" fmla="*/ 21714 h 92080"/>
                <a:gd name="connsiteX4" fmla="*/ 5831 w 31809"/>
                <a:gd name="connsiteY4" fmla="*/ 0 h 92080"/>
                <a:gd name="connsiteX5" fmla="*/ 17403 w 31809"/>
                <a:gd name="connsiteY5" fmla="*/ 86622 h 92080"/>
                <a:gd name="connsiteX6" fmla="*/ 26378 w 31809"/>
                <a:gd name="connsiteY6" fmla="*/ 89926 h 9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09" h="92080">
                  <a:moveTo>
                    <a:pt x="26378" y="89926"/>
                  </a:moveTo>
                  <a:lnTo>
                    <a:pt x="31810" y="24547"/>
                  </a:lnTo>
                  <a:cubicBezTo>
                    <a:pt x="29920" y="23839"/>
                    <a:pt x="28267" y="24783"/>
                    <a:pt x="27795" y="23603"/>
                  </a:cubicBezTo>
                  <a:cubicBezTo>
                    <a:pt x="24724" y="12273"/>
                    <a:pt x="26378" y="24075"/>
                    <a:pt x="21890" y="21714"/>
                  </a:cubicBezTo>
                  <a:cubicBezTo>
                    <a:pt x="7011" y="13690"/>
                    <a:pt x="18584" y="14634"/>
                    <a:pt x="5831" y="0"/>
                  </a:cubicBezTo>
                  <a:cubicBezTo>
                    <a:pt x="-5506" y="18410"/>
                    <a:pt x="399" y="72460"/>
                    <a:pt x="17403" y="86622"/>
                  </a:cubicBezTo>
                  <a:cubicBezTo>
                    <a:pt x="27559" y="95119"/>
                    <a:pt x="18112" y="91578"/>
                    <a:pt x="26378" y="8992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9" name="Forma libre 865">
              <a:extLst>
                <a:ext uri="{FF2B5EF4-FFF2-40B4-BE49-F238E27FC236}">
                  <a16:creationId xmlns:a16="http://schemas.microsoft.com/office/drawing/2014/main" id="{75E2D8DA-D425-BA19-5150-4AF9240E187D}"/>
                </a:ext>
              </a:extLst>
            </p:cNvPr>
            <p:cNvSpPr/>
            <p:nvPr/>
          </p:nvSpPr>
          <p:spPr>
            <a:xfrm>
              <a:off x="9447785" y="5882263"/>
              <a:ext cx="128242" cy="21243"/>
            </a:xfrm>
            <a:custGeom>
              <a:avLst/>
              <a:gdLst>
                <a:gd name="connsiteX0" fmla="*/ 0 w 128242"/>
                <a:gd name="connsiteY0" fmla="*/ 9442 h 21243"/>
                <a:gd name="connsiteX1" fmla="*/ 10392 w 128242"/>
                <a:gd name="connsiteY1" fmla="*/ 15106 h 21243"/>
                <a:gd name="connsiteX2" fmla="*/ 128243 w 128242"/>
                <a:gd name="connsiteY2" fmla="*/ 21243 h 21243"/>
                <a:gd name="connsiteX3" fmla="*/ 75340 w 128242"/>
                <a:gd name="connsiteY3" fmla="*/ 5665 h 21243"/>
                <a:gd name="connsiteX4" fmla="*/ 0 w 128242"/>
                <a:gd name="connsiteY4" fmla="*/ 9442 h 2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2" h="21243">
                  <a:moveTo>
                    <a:pt x="0" y="9442"/>
                  </a:moveTo>
                  <a:cubicBezTo>
                    <a:pt x="7794" y="16050"/>
                    <a:pt x="-3543" y="11802"/>
                    <a:pt x="10392" y="15106"/>
                  </a:cubicBezTo>
                  <a:lnTo>
                    <a:pt x="128243" y="21243"/>
                  </a:lnTo>
                  <a:cubicBezTo>
                    <a:pt x="125881" y="-12509"/>
                    <a:pt x="103917" y="3541"/>
                    <a:pt x="75340" y="5665"/>
                  </a:cubicBezTo>
                  <a:cubicBezTo>
                    <a:pt x="51958" y="7317"/>
                    <a:pt x="17949" y="1417"/>
                    <a:pt x="0" y="944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0" name="Forma libre 866">
              <a:extLst>
                <a:ext uri="{FF2B5EF4-FFF2-40B4-BE49-F238E27FC236}">
                  <a16:creationId xmlns:a16="http://schemas.microsoft.com/office/drawing/2014/main" id="{52913652-09C6-21C7-A320-9F3F01CB281F}"/>
                </a:ext>
              </a:extLst>
            </p:cNvPr>
            <p:cNvSpPr/>
            <p:nvPr/>
          </p:nvSpPr>
          <p:spPr>
            <a:xfrm>
              <a:off x="9361817" y="5950269"/>
              <a:ext cx="117378" cy="19029"/>
            </a:xfrm>
            <a:custGeom>
              <a:avLst/>
              <a:gdLst>
                <a:gd name="connsiteX0" fmla="*/ 117379 w 117378"/>
                <a:gd name="connsiteY0" fmla="*/ 6816 h 19029"/>
                <a:gd name="connsiteX1" fmla="*/ 90455 w 117378"/>
                <a:gd name="connsiteY1" fmla="*/ 915 h 19029"/>
                <a:gd name="connsiteX2" fmla="*/ 0 w 117378"/>
                <a:gd name="connsiteY2" fmla="*/ 17437 h 19029"/>
                <a:gd name="connsiteX3" fmla="*/ 117379 w 117378"/>
                <a:gd name="connsiteY3" fmla="*/ 6816 h 19029"/>
              </a:gdLst>
              <a:ahLst/>
              <a:cxnLst>
                <a:cxn ang="0">
                  <a:pos x="connsiteX0" y="connsiteY0"/>
                </a:cxn>
                <a:cxn ang="0">
                  <a:pos x="connsiteX1" y="connsiteY1"/>
                </a:cxn>
                <a:cxn ang="0">
                  <a:pos x="connsiteX2" y="connsiteY2"/>
                </a:cxn>
                <a:cxn ang="0">
                  <a:pos x="connsiteX3" y="connsiteY3"/>
                </a:cxn>
              </a:cxnLst>
              <a:rect l="l" t="t" r="r" b="b"/>
              <a:pathLst>
                <a:path w="117378" h="19029">
                  <a:moveTo>
                    <a:pt x="117379" y="6816"/>
                  </a:moveTo>
                  <a:cubicBezTo>
                    <a:pt x="104389" y="-2153"/>
                    <a:pt x="111710" y="-29"/>
                    <a:pt x="90455" y="915"/>
                  </a:cubicBezTo>
                  <a:cubicBezTo>
                    <a:pt x="68018" y="2095"/>
                    <a:pt x="10155" y="8704"/>
                    <a:pt x="0" y="17437"/>
                  </a:cubicBezTo>
                  <a:cubicBezTo>
                    <a:pt x="14643" y="22866"/>
                    <a:pt x="100138" y="13188"/>
                    <a:pt x="117379" y="68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1" name="Forma libre 867">
              <a:extLst>
                <a:ext uri="{FF2B5EF4-FFF2-40B4-BE49-F238E27FC236}">
                  <a16:creationId xmlns:a16="http://schemas.microsoft.com/office/drawing/2014/main" id="{24F7C560-47EE-0C0D-627D-55F5367AD3E5}"/>
                </a:ext>
              </a:extLst>
            </p:cNvPr>
            <p:cNvSpPr/>
            <p:nvPr/>
          </p:nvSpPr>
          <p:spPr>
            <a:xfrm>
              <a:off x="9333140" y="6217894"/>
              <a:ext cx="33873" cy="25676"/>
            </a:xfrm>
            <a:custGeom>
              <a:avLst/>
              <a:gdLst>
                <a:gd name="connsiteX0" fmla="*/ 33874 w 33873"/>
                <a:gd name="connsiteY0" fmla="*/ 18882 h 25676"/>
                <a:gd name="connsiteX1" fmla="*/ 15688 w 33873"/>
                <a:gd name="connsiteY1" fmla="*/ 0 h 25676"/>
                <a:gd name="connsiteX2" fmla="*/ 33874 w 33873"/>
                <a:gd name="connsiteY2" fmla="*/ 18882 h 25676"/>
              </a:gdLst>
              <a:ahLst/>
              <a:cxnLst>
                <a:cxn ang="0">
                  <a:pos x="connsiteX0" y="connsiteY0"/>
                </a:cxn>
                <a:cxn ang="0">
                  <a:pos x="connsiteX1" y="connsiteY1"/>
                </a:cxn>
                <a:cxn ang="0">
                  <a:pos x="connsiteX2" y="connsiteY2"/>
                </a:cxn>
              </a:cxnLst>
              <a:rect l="l" t="t" r="r" b="b"/>
              <a:pathLst>
                <a:path w="33873" h="25676">
                  <a:moveTo>
                    <a:pt x="33874" y="18882"/>
                  </a:moveTo>
                  <a:cubicBezTo>
                    <a:pt x="29859" y="1180"/>
                    <a:pt x="32457" y="5193"/>
                    <a:pt x="15688" y="0"/>
                  </a:cubicBezTo>
                  <a:cubicBezTo>
                    <a:pt x="-24461" y="21714"/>
                    <a:pt x="23954" y="34224"/>
                    <a:pt x="33874" y="188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2" name="Forma libre 868">
              <a:extLst>
                <a:ext uri="{FF2B5EF4-FFF2-40B4-BE49-F238E27FC236}">
                  <a16:creationId xmlns:a16="http://schemas.microsoft.com/office/drawing/2014/main" id="{F2593A99-B45C-083B-BDA6-F1B22419F421}"/>
                </a:ext>
              </a:extLst>
            </p:cNvPr>
            <p:cNvSpPr/>
            <p:nvPr/>
          </p:nvSpPr>
          <p:spPr>
            <a:xfrm>
              <a:off x="9354531" y="6258889"/>
              <a:ext cx="24527" cy="29341"/>
            </a:xfrm>
            <a:custGeom>
              <a:avLst/>
              <a:gdLst>
                <a:gd name="connsiteX0" fmla="*/ 24527 w 24527"/>
                <a:gd name="connsiteY0" fmla="*/ 4087 h 29341"/>
                <a:gd name="connsiteX1" fmla="*/ 5161 w 24527"/>
                <a:gd name="connsiteY1" fmla="*/ 29342 h 29341"/>
                <a:gd name="connsiteX2" fmla="*/ 24527 w 24527"/>
                <a:gd name="connsiteY2" fmla="*/ 4087 h 29341"/>
              </a:gdLst>
              <a:ahLst/>
              <a:cxnLst>
                <a:cxn ang="0">
                  <a:pos x="connsiteX0" y="connsiteY0"/>
                </a:cxn>
                <a:cxn ang="0">
                  <a:pos x="connsiteX1" y="connsiteY1"/>
                </a:cxn>
                <a:cxn ang="0">
                  <a:pos x="connsiteX2" y="connsiteY2"/>
                </a:cxn>
              </a:cxnLst>
              <a:rect l="l" t="t" r="r" b="b"/>
              <a:pathLst>
                <a:path w="24527" h="29341">
                  <a:moveTo>
                    <a:pt x="24527" y="4087"/>
                  </a:moveTo>
                  <a:cubicBezTo>
                    <a:pt x="2091" y="-7243"/>
                    <a:pt x="-6411" y="6211"/>
                    <a:pt x="5161" y="29342"/>
                  </a:cubicBezTo>
                  <a:cubicBezTo>
                    <a:pt x="25000" y="26273"/>
                    <a:pt x="19095" y="27925"/>
                    <a:pt x="24527" y="40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3" name="Forma libre 869">
              <a:extLst>
                <a:ext uri="{FF2B5EF4-FFF2-40B4-BE49-F238E27FC236}">
                  <a16:creationId xmlns:a16="http://schemas.microsoft.com/office/drawing/2014/main" id="{7C06E893-CE84-E166-338E-B815ECE1C880}"/>
                </a:ext>
              </a:extLst>
            </p:cNvPr>
            <p:cNvSpPr/>
            <p:nvPr/>
          </p:nvSpPr>
          <p:spPr>
            <a:xfrm>
              <a:off x="9403620" y="6214707"/>
              <a:ext cx="25034" cy="21321"/>
            </a:xfrm>
            <a:custGeom>
              <a:avLst/>
              <a:gdLst>
                <a:gd name="connsiteX0" fmla="*/ 25034 w 25034"/>
                <a:gd name="connsiteY0" fmla="*/ 13808 h 21321"/>
                <a:gd name="connsiteX1" fmla="*/ 0 w 25034"/>
                <a:gd name="connsiteY1" fmla="*/ 6728 h 21321"/>
                <a:gd name="connsiteX2" fmla="*/ 25034 w 25034"/>
                <a:gd name="connsiteY2" fmla="*/ 13808 h 21321"/>
              </a:gdLst>
              <a:ahLst/>
              <a:cxnLst>
                <a:cxn ang="0">
                  <a:pos x="connsiteX0" y="connsiteY0"/>
                </a:cxn>
                <a:cxn ang="0">
                  <a:pos x="connsiteX1" y="connsiteY1"/>
                </a:cxn>
                <a:cxn ang="0">
                  <a:pos x="connsiteX2" y="connsiteY2"/>
                </a:cxn>
              </a:cxnLst>
              <a:rect l="l" t="t" r="r" b="b"/>
              <a:pathLst>
                <a:path w="25034" h="21321">
                  <a:moveTo>
                    <a:pt x="25034" y="13808"/>
                  </a:moveTo>
                  <a:cubicBezTo>
                    <a:pt x="17713" y="-7198"/>
                    <a:pt x="27396" y="355"/>
                    <a:pt x="0" y="6728"/>
                  </a:cubicBezTo>
                  <a:cubicBezTo>
                    <a:pt x="5668" y="20889"/>
                    <a:pt x="4960" y="27498"/>
                    <a:pt x="25034" y="13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4" name="Forma libre 870">
              <a:extLst>
                <a:ext uri="{FF2B5EF4-FFF2-40B4-BE49-F238E27FC236}">
                  <a16:creationId xmlns:a16="http://schemas.microsoft.com/office/drawing/2014/main" id="{63E0F453-B1DF-5D84-B783-BCAB824979BA}"/>
                </a:ext>
              </a:extLst>
            </p:cNvPr>
            <p:cNvSpPr/>
            <p:nvPr/>
          </p:nvSpPr>
          <p:spPr>
            <a:xfrm>
              <a:off x="9334893" y="5891351"/>
              <a:ext cx="29994" cy="16782"/>
            </a:xfrm>
            <a:custGeom>
              <a:avLst/>
              <a:gdLst>
                <a:gd name="connsiteX0" fmla="*/ 29994 w 29994"/>
                <a:gd name="connsiteY0" fmla="*/ 5310 h 16782"/>
                <a:gd name="connsiteX1" fmla="*/ 0 w 29994"/>
                <a:gd name="connsiteY1" fmla="*/ 11211 h 16782"/>
                <a:gd name="connsiteX2" fmla="*/ 29994 w 29994"/>
                <a:gd name="connsiteY2" fmla="*/ 5310 h 16782"/>
              </a:gdLst>
              <a:ahLst/>
              <a:cxnLst>
                <a:cxn ang="0">
                  <a:pos x="connsiteX0" y="connsiteY0"/>
                </a:cxn>
                <a:cxn ang="0">
                  <a:pos x="connsiteX1" y="connsiteY1"/>
                </a:cxn>
                <a:cxn ang="0">
                  <a:pos x="connsiteX2" y="connsiteY2"/>
                </a:cxn>
              </a:cxnLst>
              <a:rect l="l" t="t" r="r" b="b"/>
              <a:pathLst>
                <a:path w="29994" h="16782">
                  <a:moveTo>
                    <a:pt x="29994" y="5310"/>
                  </a:moveTo>
                  <a:cubicBezTo>
                    <a:pt x="12045" y="-1062"/>
                    <a:pt x="9211" y="-4367"/>
                    <a:pt x="0" y="11211"/>
                  </a:cubicBezTo>
                  <a:cubicBezTo>
                    <a:pt x="15351" y="20888"/>
                    <a:pt x="22200" y="17348"/>
                    <a:pt x="29994" y="53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5" name="Forma libre 871">
              <a:extLst>
                <a:ext uri="{FF2B5EF4-FFF2-40B4-BE49-F238E27FC236}">
                  <a16:creationId xmlns:a16="http://schemas.microsoft.com/office/drawing/2014/main" id="{31A2A90E-694C-3274-A0D6-D979D209FCB7}"/>
                </a:ext>
              </a:extLst>
            </p:cNvPr>
            <p:cNvSpPr/>
            <p:nvPr/>
          </p:nvSpPr>
          <p:spPr>
            <a:xfrm>
              <a:off x="9441880" y="6234274"/>
              <a:ext cx="24655" cy="16839"/>
            </a:xfrm>
            <a:custGeom>
              <a:avLst/>
              <a:gdLst>
                <a:gd name="connsiteX0" fmla="*/ 21256 w 24655"/>
                <a:gd name="connsiteY0" fmla="*/ 5335 h 16839"/>
                <a:gd name="connsiteX1" fmla="*/ 11336 w 24655"/>
                <a:gd name="connsiteY1" fmla="*/ 2030 h 16839"/>
                <a:gd name="connsiteX2" fmla="*/ 0 w 24655"/>
                <a:gd name="connsiteY2" fmla="*/ 10763 h 16839"/>
                <a:gd name="connsiteX3" fmla="*/ 10864 w 24655"/>
                <a:gd name="connsiteY3" fmla="*/ 16192 h 16839"/>
                <a:gd name="connsiteX4" fmla="*/ 21256 w 24655"/>
                <a:gd name="connsiteY4" fmla="*/ 5335 h 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 h="16839">
                  <a:moveTo>
                    <a:pt x="21256" y="5335"/>
                  </a:moveTo>
                  <a:cubicBezTo>
                    <a:pt x="13934" y="1322"/>
                    <a:pt x="29994" y="-2454"/>
                    <a:pt x="11336" y="2030"/>
                  </a:cubicBezTo>
                  <a:cubicBezTo>
                    <a:pt x="3779" y="3919"/>
                    <a:pt x="3070" y="7459"/>
                    <a:pt x="0" y="10763"/>
                  </a:cubicBezTo>
                  <a:cubicBezTo>
                    <a:pt x="1653" y="11707"/>
                    <a:pt x="-4251" y="19024"/>
                    <a:pt x="10864" y="16192"/>
                  </a:cubicBezTo>
                  <a:cubicBezTo>
                    <a:pt x="39441" y="10527"/>
                    <a:pt x="13462" y="14304"/>
                    <a:pt x="21256" y="53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76" name="Marcador de contenido 2">
            <a:extLst>
              <a:ext uri="{FF2B5EF4-FFF2-40B4-BE49-F238E27FC236}">
                <a16:creationId xmlns:a16="http://schemas.microsoft.com/office/drawing/2014/main" id="{640A685B-CC53-F2D2-D060-F99B6766E02B}"/>
              </a:ext>
            </a:extLst>
          </p:cNvPr>
          <p:cNvSpPr txBox="1">
            <a:spLocks/>
          </p:cNvSpPr>
          <p:nvPr/>
        </p:nvSpPr>
        <p:spPr>
          <a:xfrm>
            <a:off x="2985251" y="4257820"/>
            <a:ext cx="1671011" cy="552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a:t>Decoder</a:t>
            </a:r>
          </a:p>
        </p:txBody>
      </p:sp>
    </p:spTree>
    <p:extLst>
      <p:ext uri="{BB962C8B-B14F-4D97-AF65-F5344CB8AC3E}">
        <p14:creationId xmlns:p14="http://schemas.microsoft.com/office/powerpoint/2010/main" val="8189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Cơ chế Attention</a:t>
            </a:r>
          </a:p>
        </p:txBody>
      </p:sp>
      <p:grpSp>
        <p:nvGrpSpPr>
          <p:cNvPr id="4" name="Gráfico 626">
            <a:extLst>
              <a:ext uri="{FF2B5EF4-FFF2-40B4-BE49-F238E27FC236}">
                <a16:creationId xmlns:a16="http://schemas.microsoft.com/office/drawing/2014/main" id="{81814D19-96D5-B8F7-1F46-2CA904A8136A}"/>
              </a:ext>
            </a:extLst>
          </p:cNvPr>
          <p:cNvGrpSpPr/>
          <p:nvPr/>
        </p:nvGrpSpPr>
        <p:grpSpPr>
          <a:xfrm>
            <a:off x="439501" y="684333"/>
            <a:ext cx="877243" cy="875084"/>
            <a:chOff x="2476493" y="3621271"/>
            <a:chExt cx="1181716" cy="1178808"/>
          </a:xfrm>
          <a:solidFill>
            <a:srgbClr val="262626"/>
          </a:solidFill>
        </p:grpSpPr>
        <p:sp>
          <p:nvSpPr>
            <p:cNvPr id="5" name="Forma libre 748">
              <a:extLst>
                <a:ext uri="{FF2B5EF4-FFF2-40B4-BE49-F238E27FC236}">
                  <a16:creationId xmlns:a16="http://schemas.microsoft.com/office/drawing/2014/main" id="{3D60D212-98F2-7FF8-AC48-FBD3A79F8A8B}"/>
                </a:ext>
              </a:extLst>
            </p:cNvPr>
            <p:cNvSpPr/>
            <p:nvPr/>
          </p:nvSpPr>
          <p:spPr>
            <a:xfrm>
              <a:off x="2823521" y="3730170"/>
              <a:ext cx="834687" cy="1029077"/>
            </a:xfrm>
            <a:custGeom>
              <a:avLst/>
              <a:gdLst>
                <a:gd name="connsiteX0" fmla="*/ 421147 w 834687"/>
                <a:gd name="connsiteY0" fmla="*/ 321233 h 1029077"/>
                <a:gd name="connsiteX1" fmla="*/ 422328 w 834687"/>
                <a:gd name="connsiteY1" fmla="*/ 317928 h 1029077"/>
                <a:gd name="connsiteX2" fmla="*/ 423508 w 834687"/>
                <a:gd name="connsiteY2" fmla="*/ 314388 h 1029077"/>
                <a:gd name="connsiteX3" fmla="*/ 425162 w 834687"/>
                <a:gd name="connsiteY3" fmla="*/ 307779 h 1029077"/>
                <a:gd name="connsiteX4" fmla="*/ 427051 w 834687"/>
                <a:gd name="connsiteY4" fmla="*/ 298338 h 1029077"/>
                <a:gd name="connsiteX5" fmla="*/ 586469 w 834687"/>
                <a:gd name="connsiteY5" fmla="*/ 514303 h 1029077"/>
                <a:gd name="connsiteX6" fmla="*/ 734078 w 834687"/>
                <a:gd name="connsiteY6" fmla="*/ 743013 h 1029077"/>
                <a:gd name="connsiteX7" fmla="*/ 717073 w 834687"/>
                <a:gd name="connsiteY7" fmla="*/ 759771 h 1029077"/>
                <a:gd name="connsiteX8" fmla="*/ 691330 w 834687"/>
                <a:gd name="connsiteY8" fmla="*/ 772752 h 1029077"/>
                <a:gd name="connsiteX9" fmla="*/ 686843 w 834687"/>
                <a:gd name="connsiteY9" fmla="*/ 725547 h 1029077"/>
                <a:gd name="connsiteX10" fmla="*/ 645040 w 834687"/>
                <a:gd name="connsiteY10" fmla="*/ 753870 h 1029077"/>
                <a:gd name="connsiteX11" fmla="*/ 679285 w 834687"/>
                <a:gd name="connsiteY11" fmla="*/ 748442 h 1029077"/>
                <a:gd name="connsiteX12" fmla="*/ 650472 w 834687"/>
                <a:gd name="connsiteY12" fmla="*/ 813585 h 1029077"/>
                <a:gd name="connsiteX13" fmla="*/ 743052 w 834687"/>
                <a:gd name="connsiteY13" fmla="*/ 765436 h 1029077"/>
                <a:gd name="connsiteX14" fmla="*/ 650472 w 834687"/>
                <a:gd name="connsiteY14" fmla="*/ 895958 h 1029077"/>
                <a:gd name="connsiteX15" fmla="*/ 653306 w 834687"/>
                <a:gd name="connsiteY15" fmla="*/ 908232 h 1029077"/>
                <a:gd name="connsiteX16" fmla="*/ 638899 w 834687"/>
                <a:gd name="connsiteY16" fmla="*/ 945288 h 1029077"/>
                <a:gd name="connsiteX17" fmla="*/ 673145 w 834687"/>
                <a:gd name="connsiteY17" fmla="*/ 917201 h 1029077"/>
                <a:gd name="connsiteX18" fmla="*/ 764780 w 834687"/>
                <a:gd name="connsiteY18" fmla="*/ 840256 h 1029077"/>
                <a:gd name="connsiteX19" fmla="*/ 767142 w 834687"/>
                <a:gd name="connsiteY19" fmla="*/ 853002 h 1029077"/>
                <a:gd name="connsiteX20" fmla="*/ 798317 w 834687"/>
                <a:gd name="connsiteY20" fmla="*/ 824678 h 1029077"/>
                <a:gd name="connsiteX21" fmla="*/ 808709 w 834687"/>
                <a:gd name="connsiteY21" fmla="*/ 846393 h 1029077"/>
                <a:gd name="connsiteX22" fmla="*/ 754625 w 834687"/>
                <a:gd name="connsiteY22" fmla="*/ 868107 h 1029077"/>
                <a:gd name="connsiteX23" fmla="*/ 754625 w 834687"/>
                <a:gd name="connsiteY23" fmla="*/ 851349 h 1029077"/>
                <a:gd name="connsiteX24" fmla="*/ 696526 w 834687"/>
                <a:gd name="connsiteY24" fmla="*/ 907996 h 1029077"/>
                <a:gd name="connsiteX25" fmla="*/ 681647 w 834687"/>
                <a:gd name="connsiteY25" fmla="*/ 925462 h 1029077"/>
                <a:gd name="connsiteX26" fmla="*/ 599931 w 834687"/>
                <a:gd name="connsiteY26" fmla="*/ 990133 h 1029077"/>
                <a:gd name="connsiteX27" fmla="*/ 516089 w 834687"/>
                <a:gd name="connsiteY27" fmla="*/ 862443 h 1029077"/>
                <a:gd name="connsiteX28" fmla="*/ 480899 w 834687"/>
                <a:gd name="connsiteY28" fmla="*/ 842616 h 1029077"/>
                <a:gd name="connsiteX29" fmla="*/ 316994 w 834687"/>
                <a:gd name="connsiteY29" fmla="*/ 593372 h 1029077"/>
                <a:gd name="connsiteX30" fmla="*/ 252518 w 834687"/>
                <a:gd name="connsiteY30" fmla="*/ 498017 h 1029077"/>
                <a:gd name="connsiteX31" fmla="*/ 279206 w 834687"/>
                <a:gd name="connsiteY31" fmla="*/ 527756 h 1029077"/>
                <a:gd name="connsiteX32" fmla="*/ 361395 w 834687"/>
                <a:gd name="connsiteY32" fmla="*/ 641757 h 1029077"/>
                <a:gd name="connsiteX33" fmla="*/ 365646 w 834687"/>
                <a:gd name="connsiteY33" fmla="*/ 648366 h 1029077"/>
                <a:gd name="connsiteX34" fmla="*/ 368008 w 834687"/>
                <a:gd name="connsiteY34" fmla="*/ 651435 h 1029077"/>
                <a:gd name="connsiteX35" fmla="*/ 410755 w 834687"/>
                <a:gd name="connsiteY35" fmla="*/ 699348 h 1029077"/>
                <a:gd name="connsiteX36" fmla="*/ 317702 w 834687"/>
                <a:gd name="connsiteY36" fmla="*/ 565285 h 1029077"/>
                <a:gd name="connsiteX37" fmla="*/ 220162 w 834687"/>
                <a:gd name="connsiteY37" fmla="*/ 434526 h 1029077"/>
                <a:gd name="connsiteX38" fmla="*/ 41142 w 834687"/>
                <a:gd name="connsiteY38" fmla="*/ 161442 h 1029077"/>
                <a:gd name="connsiteX39" fmla="*/ 111758 w 834687"/>
                <a:gd name="connsiteY39" fmla="*/ 89926 h 1029077"/>
                <a:gd name="connsiteX40" fmla="*/ 145295 w 834687"/>
                <a:gd name="connsiteY40" fmla="*/ 52870 h 1029077"/>
                <a:gd name="connsiteX41" fmla="*/ 180249 w 834687"/>
                <a:gd name="connsiteY41" fmla="*/ 18174 h 1029077"/>
                <a:gd name="connsiteX42" fmla="*/ 219690 w 834687"/>
                <a:gd name="connsiteY42" fmla="*/ 49330 h 1029077"/>
                <a:gd name="connsiteX43" fmla="*/ 251337 w 834687"/>
                <a:gd name="connsiteY43" fmla="*/ 83082 h 1029077"/>
                <a:gd name="connsiteX44" fmla="*/ 279915 w 834687"/>
                <a:gd name="connsiteY44" fmla="*/ 125802 h 1029077"/>
                <a:gd name="connsiteX45" fmla="*/ 421147 w 834687"/>
                <a:gd name="connsiteY45" fmla="*/ 321233 h 1029077"/>
                <a:gd name="connsiteX46" fmla="*/ 834688 w 834687"/>
                <a:gd name="connsiteY46" fmla="*/ 835536 h 1029077"/>
                <a:gd name="connsiteX47" fmla="*/ 813905 w 834687"/>
                <a:gd name="connsiteY47" fmla="*/ 792815 h 1029077"/>
                <a:gd name="connsiteX48" fmla="*/ 802804 w 834687"/>
                <a:gd name="connsiteY48" fmla="*/ 790690 h 1029077"/>
                <a:gd name="connsiteX49" fmla="*/ 715892 w 834687"/>
                <a:gd name="connsiteY49" fmla="*/ 689435 h 1029077"/>
                <a:gd name="connsiteX50" fmla="*/ 681647 w 834687"/>
                <a:gd name="connsiteY50" fmla="*/ 631136 h 1029077"/>
                <a:gd name="connsiteX51" fmla="*/ 643859 w 834687"/>
                <a:gd name="connsiteY51" fmla="*/ 570949 h 1029077"/>
                <a:gd name="connsiteX52" fmla="*/ 318647 w 834687"/>
                <a:gd name="connsiteY52" fmla="*/ 145865 h 1029077"/>
                <a:gd name="connsiteX53" fmla="*/ 296919 w 834687"/>
                <a:gd name="connsiteY53" fmla="*/ 118250 h 1029077"/>
                <a:gd name="connsiteX54" fmla="*/ 188987 w 834687"/>
                <a:gd name="connsiteY54" fmla="*/ 0 h 1029077"/>
                <a:gd name="connsiteX55" fmla="*/ 167968 w 834687"/>
                <a:gd name="connsiteY55" fmla="*/ 2832 h 1029077"/>
                <a:gd name="connsiteX56" fmla="*/ 148365 w 834687"/>
                <a:gd name="connsiteY56" fmla="*/ 944 h 1029077"/>
                <a:gd name="connsiteX57" fmla="*/ 40434 w 834687"/>
                <a:gd name="connsiteY57" fmla="*/ 127219 h 1029077"/>
                <a:gd name="connsiteX58" fmla="*/ 2174 w 834687"/>
                <a:gd name="connsiteY58" fmla="*/ 197319 h 1029077"/>
                <a:gd name="connsiteX59" fmla="*/ 14455 w 834687"/>
                <a:gd name="connsiteY59" fmla="*/ 209592 h 1029077"/>
                <a:gd name="connsiteX60" fmla="*/ 22012 w 834687"/>
                <a:gd name="connsiteY60" fmla="*/ 206288 h 1029077"/>
                <a:gd name="connsiteX61" fmla="*/ 26263 w 834687"/>
                <a:gd name="connsiteY61" fmla="*/ 204399 h 1029077"/>
                <a:gd name="connsiteX62" fmla="*/ 61453 w 834687"/>
                <a:gd name="connsiteY62" fmla="*/ 261754 h 1029077"/>
                <a:gd name="connsiteX63" fmla="*/ 100422 w 834687"/>
                <a:gd name="connsiteY63" fmla="*/ 309903 h 1029077"/>
                <a:gd name="connsiteX64" fmla="*/ 318411 w 834687"/>
                <a:gd name="connsiteY64" fmla="*/ 619571 h 1029077"/>
                <a:gd name="connsiteX65" fmla="*/ 456101 w 834687"/>
                <a:gd name="connsiteY65" fmla="*/ 834827 h 1029077"/>
                <a:gd name="connsiteX66" fmla="*/ 591665 w 834687"/>
                <a:gd name="connsiteY66" fmla="*/ 1003823 h 1029077"/>
                <a:gd name="connsiteX67" fmla="*/ 608905 w 834687"/>
                <a:gd name="connsiteY67" fmla="*/ 1029078 h 1029077"/>
                <a:gd name="connsiteX68" fmla="*/ 636538 w 834687"/>
                <a:gd name="connsiteY68" fmla="*/ 1005947 h 1029077"/>
                <a:gd name="connsiteX69" fmla="*/ 685190 w 834687"/>
                <a:gd name="connsiteY69" fmla="*/ 972195 h 1029077"/>
                <a:gd name="connsiteX70" fmla="*/ 699124 w 834687"/>
                <a:gd name="connsiteY70" fmla="*/ 959450 h 1029077"/>
                <a:gd name="connsiteX71" fmla="*/ 834688 w 834687"/>
                <a:gd name="connsiteY71" fmla="*/ 835536 h 10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34687" h="1029077">
                  <a:moveTo>
                    <a:pt x="421147" y="321233"/>
                  </a:moveTo>
                  <a:cubicBezTo>
                    <a:pt x="420911" y="320053"/>
                    <a:pt x="422091" y="318400"/>
                    <a:pt x="422328" y="317928"/>
                  </a:cubicBezTo>
                  <a:cubicBezTo>
                    <a:pt x="422564" y="317220"/>
                    <a:pt x="423272" y="315096"/>
                    <a:pt x="423508" y="314388"/>
                  </a:cubicBezTo>
                  <a:cubicBezTo>
                    <a:pt x="423745" y="313208"/>
                    <a:pt x="424926" y="308723"/>
                    <a:pt x="425162" y="307779"/>
                  </a:cubicBezTo>
                  <a:cubicBezTo>
                    <a:pt x="432483" y="276860"/>
                    <a:pt x="418785" y="317220"/>
                    <a:pt x="427051" y="298338"/>
                  </a:cubicBezTo>
                  <a:cubicBezTo>
                    <a:pt x="449724" y="338699"/>
                    <a:pt x="539234" y="439954"/>
                    <a:pt x="586469" y="514303"/>
                  </a:cubicBezTo>
                  <a:lnTo>
                    <a:pt x="734078" y="743013"/>
                  </a:lnTo>
                  <a:cubicBezTo>
                    <a:pt x="726992" y="751982"/>
                    <a:pt x="726992" y="752926"/>
                    <a:pt x="717073" y="759771"/>
                  </a:cubicBezTo>
                  <a:cubicBezTo>
                    <a:pt x="700541" y="771336"/>
                    <a:pt x="709043" y="766380"/>
                    <a:pt x="691330" y="772752"/>
                  </a:cubicBezTo>
                  <a:cubicBezTo>
                    <a:pt x="695109" y="757411"/>
                    <a:pt x="711877" y="722479"/>
                    <a:pt x="686843" y="725547"/>
                  </a:cubicBezTo>
                  <a:cubicBezTo>
                    <a:pt x="685662" y="725783"/>
                    <a:pt x="653306" y="738764"/>
                    <a:pt x="645040" y="753870"/>
                  </a:cubicBezTo>
                  <a:lnTo>
                    <a:pt x="679285" y="748442"/>
                  </a:lnTo>
                  <a:cubicBezTo>
                    <a:pt x="673145" y="789274"/>
                    <a:pt x="653778" y="792579"/>
                    <a:pt x="650472" y="813585"/>
                  </a:cubicBezTo>
                  <a:cubicBezTo>
                    <a:pt x="644568" y="851349"/>
                    <a:pt x="705973" y="768740"/>
                    <a:pt x="743052" y="765436"/>
                  </a:cubicBezTo>
                  <a:cubicBezTo>
                    <a:pt x="733605" y="799423"/>
                    <a:pt x="651181" y="879909"/>
                    <a:pt x="650472" y="895958"/>
                  </a:cubicBezTo>
                  <a:cubicBezTo>
                    <a:pt x="649527" y="918617"/>
                    <a:pt x="651889" y="888642"/>
                    <a:pt x="653306" y="908232"/>
                  </a:cubicBezTo>
                  <a:cubicBezTo>
                    <a:pt x="654959" y="931835"/>
                    <a:pt x="647166" y="913188"/>
                    <a:pt x="638899" y="945288"/>
                  </a:cubicBezTo>
                  <a:cubicBezTo>
                    <a:pt x="665823" y="937735"/>
                    <a:pt x="659447" y="935375"/>
                    <a:pt x="673145" y="917201"/>
                  </a:cubicBezTo>
                  <a:lnTo>
                    <a:pt x="764780" y="840256"/>
                  </a:lnTo>
                  <a:cubicBezTo>
                    <a:pt x="765253" y="851113"/>
                    <a:pt x="759821" y="841908"/>
                    <a:pt x="767142" y="853002"/>
                  </a:cubicBezTo>
                  <a:cubicBezTo>
                    <a:pt x="775172" y="836244"/>
                    <a:pt x="781549" y="832939"/>
                    <a:pt x="798317" y="824678"/>
                  </a:cubicBezTo>
                  <a:cubicBezTo>
                    <a:pt x="805402" y="837188"/>
                    <a:pt x="804458" y="831523"/>
                    <a:pt x="808709" y="846393"/>
                  </a:cubicBezTo>
                  <a:cubicBezTo>
                    <a:pt x="777061" y="890058"/>
                    <a:pt x="806819" y="829399"/>
                    <a:pt x="754625" y="868107"/>
                  </a:cubicBezTo>
                  <a:lnTo>
                    <a:pt x="754625" y="851349"/>
                  </a:lnTo>
                  <a:cubicBezTo>
                    <a:pt x="740218" y="858902"/>
                    <a:pt x="712822" y="891002"/>
                    <a:pt x="696526" y="907996"/>
                  </a:cubicBezTo>
                  <a:lnTo>
                    <a:pt x="681647" y="925462"/>
                  </a:lnTo>
                  <a:cubicBezTo>
                    <a:pt x="635593" y="973375"/>
                    <a:pt x="651417" y="983997"/>
                    <a:pt x="599931" y="990133"/>
                  </a:cubicBezTo>
                  <a:cubicBezTo>
                    <a:pt x="594735" y="972195"/>
                    <a:pt x="523174" y="866927"/>
                    <a:pt x="516089" y="862443"/>
                  </a:cubicBezTo>
                  <a:cubicBezTo>
                    <a:pt x="498848" y="851821"/>
                    <a:pt x="502155" y="865275"/>
                    <a:pt x="480899" y="842616"/>
                  </a:cubicBezTo>
                  <a:lnTo>
                    <a:pt x="316994" y="593372"/>
                  </a:lnTo>
                  <a:cubicBezTo>
                    <a:pt x="301170" y="574726"/>
                    <a:pt x="258659" y="519495"/>
                    <a:pt x="252518" y="498017"/>
                  </a:cubicBezTo>
                  <a:cubicBezTo>
                    <a:pt x="267870" y="507694"/>
                    <a:pt x="267161" y="511470"/>
                    <a:pt x="279206" y="527756"/>
                  </a:cubicBezTo>
                  <a:lnTo>
                    <a:pt x="361395" y="641757"/>
                  </a:lnTo>
                  <a:cubicBezTo>
                    <a:pt x="362103" y="643174"/>
                    <a:pt x="364701" y="647186"/>
                    <a:pt x="365646" y="648366"/>
                  </a:cubicBezTo>
                  <a:cubicBezTo>
                    <a:pt x="366354" y="649310"/>
                    <a:pt x="367299" y="650490"/>
                    <a:pt x="368008" y="651435"/>
                  </a:cubicBezTo>
                  <a:cubicBezTo>
                    <a:pt x="378635" y="665832"/>
                    <a:pt x="396821" y="693447"/>
                    <a:pt x="410755" y="699348"/>
                  </a:cubicBezTo>
                  <a:cubicBezTo>
                    <a:pt x="378872" y="656391"/>
                    <a:pt x="350058" y="608242"/>
                    <a:pt x="317702" y="565285"/>
                  </a:cubicBezTo>
                  <a:lnTo>
                    <a:pt x="220162" y="434526"/>
                  </a:lnTo>
                  <a:cubicBezTo>
                    <a:pt x="189696" y="391805"/>
                    <a:pt x="54604" y="208412"/>
                    <a:pt x="41142" y="161442"/>
                  </a:cubicBezTo>
                  <a:cubicBezTo>
                    <a:pt x="60745" y="132647"/>
                    <a:pt x="84126" y="114709"/>
                    <a:pt x="111758" y="89926"/>
                  </a:cubicBezTo>
                  <a:cubicBezTo>
                    <a:pt x="154034" y="51690"/>
                    <a:pt x="133250" y="84026"/>
                    <a:pt x="145295" y="52870"/>
                  </a:cubicBezTo>
                  <a:cubicBezTo>
                    <a:pt x="148838" y="44137"/>
                    <a:pt x="140099" y="36584"/>
                    <a:pt x="180249" y="18174"/>
                  </a:cubicBezTo>
                  <a:cubicBezTo>
                    <a:pt x="190641" y="29031"/>
                    <a:pt x="205992" y="36112"/>
                    <a:pt x="219690" y="49330"/>
                  </a:cubicBezTo>
                  <a:cubicBezTo>
                    <a:pt x="231026" y="60423"/>
                    <a:pt x="240237" y="70572"/>
                    <a:pt x="251337" y="83082"/>
                  </a:cubicBezTo>
                  <a:cubicBezTo>
                    <a:pt x="270940" y="105032"/>
                    <a:pt x="266216" y="99603"/>
                    <a:pt x="279915" y="125802"/>
                  </a:cubicBezTo>
                  <a:cubicBezTo>
                    <a:pt x="281095" y="127927"/>
                    <a:pt x="404851" y="265294"/>
                    <a:pt x="421147" y="321233"/>
                  </a:cubicBezTo>
                  <a:close/>
                  <a:moveTo>
                    <a:pt x="834688" y="835536"/>
                  </a:moveTo>
                  <a:cubicBezTo>
                    <a:pt x="806347" y="813113"/>
                    <a:pt x="820517" y="800132"/>
                    <a:pt x="813905" y="792815"/>
                  </a:cubicBezTo>
                  <a:cubicBezTo>
                    <a:pt x="803041" y="780305"/>
                    <a:pt x="816975" y="793995"/>
                    <a:pt x="802804" y="790690"/>
                  </a:cubicBezTo>
                  <a:cubicBezTo>
                    <a:pt x="782730" y="785734"/>
                    <a:pt x="727701" y="706193"/>
                    <a:pt x="715892" y="689435"/>
                  </a:cubicBezTo>
                  <a:cubicBezTo>
                    <a:pt x="703139" y="671261"/>
                    <a:pt x="694164" y="650490"/>
                    <a:pt x="681647" y="631136"/>
                  </a:cubicBezTo>
                  <a:cubicBezTo>
                    <a:pt x="667240" y="609422"/>
                    <a:pt x="659210" y="591956"/>
                    <a:pt x="643859" y="570949"/>
                  </a:cubicBezTo>
                  <a:lnTo>
                    <a:pt x="318647" y="145865"/>
                  </a:lnTo>
                  <a:cubicBezTo>
                    <a:pt x="310617" y="135479"/>
                    <a:pt x="304949" y="127219"/>
                    <a:pt x="296919" y="118250"/>
                  </a:cubicBezTo>
                  <a:lnTo>
                    <a:pt x="188987" y="0"/>
                  </a:lnTo>
                  <a:cubicBezTo>
                    <a:pt x="171511" y="2124"/>
                    <a:pt x="180721" y="2596"/>
                    <a:pt x="167968" y="2832"/>
                  </a:cubicBezTo>
                  <a:cubicBezTo>
                    <a:pt x="166315" y="2832"/>
                    <a:pt x="153325" y="1180"/>
                    <a:pt x="148365" y="944"/>
                  </a:cubicBezTo>
                  <a:cubicBezTo>
                    <a:pt x="138918" y="37056"/>
                    <a:pt x="69011" y="97715"/>
                    <a:pt x="40434" y="127219"/>
                  </a:cubicBezTo>
                  <a:lnTo>
                    <a:pt x="2174" y="197319"/>
                  </a:lnTo>
                  <a:cubicBezTo>
                    <a:pt x="-1369" y="211244"/>
                    <a:pt x="-2550" y="214785"/>
                    <a:pt x="14455" y="209592"/>
                  </a:cubicBezTo>
                  <a:cubicBezTo>
                    <a:pt x="15399" y="209120"/>
                    <a:pt x="14691" y="191418"/>
                    <a:pt x="22012" y="206288"/>
                  </a:cubicBezTo>
                  <a:cubicBezTo>
                    <a:pt x="22721" y="207468"/>
                    <a:pt x="24846" y="204871"/>
                    <a:pt x="26263" y="204399"/>
                  </a:cubicBezTo>
                  <a:cubicBezTo>
                    <a:pt x="29570" y="240748"/>
                    <a:pt x="45157" y="240984"/>
                    <a:pt x="61453" y="261754"/>
                  </a:cubicBezTo>
                  <a:cubicBezTo>
                    <a:pt x="76096" y="280400"/>
                    <a:pt x="84126" y="291729"/>
                    <a:pt x="100422" y="309903"/>
                  </a:cubicBezTo>
                  <a:cubicBezTo>
                    <a:pt x="180013" y="399358"/>
                    <a:pt x="245905" y="514303"/>
                    <a:pt x="318411" y="619571"/>
                  </a:cubicBezTo>
                  <a:lnTo>
                    <a:pt x="456101" y="834827"/>
                  </a:lnTo>
                  <a:cubicBezTo>
                    <a:pt x="518923" y="914133"/>
                    <a:pt x="539234" y="929710"/>
                    <a:pt x="591665" y="1003823"/>
                  </a:cubicBezTo>
                  <a:cubicBezTo>
                    <a:pt x="602056" y="1018692"/>
                    <a:pt x="596624" y="1016804"/>
                    <a:pt x="608905" y="1029078"/>
                  </a:cubicBezTo>
                  <a:cubicBezTo>
                    <a:pt x="623312" y="1023413"/>
                    <a:pt x="624493" y="1016332"/>
                    <a:pt x="636538" y="1005947"/>
                  </a:cubicBezTo>
                  <a:cubicBezTo>
                    <a:pt x="671019" y="976444"/>
                    <a:pt x="668894" y="983760"/>
                    <a:pt x="685190" y="972195"/>
                  </a:cubicBezTo>
                  <a:cubicBezTo>
                    <a:pt x="692747" y="967003"/>
                    <a:pt x="691566" y="965586"/>
                    <a:pt x="699124" y="959450"/>
                  </a:cubicBezTo>
                  <a:cubicBezTo>
                    <a:pt x="722269" y="940804"/>
                    <a:pt x="814613" y="903511"/>
                    <a:pt x="834688" y="8355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749">
              <a:extLst>
                <a:ext uri="{FF2B5EF4-FFF2-40B4-BE49-F238E27FC236}">
                  <a16:creationId xmlns:a16="http://schemas.microsoft.com/office/drawing/2014/main" id="{B12B95C5-79FD-676C-3BD3-C27411D9B223}"/>
                </a:ext>
              </a:extLst>
            </p:cNvPr>
            <p:cNvSpPr/>
            <p:nvPr/>
          </p:nvSpPr>
          <p:spPr>
            <a:xfrm>
              <a:off x="2476493" y="3621271"/>
              <a:ext cx="347778" cy="1178808"/>
            </a:xfrm>
            <a:custGeom>
              <a:avLst/>
              <a:gdLst>
                <a:gd name="connsiteX0" fmla="*/ 312831 w 347778"/>
                <a:gd name="connsiteY0" fmla="*/ 482293 h 1178808"/>
                <a:gd name="connsiteX1" fmla="*/ 315665 w 347778"/>
                <a:gd name="connsiteY1" fmla="*/ 585673 h 1178808"/>
                <a:gd name="connsiteX2" fmla="*/ 309052 w 347778"/>
                <a:gd name="connsiteY2" fmla="*/ 683388 h 1178808"/>
                <a:gd name="connsiteX3" fmla="*/ 320625 w 347778"/>
                <a:gd name="connsiteY3" fmla="*/ 965441 h 1178808"/>
                <a:gd name="connsiteX4" fmla="*/ 323223 w 347778"/>
                <a:gd name="connsiteY4" fmla="*/ 1058435 h 1178808"/>
                <a:gd name="connsiteX5" fmla="*/ 225919 w 347778"/>
                <a:gd name="connsiteY5" fmla="*/ 1151194 h 1178808"/>
                <a:gd name="connsiteX6" fmla="*/ 50678 w 347778"/>
                <a:gd name="connsiteY6" fmla="*/ 1148598 h 1178808"/>
                <a:gd name="connsiteX7" fmla="*/ 36979 w 347778"/>
                <a:gd name="connsiteY7" fmla="*/ 1138448 h 1178808"/>
                <a:gd name="connsiteX8" fmla="*/ 39341 w 347778"/>
                <a:gd name="connsiteY8" fmla="*/ 1042149 h 1178808"/>
                <a:gd name="connsiteX9" fmla="*/ 34145 w 347778"/>
                <a:gd name="connsiteY9" fmla="*/ 781576 h 1178808"/>
                <a:gd name="connsiteX10" fmla="*/ 39814 w 347778"/>
                <a:gd name="connsiteY10" fmla="*/ 586381 h 1178808"/>
                <a:gd name="connsiteX11" fmla="*/ 24935 w 347778"/>
                <a:gd name="connsiteY11" fmla="*/ 590158 h 1178808"/>
                <a:gd name="connsiteX12" fmla="*/ 18794 w 347778"/>
                <a:gd name="connsiteY12" fmla="*/ 591102 h 1178808"/>
                <a:gd name="connsiteX13" fmla="*/ 24698 w 347778"/>
                <a:gd name="connsiteY13" fmla="*/ 445473 h 1178808"/>
                <a:gd name="connsiteX14" fmla="*/ 35090 w 347778"/>
                <a:gd name="connsiteY14" fmla="*/ 183719 h 1178808"/>
                <a:gd name="connsiteX15" fmla="*/ 38633 w 347778"/>
                <a:gd name="connsiteY15" fmla="*/ 52016 h 1178808"/>
                <a:gd name="connsiteX16" fmla="*/ 46426 w 347778"/>
                <a:gd name="connsiteY16" fmla="*/ 39271 h 1178808"/>
                <a:gd name="connsiteX17" fmla="*/ 264415 w 347778"/>
                <a:gd name="connsiteY17" fmla="*/ 14724 h 1178808"/>
                <a:gd name="connsiteX18" fmla="*/ 276696 w 347778"/>
                <a:gd name="connsiteY18" fmla="*/ 10947 h 1178808"/>
                <a:gd name="connsiteX19" fmla="*/ 282837 w 347778"/>
                <a:gd name="connsiteY19" fmla="*/ 1034 h 1178808"/>
                <a:gd name="connsiteX20" fmla="*/ 265360 w 347778"/>
                <a:gd name="connsiteY20" fmla="*/ 1270 h 1178808"/>
                <a:gd name="connsiteX21" fmla="*/ 242215 w 347778"/>
                <a:gd name="connsiteY21" fmla="*/ 3867 h 1178808"/>
                <a:gd name="connsiteX22" fmla="*/ 196161 w 347778"/>
                <a:gd name="connsiteY22" fmla="*/ 8115 h 1178808"/>
                <a:gd name="connsiteX23" fmla="*/ 101927 w 347778"/>
                <a:gd name="connsiteY23" fmla="*/ 8115 h 1178808"/>
                <a:gd name="connsiteX24" fmla="*/ 40994 w 347778"/>
                <a:gd name="connsiteY24" fmla="*/ 16612 h 1178808"/>
                <a:gd name="connsiteX25" fmla="*/ 26352 w 347778"/>
                <a:gd name="connsiteY25" fmla="*/ 7879 h 1178808"/>
                <a:gd name="connsiteX26" fmla="*/ 18794 w 347778"/>
                <a:gd name="connsiteY26" fmla="*/ 69482 h 1178808"/>
                <a:gd name="connsiteX27" fmla="*/ 18085 w 347778"/>
                <a:gd name="connsiteY27" fmla="*/ 260900 h 1178808"/>
                <a:gd name="connsiteX28" fmla="*/ 11236 w 347778"/>
                <a:gd name="connsiteY28" fmla="*/ 435324 h 1178808"/>
                <a:gd name="connsiteX29" fmla="*/ 3915 w 347778"/>
                <a:gd name="connsiteY29" fmla="*/ 618009 h 1178808"/>
                <a:gd name="connsiteX30" fmla="*/ 1553 w 347778"/>
                <a:gd name="connsiteY30" fmla="*/ 806358 h 1178808"/>
                <a:gd name="connsiteX31" fmla="*/ 15015 w 347778"/>
                <a:gd name="connsiteY31" fmla="*/ 944198 h 1178808"/>
                <a:gd name="connsiteX32" fmla="*/ 13362 w 347778"/>
                <a:gd name="connsiteY32" fmla="*/ 985267 h 1178808"/>
                <a:gd name="connsiteX33" fmla="*/ 20447 w 347778"/>
                <a:gd name="connsiteY33" fmla="*/ 1074957 h 1178808"/>
                <a:gd name="connsiteX34" fmla="*/ 31311 w 347778"/>
                <a:gd name="connsiteY34" fmla="*/ 1170784 h 1178808"/>
                <a:gd name="connsiteX35" fmla="*/ 81380 w 347778"/>
                <a:gd name="connsiteY35" fmla="*/ 1174325 h 1178808"/>
                <a:gd name="connsiteX36" fmla="*/ 308580 w 347778"/>
                <a:gd name="connsiteY36" fmla="*/ 1178809 h 1178808"/>
                <a:gd name="connsiteX37" fmla="*/ 344478 w 347778"/>
                <a:gd name="connsiteY37" fmla="*/ 1128299 h 1178808"/>
                <a:gd name="connsiteX38" fmla="*/ 343297 w 347778"/>
                <a:gd name="connsiteY38" fmla="*/ 1099032 h 1178808"/>
                <a:gd name="connsiteX39" fmla="*/ 323695 w 347778"/>
                <a:gd name="connsiteY39" fmla="*/ 683388 h 1178808"/>
                <a:gd name="connsiteX40" fmla="*/ 329836 w 347778"/>
                <a:gd name="connsiteY40" fmla="*/ 607388 h 1178808"/>
                <a:gd name="connsiteX41" fmla="*/ 315901 w 347778"/>
                <a:gd name="connsiteY41" fmla="*/ 286627 h 1178808"/>
                <a:gd name="connsiteX42" fmla="*/ 311886 w 347778"/>
                <a:gd name="connsiteY42" fmla="*/ 140054 h 1178808"/>
                <a:gd name="connsiteX43" fmla="*/ 295590 w 347778"/>
                <a:gd name="connsiteY43" fmla="*/ 1978 h 1178808"/>
                <a:gd name="connsiteX44" fmla="*/ 301022 w 347778"/>
                <a:gd name="connsiteY44" fmla="*/ 87892 h 1178808"/>
                <a:gd name="connsiteX45" fmla="*/ 305037 w 347778"/>
                <a:gd name="connsiteY45" fmla="*/ 183483 h 1178808"/>
                <a:gd name="connsiteX46" fmla="*/ 297007 w 347778"/>
                <a:gd name="connsiteY46" fmla="*/ 188912 h 1178808"/>
                <a:gd name="connsiteX47" fmla="*/ 287560 w 347778"/>
                <a:gd name="connsiteY47" fmla="*/ 208738 h 1178808"/>
                <a:gd name="connsiteX48" fmla="*/ 297243 w 347778"/>
                <a:gd name="connsiteY48" fmla="*/ 237533 h 1178808"/>
                <a:gd name="connsiteX49" fmla="*/ 298424 w 347778"/>
                <a:gd name="connsiteY49" fmla="*/ 466007 h 1178808"/>
                <a:gd name="connsiteX50" fmla="*/ 312831 w 347778"/>
                <a:gd name="connsiteY50" fmla="*/ 482293 h 117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7778" h="1178808">
                  <a:moveTo>
                    <a:pt x="312831" y="482293"/>
                  </a:moveTo>
                  <a:cubicBezTo>
                    <a:pt x="312831" y="517225"/>
                    <a:pt x="315901" y="551213"/>
                    <a:pt x="315665" y="585673"/>
                  </a:cubicBezTo>
                  <a:cubicBezTo>
                    <a:pt x="315429" y="622965"/>
                    <a:pt x="308107" y="649873"/>
                    <a:pt x="309052" y="683388"/>
                  </a:cubicBezTo>
                  <a:cubicBezTo>
                    <a:pt x="310942" y="765762"/>
                    <a:pt x="311178" y="884247"/>
                    <a:pt x="320625" y="965441"/>
                  </a:cubicBezTo>
                  <a:cubicBezTo>
                    <a:pt x="323695" y="990695"/>
                    <a:pt x="324876" y="1030112"/>
                    <a:pt x="323223" y="1058435"/>
                  </a:cubicBezTo>
                  <a:cubicBezTo>
                    <a:pt x="318263" y="1148834"/>
                    <a:pt x="331961" y="1156386"/>
                    <a:pt x="225919" y="1151194"/>
                  </a:cubicBezTo>
                  <a:cubicBezTo>
                    <a:pt x="194035" y="1149542"/>
                    <a:pt x="69335" y="1154970"/>
                    <a:pt x="50678" y="1148598"/>
                  </a:cubicBezTo>
                  <a:cubicBezTo>
                    <a:pt x="37688" y="1144113"/>
                    <a:pt x="42884" y="1150486"/>
                    <a:pt x="36979" y="1138448"/>
                  </a:cubicBezTo>
                  <a:cubicBezTo>
                    <a:pt x="33437" y="1130896"/>
                    <a:pt x="40286" y="1061976"/>
                    <a:pt x="39341" y="1042149"/>
                  </a:cubicBezTo>
                  <a:cubicBezTo>
                    <a:pt x="34854" y="950099"/>
                    <a:pt x="39105" y="855452"/>
                    <a:pt x="34145" y="781576"/>
                  </a:cubicBezTo>
                  <a:cubicBezTo>
                    <a:pt x="29422" y="714544"/>
                    <a:pt x="38869" y="650345"/>
                    <a:pt x="39814" y="586381"/>
                  </a:cubicBezTo>
                  <a:cubicBezTo>
                    <a:pt x="13598" y="587561"/>
                    <a:pt x="33673" y="587797"/>
                    <a:pt x="24935" y="590158"/>
                  </a:cubicBezTo>
                  <a:cubicBezTo>
                    <a:pt x="14543" y="592754"/>
                    <a:pt x="29186" y="594170"/>
                    <a:pt x="18794" y="591102"/>
                  </a:cubicBezTo>
                  <a:cubicBezTo>
                    <a:pt x="16668" y="543896"/>
                    <a:pt x="13834" y="488194"/>
                    <a:pt x="24698" y="445473"/>
                  </a:cubicBezTo>
                  <a:cubicBezTo>
                    <a:pt x="57054" y="316838"/>
                    <a:pt x="25643" y="317074"/>
                    <a:pt x="35090" y="183719"/>
                  </a:cubicBezTo>
                  <a:cubicBezTo>
                    <a:pt x="36979" y="155396"/>
                    <a:pt x="32492" y="69246"/>
                    <a:pt x="38633" y="52016"/>
                  </a:cubicBezTo>
                  <a:cubicBezTo>
                    <a:pt x="42411" y="41867"/>
                    <a:pt x="41939" y="45171"/>
                    <a:pt x="46426" y="39271"/>
                  </a:cubicBezTo>
                  <a:cubicBezTo>
                    <a:pt x="59180" y="30066"/>
                    <a:pt x="193799" y="29830"/>
                    <a:pt x="264415" y="14724"/>
                  </a:cubicBezTo>
                  <a:cubicBezTo>
                    <a:pt x="272445" y="12836"/>
                    <a:pt x="270556" y="14488"/>
                    <a:pt x="276696" y="10947"/>
                  </a:cubicBezTo>
                  <a:cubicBezTo>
                    <a:pt x="288977" y="3631"/>
                    <a:pt x="277877" y="13780"/>
                    <a:pt x="282837" y="1034"/>
                  </a:cubicBezTo>
                  <a:cubicBezTo>
                    <a:pt x="276460" y="-146"/>
                    <a:pt x="283545" y="-618"/>
                    <a:pt x="265360" y="1270"/>
                  </a:cubicBezTo>
                  <a:cubicBezTo>
                    <a:pt x="254968" y="2214"/>
                    <a:pt x="253551" y="3159"/>
                    <a:pt x="242215" y="3867"/>
                  </a:cubicBezTo>
                  <a:cubicBezTo>
                    <a:pt x="225210" y="5283"/>
                    <a:pt x="212929" y="5519"/>
                    <a:pt x="196161" y="8115"/>
                  </a:cubicBezTo>
                  <a:cubicBezTo>
                    <a:pt x="166403" y="13072"/>
                    <a:pt x="132866" y="12128"/>
                    <a:pt x="101927" y="8115"/>
                  </a:cubicBezTo>
                  <a:cubicBezTo>
                    <a:pt x="24935" y="-1562"/>
                    <a:pt x="84450" y="22513"/>
                    <a:pt x="40994" y="16612"/>
                  </a:cubicBezTo>
                  <a:cubicBezTo>
                    <a:pt x="23754" y="14016"/>
                    <a:pt x="38160" y="15668"/>
                    <a:pt x="26352" y="7879"/>
                  </a:cubicBezTo>
                  <a:cubicBezTo>
                    <a:pt x="1553" y="-8643"/>
                    <a:pt x="18085" y="54140"/>
                    <a:pt x="18794" y="69482"/>
                  </a:cubicBezTo>
                  <a:cubicBezTo>
                    <a:pt x="20920" y="125657"/>
                    <a:pt x="9819" y="204018"/>
                    <a:pt x="18085" y="260900"/>
                  </a:cubicBezTo>
                  <a:cubicBezTo>
                    <a:pt x="29422" y="338317"/>
                    <a:pt x="23754" y="362864"/>
                    <a:pt x="11236" y="435324"/>
                  </a:cubicBezTo>
                  <a:cubicBezTo>
                    <a:pt x="-1989" y="509672"/>
                    <a:pt x="1553" y="542952"/>
                    <a:pt x="3915" y="618009"/>
                  </a:cubicBezTo>
                  <a:cubicBezTo>
                    <a:pt x="6041" y="678432"/>
                    <a:pt x="-3643" y="740743"/>
                    <a:pt x="1553" y="806358"/>
                  </a:cubicBezTo>
                  <a:lnTo>
                    <a:pt x="15015" y="944198"/>
                  </a:lnTo>
                  <a:cubicBezTo>
                    <a:pt x="15488" y="959068"/>
                    <a:pt x="11236" y="976534"/>
                    <a:pt x="13362" y="985267"/>
                  </a:cubicBezTo>
                  <a:cubicBezTo>
                    <a:pt x="27060" y="1040497"/>
                    <a:pt x="19739" y="1002261"/>
                    <a:pt x="20447" y="1074957"/>
                  </a:cubicBezTo>
                  <a:cubicBezTo>
                    <a:pt x="21156" y="1139865"/>
                    <a:pt x="1553" y="1162287"/>
                    <a:pt x="31311" y="1170784"/>
                  </a:cubicBezTo>
                  <a:lnTo>
                    <a:pt x="81380" y="1174325"/>
                  </a:lnTo>
                  <a:cubicBezTo>
                    <a:pt x="175614" y="1166064"/>
                    <a:pt x="226391" y="1176213"/>
                    <a:pt x="308580" y="1178809"/>
                  </a:cubicBezTo>
                  <a:cubicBezTo>
                    <a:pt x="319444" y="1152846"/>
                    <a:pt x="336685" y="1149070"/>
                    <a:pt x="344478" y="1128299"/>
                  </a:cubicBezTo>
                  <a:cubicBezTo>
                    <a:pt x="350855" y="1111069"/>
                    <a:pt x="346604" y="1110597"/>
                    <a:pt x="343297" y="1099032"/>
                  </a:cubicBezTo>
                  <a:lnTo>
                    <a:pt x="323695" y="683388"/>
                  </a:lnTo>
                  <a:cubicBezTo>
                    <a:pt x="323695" y="654593"/>
                    <a:pt x="329127" y="636891"/>
                    <a:pt x="329836" y="607388"/>
                  </a:cubicBezTo>
                  <a:cubicBezTo>
                    <a:pt x="332670" y="495983"/>
                    <a:pt x="316846" y="395435"/>
                    <a:pt x="315901" y="286627"/>
                  </a:cubicBezTo>
                  <a:cubicBezTo>
                    <a:pt x="315429" y="231633"/>
                    <a:pt x="308107" y="195993"/>
                    <a:pt x="311886" y="140054"/>
                  </a:cubicBezTo>
                  <a:cubicBezTo>
                    <a:pt x="314012" y="109371"/>
                    <a:pt x="321806" y="19916"/>
                    <a:pt x="295590" y="1978"/>
                  </a:cubicBezTo>
                  <a:cubicBezTo>
                    <a:pt x="290631" y="15196"/>
                    <a:pt x="298661" y="67830"/>
                    <a:pt x="301022" y="87892"/>
                  </a:cubicBezTo>
                  <a:cubicBezTo>
                    <a:pt x="304565" y="118576"/>
                    <a:pt x="304565" y="151384"/>
                    <a:pt x="305037" y="183483"/>
                  </a:cubicBezTo>
                  <a:lnTo>
                    <a:pt x="297007" y="188912"/>
                  </a:lnTo>
                  <a:cubicBezTo>
                    <a:pt x="288269" y="196465"/>
                    <a:pt x="286143" y="196229"/>
                    <a:pt x="287560" y="208738"/>
                  </a:cubicBezTo>
                  <a:cubicBezTo>
                    <a:pt x="288269" y="214875"/>
                    <a:pt x="294409" y="226676"/>
                    <a:pt x="297243" y="237533"/>
                  </a:cubicBezTo>
                  <a:cubicBezTo>
                    <a:pt x="307163" y="274354"/>
                    <a:pt x="300314" y="426355"/>
                    <a:pt x="298424" y="466007"/>
                  </a:cubicBezTo>
                  <a:cubicBezTo>
                    <a:pt x="317554" y="478989"/>
                    <a:pt x="305273" y="461523"/>
                    <a:pt x="312831" y="482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750">
              <a:extLst>
                <a:ext uri="{FF2B5EF4-FFF2-40B4-BE49-F238E27FC236}">
                  <a16:creationId xmlns:a16="http://schemas.microsoft.com/office/drawing/2014/main" id="{11B205A1-9E45-2CA3-62DE-3ACFF71E19A2}"/>
                </a:ext>
              </a:extLst>
            </p:cNvPr>
            <p:cNvSpPr/>
            <p:nvPr/>
          </p:nvSpPr>
          <p:spPr>
            <a:xfrm>
              <a:off x="2558606" y="3745325"/>
              <a:ext cx="166533" cy="187331"/>
            </a:xfrm>
            <a:custGeom>
              <a:avLst/>
              <a:gdLst>
                <a:gd name="connsiteX0" fmla="*/ 106018 w 166533"/>
                <a:gd name="connsiteY0" fmla="*/ 9864 h 187331"/>
                <a:gd name="connsiteX1" fmla="*/ 140499 w 166533"/>
                <a:gd name="connsiteY1" fmla="*/ 109939 h 187331"/>
                <a:gd name="connsiteX2" fmla="*/ 26663 w 166533"/>
                <a:gd name="connsiteY2" fmla="*/ 56833 h 187331"/>
                <a:gd name="connsiteX3" fmla="*/ 67757 w 166533"/>
                <a:gd name="connsiteY3" fmla="*/ 27566 h 187331"/>
                <a:gd name="connsiteX4" fmla="*/ 89958 w 166533"/>
                <a:gd name="connsiteY4" fmla="*/ 26385 h 187331"/>
                <a:gd name="connsiteX5" fmla="*/ 97988 w 166533"/>
                <a:gd name="connsiteY5" fmla="*/ 19541 h 187331"/>
                <a:gd name="connsiteX6" fmla="*/ 106018 w 166533"/>
                <a:gd name="connsiteY6" fmla="*/ 9864 h 187331"/>
                <a:gd name="connsiteX7" fmla="*/ 1865 w 166533"/>
                <a:gd name="connsiteY7" fmla="*/ 86572 h 187331"/>
                <a:gd name="connsiteX8" fmla="*/ 164353 w 166533"/>
                <a:gd name="connsiteY8" fmla="*/ 107579 h 187331"/>
                <a:gd name="connsiteX9" fmla="*/ 28080 w 166533"/>
                <a:gd name="connsiteY9" fmla="*/ 25441 h 187331"/>
                <a:gd name="connsiteX10" fmla="*/ 1865 w 166533"/>
                <a:gd name="connsiteY10" fmla="*/ 86572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533" h="187331">
                  <a:moveTo>
                    <a:pt x="106018" y="9864"/>
                  </a:moveTo>
                  <a:cubicBezTo>
                    <a:pt x="128690" y="39131"/>
                    <a:pt x="164353" y="36535"/>
                    <a:pt x="140499" y="109939"/>
                  </a:cubicBezTo>
                  <a:cubicBezTo>
                    <a:pt x="107435" y="211195"/>
                    <a:pt x="-26004" y="142275"/>
                    <a:pt x="26663" y="56833"/>
                  </a:cubicBezTo>
                  <a:cubicBezTo>
                    <a:pt x="35165" y="43143"/>
                    <a:pt x="48863" y="29218"/>
                    <a:pt x="67757" y="27566"/>
                  </a:cubicBezTo>
                  <a:cubicBezTo>
                    <a:pt x="94917" y="25205"/>
                    <a:pt x="67521" y="37243"/>
                    <a:pt x="89958" y="26385"/>
                  </a:cubicBezTo>
                  <a:cubicBezTo>
                    <a:pt x="96334" y="23317"/>
                    <a:pt x="92792" y="24497"/>
                    <a:pt x="97988" y="19541"/>
                  </a:cubicBezTo>
                  <a:lnTo>
                    <a:pt x="106018" y="9864"/>
                  </a:lnTo>
                  <a:close/>
                  <a:moveTo>
                    <a:pt x="1865" y="86572"/>
                  </a:moveTo>
                  <a:cubicBezTo>
                    <a:pt x="-19155" y="201990"/>
                    <a:pt x="144042" y="230313"/>
                    <a:pt x="164353" y="107579"/>
                  </a:cubicBezTo>
                  <a:cubicBezTo>
                    <a:pt x="182066" y="-286"/>
                    <a:pt x="87832" y="-25776"/>
                    <a:pt x="28080" y="25441"/>
                  </a:cubicBezTo>
                  <a:cubicBezTo>
                    <a:pt x="4699" y="45504"/>
                    <a:pt x="8714" y="48808"/>
                    <a:pt x="1865" y="8657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51">
              <a:extLst>
                <a:ext uri="{FF2B5EF4-FFF2-40B4-BE49-F238E27FC236}">
                  <a16:creationId xmlns:a16="http://schemas.microsoft.com/office/drawing/2014/main" id="{B40FA679-8388-B1FD-DFA2-2070350561E4}"/>
                </a:ext>
              </a:extLst>
            </p:cNvPr>
            <p:cNvSpPr/>
            <p:nvPr/>
          </p:nvSpPr>
          <p:spPr>
            <a:xfrm>
              <a:off x="2978236" y="3880991"/>
              <a:ext cx="158738" cy="162895"/>
            </a:xfrm>
            <a:custGeom>
              <a:avLst/>
              <a:gdLst>
                <a:gd name="connsiteX0" fmla="*/ 27423 w 158738"/>
                <a:gd name="connsiteY0" fmla="*/ 36112 h 162895"/>
                <a:gd name="connsiteX1" fmla="*/ 119531 w 158738"/>
                <a:gd name="connsiteY1" fmla="*/ 39180 h 162895"/>
                <a:gd name="connsiteX2" fmla="*/ 125199 w 158738"/>
                <a:gd name="connsiteY2" fmla="*/ 117305 h 162895"/>
                <a:gd name="connsiteX3" fmla="*/ 27423 w 158738"/>
                <a:gd name="connsiteY3" fmla="*/ 36112 h 162895"/>
                <a:gd name="connsiteX4" fmla="*/ 56000 w 158738"/>
                <a:gd name="connsiteY4" fmla="*/ 0 h 162895"/>
                <a:gd name="connsiteX5" fmla="*/ 34036 w 158738"/>
                <a:gd name="connsiteY5" fmla="*/ 146573 h 162895"/>
                <a:gd name="connsiteX6" fmla="*/ 158264 w 158738"/>
                <a:gd name="connsiteY6" fmla="*/ 76709 h 162895"/>
                <a:gd name="connsiteX7" fmla="*/ 72296 w 158738"/>
                <a:gd name="connsiteY7" fmla="*/ 19590 h 162895"/>
                <a:gd name="connsiteX8" fmla="*/ 69698 w 158738"/>
                <a:gd name="connsiteY8" fmla="*/ 15578 h 162895"/>
                <a:gd name="connsiteX9" fmla="*/ 66864 w 158738"/>
                <a:gd name="connsiteY9" fmla="*/ 11801 h 162895"/>
                <a:gd name="connsiteX10" fmla="*/ 56000 w 158738"/>
                <a:gd name="connsiteY10" fmla="*/ 0 h 1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738" h="162895">
                  <a:moveTo>
                    <a:pt x="27423" y="36112"/>
                  </a:moveTo>
                  <a:cubicBezTo>
                    <a:pt x="40885" y="32100"/>
                    <a:pt x="107486" y="31392"/>
                    <a:pt x="119531" y="39180"/>
                  </a:cubicBezTo>
                  <a:cubicBezTo>
                    <a:pt x="140551" y="52634"/>
                    <a:pt x="147636" y="97007"/>
                    <a:pt x="125199" y="117305"/>
                  </a:cubicBezTo>
                  <a:cubicBezTo>
                    <a:pt x="68281" y="168759"/>
                    <a:pt x="-5877" y="108100"/>
                    <a:pt x="27423" y="36112"/>
                  </a:cubicBezTo>
                  <a:close/>
                  <a:moveTo>
                    <a:pt x="56000" y="0"/>
                  </a:moveTo>
                  <a:cubicBezTo>
                    <a:pt x="-35399" y="37056"/>
                    <a:pt x="6167" y="125330"/>
                    <a:pt x="34036" y="146573"/>
                  </a:cubicBezTo>
                  <a:cubicBezTo>
                    <a:pt x="86703" y="186933"/>
                    <a:pt x="165585" y="148225"/>
                    <a:pt x="158264" y="76709"/>
                  </a:cubicBezTo>
                  <a:cubicBezTo>
                    <a:pt x="151415" y="10149"/>
                    <a:pt x="111265" y="12745"/>
                    <a:pt x="72296" y="19590"/>
                  </a:cubicBezTo>
                  <a:cubicBezTo>
                    <a:pt x="71352" y="18174"/>
                    <a:pt x="70171" y="16286"/>
                    <a:pt x="69698" y="15578"/>
                  </a:cubicBezTo>
                  <a:cubicBezTo>
                    <a:pt x="68990" y="14634"/>
                    <a:pt x="67573" y="12745"/>
                    <a:pt x="66864" y="11801"/>
                  </a:cubicBezTo>
                  <a:lnTo>
                    <a:pt x="56000"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752">
              <a:extLst>
                <a:ext uri="{FF2B5EF4-FFF2-40B4-BE49-F238E27FC236}">
                  <a16:creationId xmlns:a16="http://schemas.microsoft.com/office/drawing/2014/main" id="{0B0277B2-3E5A-A9E2-9F20-002400DF3A51}"/>
                </a:ext>
              </a:extLst>
            </p:cNvPr>
            <p:cNvSpPr/>
            <p:nvPr/>
          </p:nvSpPr>
          <p:spPr>
            <a:xfrm>
              <a:off x="3173703" y="4072173"/>
              <a:ext cx="131188" cy="149641"/>
            </a:xfrm>
            <a:custGeom>
              <a:avLst/>
              <a:gdLst>
                <a:gd name="connsiteX0" fmla="*/ 61990 w 131188"/>
                <a:gd name="connsiteY0" fmla="*/ 74821 h 149641"/>
                <a:gd name="connsiteX1" fmla="*/ 131189 w 131188"/>
                <a:gd name="connsiteY1" fmla="*/ 149641 h 149641"/>
                <a:gd name="connsiteX2" fmla="*/ 7433 w 131188"/>
                <a:gd name="connsiteY2" fmla="*/ 0 h 149641"/>
                <a:gd name="connsiteX3" fmla="*/ 61990 w 131188"/>
                <a:gd name="connsiteY3" fmla="*/ 74821 h 149641"/>
              </a:gdLst>
              <a:ahLst/>
              <a:cxnLst>
                <a:cxn ang="0">
                  <a:pos x="connsiteX0" y="connsiteY0"/>
                </a:cxn>
                <a:cxn ang="0">
                  <a:pos x="connsiteX1" y="connsiteY1"/>
                </a:cxn>
                <a:cxn ang="0">
                  <a:pos x="connsiteX2" y="connsiteY2"/>
                </a:cxn>
                <a:cxn ang="0">
                  <a:pos x="connsiteX3" y="connsiteY3"/>
                </a:cxn>
              </a:cxnLst>
              <a:rect l="l" t="t" r="r" b="b"/>
              <a:pathLst>
                <a:path w="131188" h="149641">
                  <a:moveTo>
                    <a:pt x="61990" y="74821"/>
                  </a:moveTo>
                  <a:cubicBezTo>
                    <a:pt x="74507" y="88746"/>
                    <a:pt x="120561" y="147281"/>
                    <a:pt x="131189" y="149641"/>
                  </a:cubicBezTo>
                  <a:cubicBezTo>
                    <a:pt x="125993" y="118722"/>
                    <a:pt x="25383" y="5901"/>
                    <a:pt x="7433" y="0"/>
                  </a:cubicBezTo>
                  <a:cubicBezTo>
                    <a:pt x="-21380" y="33044"/>
                    <a:pt x="41443" y="51454"/>
                    <a:pt x="61990" y="7482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753">
              <a:extLst>
                <a:ext uri="{FF2B5EF4-FFF2-40B4-BE49-F238E27FC236}">
                  <a16:creationId xmlns:a16="http://schemas.microsoft.com/office/drawing/2014/main" id="{38DC1E92-9D23-A012-D553-1EDBDC6C4EEA}"/>
                </a:ext>
              </a:extLst>
            </p:cNvPr>
            <p:cNvSpPr/>
            <p:nvPr/>
          </p:nvSpPr>
          <p:spPr>
            <a:xfrm>
              <a:off x="2676432" y="4598277"/>
              <a:ext cx="26581" cy="139019"/>
            </a:xfrm>
            <a:custGeom>
              <a:avLst/>
              <a:gdLst>
                <a:gd name="connsiteX0" fmla="*/ 15116 w 26581"/>
                <a:gd name="connsiteY0" fmla="*/ 0 h 139019"/>
                <a:gd name="connsiteX1" fmla="*/ 6141 w 26581"/>
                <a:gd name="connsiteY1" fmla="*/ 32336 h 139019"/>
                <a:gd name="connsiteX2" fmla="*/ 5432 w 26581"/>
                <a:gd name="connsiteY2" fmla="*/ 139020 h 139019"/>
                <a:gd name="connsiteX3" fmla="*/ 23145 w 26581"/>
                <a:gd name="connsiteY3" fmla="*/ 75057 h 139019"/>
                <a:gd name="connsiteX4" fmla="*/ 15116 w 26581"/>
                <a:gd name="connsiteY4" fmla="*/ 0 h 13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1" h="139019">
                  <a:moveTo>
                    <a:pt x="15116" y="0"/>
                  </a:moveTo>
                  <a:cubicBezTo>
                    <a:pt x="-3070" y="14398"/>
                    <a:pt x="8030" y="7789"/>
                    <a:pt x="6141" y="32336"/>
                  </a:cubicBezTo>
                  <a:cubicBezTo>
                    <a:pt x="4960" y="46261"/>
                    <a:pt x="-6613" y="114001"/>
                    <a:pt x="5432" y="139020"/>
                  </a:cubicBezTo>
                  <a:cubicBezTo>
                    <a:pt x="24326" y="130523"/>
                    <a:pt x="17477" y="127219"/>
                    <a:pt x="23145" y="75057"/>
                  </a:cubicBezTo>
                  <a:cubicBezTo>
                    <a:pt x="27160" y="35876"/>
                    <a:pt x="30703" y="13218"/>
                    <a:pt x="1511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754">
              <a:extLst>
                <a:ext uri="{FF2B5EF4-FFF2-40B4-BE49-F238E27FC236}">
                  <a16:creationId xmlns:a16="http://schemas.microsoft.com/office/drawing/2014/main" id="{9C37D8CF-373B-B598-475D-F3BE3C49817D}"/>
                </a:ext>
              </a:extLst>
            </p:cNvPr>
            <p:cNvSpPr/>
            <p:nvPr/>
          </p:nvSpPr>
          <p:spPr>
            <a:xfrm>
              <a:off x="2743042" y="4479320"/>
              <a:ext cx="19055" cy="212188"/>
            </a:xfrm>
            <a:custGeom>
              <a:avLst/>
              <a:gdLst>
                <a:gd name="connsiteX0" fmla="*/ 10147 w 19055"/>
                <a:gd name="connsiteY0" fmla="*/ 212188 h 212188"/>
                <a:gd name="connsiteX1" fmla="*/ 13217 w 19055"/>
                <a:gd name="connsiteY1" fmla="*/ 97243 h 212188"/>
                <a:gd name="connsiteX2" fmla="*/ 2825 w 19055"/>
                <a:gd name="connsiteY2" fmla="*/ 0 h 212188"/>
                <a:gd name="connsiteX3" fmla="*/ 3062 w 19055"/>
                <a:gd name="connsiteY3" fmla="*/ 162387 h 212188"/>
                <a:gd name="connsiteX4" fmla="*/ 10147 w 19055"/>
                <a:gd name="connsiteY4" fmla="*/ 212188 h 21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5" h="212188">
                  <a:moveTo>
                    <a:pt x="10147" y="212188"/>
                  </a:moveTo>
                  <a:cubicBezTo>
                    <a:pt x="15106" y="185045"/>
                    <a:pt x="12745" y="129815"/>
                    <a:pt x="13217" y="97243"/>
                  </a:cubicBezTo>
                  <a:cubicBezTo>
                    <a:pt x="13926" y="27851"/>
                    <a:pt x="31166" y="9441"/>
                    <a:pt x="2825" y="0"/>
                  </a:cubicBezTo>
                  <a:cubicBezTo>
                    <a:pt x="-3551" y="16050"/>
                    <a:pt x="2825" y="129107"/>
                    <a:pt x="3062" y="162387"/>
                  </a:cubicBezTo>
                  <a:cubicBezTo>
                    <a:pt x="3770" y="233431"/>
                    <a:pt x="-9" y="199915"/>
                    <a:pt x="10147" y="21218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755">
              <a:extLst>
                <a:ext uri="{FF2B5EF4-FFF2-40B4-BE49-F238E27FC236}">
                  <a16:creationId xmlns:a16="http://schemas.microsoft.com/office/drawing/2014/main" id="{8388115C-BD42-8A69-9150-779A8B3B891D}"/>
                </a:ext>
              </a:extLst>
            </p:cNvPr>
            <p:cNvSpPr/>
            <p:nvPr/>
          </p:nvSpPr>
          <p:spPr>
            <a:xfrm>
              <a:off x="3122566" y="4208597"/>
              <a:ext cx="132729" cy="171355"/>
            </a:xfrm>
            <a:custGeom>
              <a:avLst/>
              <a:gdLst>
                <a:gd name="connsiteX0" fmla="*/ 132730 w 132729"/>
                <a:gd name="connsiteY0" fmla="*/ 171356 h 171355"/>
                <a:gd name="connsiteX1" fmla="*/ 100610 w 132729"/>
                <a:gd name="connsiteY1" fmla="*/ 124858 h 171355"/>
                <a:gd name="connsiteX2" fmla="*/ 0 w 132729"/>
                <a:gd name="connsiteY2" fmla="*/ 0 h 171355"/>
                <a:gd name="connsiteX3" fmla="*/ 98248 w 132729"/>
                <a:gd name="connsiteY3" fmla="*/ 132647 h 171355"/>
                <a:gd name="connsiteX4" fmla="*/ 132730 w 132729"/>
                <a:gd name="connsiteY4" fmla="*/ 171356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29" h="171355">
                  <a:moveTo>
                    <a:pt x="132730" y="171356"/>
                  </a:moveTo>
                  <a:lnTo>
                    <a:pt x="100610" y="124858"/>
                  </a:lnTo>
                  <a:cubicBezTo>
                    <a:pt x="70380" y="85914"/>
                    <a:pt x="35190" y="24783"/>
                    <a:pt x="0" y="0"/>
                  </a:cubicBezTo>
                  <a:cubicBezTo>
                    <a:pt x="709" y="18646"/>
                    <a:pt x="76993" y="108572"/>
                    <a:pt x="98248" y="132647"/>
                  </a:cubicBezTo>
                  <a:cubicBezTo>
                    <a:pt x="129187" y="168051"/>
                    <a:pt x="111238" y="166399"/>
                    <a:pt x="132730" y="17135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756">
              <a:extLst>
                <a:ext uri="{FF2B5EF4-FFF2-40B4-BE49-F238E27FC236}">
                  <a16:creationId xmlns:a16="http://schemas.microsoft.com/office/drawing/2014/main" id="{EAF764FD-186E-C734-61AE-B3A54C6039C9}"/>
                </a:ext>
              </a:extLst>
            </p:cNvPr>
            <p:cNvSpPr/>
            <p:nvPr/>
          </p:nvSpPr>
          <p:spPr>
            <a:xfrm>
              <a:off x="2581234" y="4153838"/>
              <a:ext cx="17295" cy="149169"/>
            </a:xfrm>
            <a:custGeom>
              <a:avLst/>
              <a:gdLst>
                <a:gd name="connsiteX0" fmla="*/ 15844 w 17295"/>
                <a:gd name="connsiteY0" fmla="*/ 149169 h 149169"/>
                <a:gd name="connsiteX1" fmla="*/ 6869 w 17295"/>
                <a:gd name="connsiteY1" fmla="*/ 0 h 149169"/>
                <a:gd name="connsiteX2" fmla="*/ 15844 w 17295"/>
                <a:gd name="connsiteY2" fmla="*/ 149169 h 149169"/>
              </a:gdLst>
              <a:ahLst/>
              <a:cxnLst>
                <a:cxn ang="0">
                  <a:pos x="connsiteX0" y="connsiteY0"/>
                </a:cxn>
                <a:cxn ang="0">
                  <a:pos x="connsiteX1" y="connsiteY1"/>
                </a:cxn>
                <a:cxn ang="0">
                  <a:pos x="connsiteX2" y="connsiteY2"/>
                </a:cxn>
              </a:cxnLst>
              <a:rect l="l" t="t" r="r" b="b"/>
              <a:pathLst>
                <a:path w="17295" h="149169">
                  <a:moveTo>
                    <a:pt x="15844" y="149169"/>
                  </a:moveTo>
                  <a:cubicBezTo>
                    <a:pt x="18441" y="133591"/>
                    <a:pt x="18678" y="16286"/>
                    <a:pt x="6869" y="0"/>
                  </a:cubicBezTo>
                  <a:cubicBezTo>
                    <a:pt x="-7065" y="25727"/>
                    <a:pt x="2382" y="132883"/>
                    <a:pt x="15844" y="1491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757">
              <a:extLst>
                <a:ext uri="{FF2B5EF4-FFF2-40B4-BE49-F238E27FC236}">
                  <a16:creationId xmlns:a16="http://schemas.microsoft.com/office/drawing/2014/main" id="{EEF049E7-7C99-5D10-D0D4-50AEDB5D8E52}"/>
                </a:ext>
              </a:extLst>
            </p:cNvPr>
            <p:cNvSpPr/>
            <p:nvPr/>
          </p:nvSpPr>
          <p:spPr>
            <a:xfrm>
              <a:off x="3356996" y="4274448"/>
              <a:ext cx="28592" cy="56410"/>
            </a:xfrm>
            <a:custGeom>
              <a:avLst/>
              <a:gdLst>
                <a:gd name="connsiteX0" fmla="*/ 90 w 28592"/>
                <a:gd name="connsiteY0" fmla="*/ 0 h 56410"/>
                <a:gd name="connsiteX1" fmla="*/ 26069 w 28592"/>
                <a:gd name="connsiteY1" fmla="*/ 56410 h 56410"/>
                <a:gd name="connsiteX2" fmla="*/ 90 w 28592"/>
                <a:gd name="connsiteY2" fmla="*/ 0 h 56410"/>
              </a:gdLst>
              <a:ahLst/>
              <a:cxnLst>
                <a:cxn ang="0">
                  <a:pos x="connsiteX0" y="connsiteY0"/>
                </a:cxn>
                <a:cxn ang="0">
                  <a:pos x="connsiteX1" y="connsiteY1"/>
                </a:cxn>
                <a:cxn ang="0">
                  <a:pos x="connsiteX2" y="connsiteY2"/>
                </a:cxn>
              </a:cxnLst>
              <a:rect l="l" t="t" r="r" b="b"/>
              <a:pathLst>
                <a:path w="28592" h="56410">
                  <a:moveTo>
                    <a:pt x="90" y="0"/>
                  </a:moveTo>
                  <a:cubicBezTo>
                    <a:pt x="-1327" y="22895"/>
                    <a:pt x="14261" y="46497"/>
                    <a:pt x="26069" y="56410"/>
                  </a:cubicBezTo>
                  <a:cubicBezTo>
                    <a:pt x="36225" y="40361"/>
                    <a:pt x="13316" y="9441"/>
                    <a:pt x="9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758">
              <a:extLst>
                <a:ext uri="{FF2B5EF4-FFF2-40B4-BE49-F238E27FC236}">
                  <a16:creationId xmlns:a16="http://schemas.microsoft.com/office/drawing/2014/main" id="{B33AA7CB-B705-2683-F438-EF987FD5E9A9}"/>
                </a:ext>
              </a:extLst>
            </p:cNvPr>
            <p:cNvSpPr/>
            <p:nvPr/>
          </p:nvSpPr>
          <p:spPr>
            <a:xfrm>
              <a:off x="3451905" y="4382312"/>
              <a:ext cx="23459" cy="39416"/>
            </a:xfrm>
            <a:custGeom>
              <a:avLst/>
              <a:gdLst>
                <a:gd name="connsiteX0" fmla="*/ 17128 w 23459"/>
                <a:gd name="connsiteY0" fmla="*/ 0 h 39416"/>
                <a:gd name="connsiteX1" fmla="*/ 2958 w 23459"/>
                <a:gd name="connsiteY1" fmla="*/ 39417 h 39416"/>
                <a:gd name="connsiteX2" fmla="*/ 17128 w 23459"/>
                <a:gd name="connsiteY2" fmla="*/ 0 h 39416"/>
              </a:gdLst>
              <a:ahLst/>
              <a:cxnLst>
                <a:cxn ang="0">
                  <a:pos x="connsiteX0" y="connsiteY0"/>
                </a:cxn>
                <a:cxn ang="0">
                  <a:pos x="connsiteX1" y="connsiteY1"/>
                </a:cxn>
                <a:cxn ang="0">
                  <a:pos x="connsiteX2" y="connsiteY2"/>
                </a:cxn>
              </a:cxnLst>
              <a:rect l="l" t="t" r="r" b="b"/>
              <a:pathLst>
                <a:path w="23459" h="39416">
                  <a:moveTo>
                    <a:pt x="17128" y="0"/>
                  </a:moveTo>
                  <a:cubicBezTo>
                    <a:pt x="2486" y="8733"/>
                    <a:pt x="-4364" y="23839"/>
                    <a:pt x="2958" y="39417"/>
                  </a:cubicBezTo>
                  <a:cubicBezTo>
                    <a:pt x="25867" y="35640"/>
                    <a:pt x="27992" y="19826"/>
                    <a:pt x="171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759">
              <a:extLst>
                <a:ext uri="{FF2B5EF4-FFF2-40B4-BE49-F238E27FC236}">
                  <a16:creationId xmlns:a16="http://schemas.microsoft.com/office/drawing/2014/main" id="{3DEAFB35-DFD0-83BF-8950-C4C1BED8B8F2}"/>
                </a:ext>
              </a:extLst>
            </p:cNvPr>
            <p:cNvSpPr/>
            <p:nvPr/>
          </p:nvSpPr>
          <p:spPr>
            <a:xfrm>
              <a:off x="2582531" y="4692688"/>
              <a:ext cx="22800" cy="23838"/>
            </a:xfrm>
            <a:custGeom>
              <a:avLst/>
              <a:gdLst>
                <a:gd name="connsiteX0" fmla="*/ 16200 w 22800"/>
                <a:gd name="connsiteY0" fmla="*/ 0 h 23838"/>
                <a:gd name="connsiteX1" fmla="*/ 1557 w 22800"/>
                <a:gd name="connsiteY1" fmla="*/ 23839 h 23838"/>
                <a:gd name="connsiteX2" fmla="*/ 16200 w 22800"/>
                <a:gd name="connsiteY2" fmla="*/ 0 h 23838"/>
              </a:gdLst>
              <a:ahLst/>
              <a:cxnLst>
                <a:cxn ang="0">
                  <a:pos x="connsiteX0" y="connsiteY0"/>
                </a:cxn>
                <a:cxn ang="0">
                  <a:pos x="connsiteX1" y="connsiteY1"/>
                </a:cxn>
                <a:cxn ang="0">
                  <a:pos x="connsiteX2" y="connsiteY2"/>
                </a:cxn>
              </a:cxnLst>
              <a:rect l="l" t="t" r="r" b="b"/>
              <a:pathLst>
                <a:path w="22800" h="23838">
                  <a:moveTo>
                    <a:pt x="16200" y="0"/>
                  </a:moveTo>
                  <a:cubicBezTo>
                    <a:pt x="-3166" y="4248"/>
                    <a:pt x="-804" y="1416"/>
                    <a:pt x="1557" y="23839"/>
                  </a:cubicBezTo>
                  <a:cubicBezTo>
                    <a:pt x="24466" y="21242"/>
                    <a:pt x="28009" y="17702"/>
                    <a:pt x="16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7" name="Marcador de contenido 2">
            <a:extLst>
              <a:ext uri="{FF2B5EF4-FFF2-40B4-BE49-F238E27FC236}">
                <a16:creationId xmlns:a16="http://schemas.microsoft.com/office/drawing/2014/main" id="{067802C2-D630-4026-FCE9-6813B037040E}"/>
              </a:ext>
            </a:extLst>
          </p:cNvPr>
          <p:cNvSpPr txBox="1">
            <a:spLocks/>
          </p:cNvSpPr>
          <p:nvPr/>
        </p:nvSpPr>
        <p:spPr>
          <a:xfrm>
            <a:off x="1483564" y="665241"/>
            <a:ext cx="7585911" cy="1091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effectLst/>
                <a:latin typeface="Quicksand"/>
                <a:ea typeface="Calibri" panose="020F0502020204030204" pitchFamily="34" charset="0"/>
              </a:rPr>
              <a:t>Một cơ chế quan trọng được sử dụng để chú ý đến các phần quan trọng của đầu vào trong quá trình xử lý ngôn ngữ tự nhiên,để chú ý các phần quan trọng của đầu vào. Cơ chế Attention trong Transformer được sử dụng trong cả bộ mã hóa (encoder) và bộ giải mã (decoder).</a:t>
            </a:r>
            <a:endParaRPr lang="es-ES" sz="2000">
              <a:latin typeface="Quicksand"/>
            </a:endParaRPr>
          </a:p>
        </p:txBody>
      </p:sp>
      <p:sp>
        <p:nvSpPr>
          <p:cNvPr id="25" name="TextBox 24">
            <a:extLst>
              <a:ext uri="{FF2B5EF4-FFF2-40B4-BE49-F238E27FC236}">
                <a16:creationId xmlns:a16="http://schemas.microsoft.com/office/drawing/2014/main" id="{631A12BF-7B25-E73E-A4AE-DCBB23EC949A}"/>
              </a:ext>
            </a:extLst>
          </p:cNvPr>
          <p:cNvSpPr txBox="1"/>
          <p:nvPr/>
        </p:nvSpPr>
        <p:spPr>
          <a:xfrm>
            <a:off x="870887" y="6012271"/>
            <a:ext cx="6542202" cy="646331"/>
          </a:xfrm>
          <a:prstGeom prst="rect">
            <a:avLst/>
          </a:prstGeom>
          <a:noFill/>
        </p:spPr>
        <p:txBody>
          <a:bodyPr wrap="square">
            <a:spAutoFit/>
          </a:bodyPr>
          <a:lstStyle/>
          <a:p>
            <a:pPr marL="285750" indent="-285750">
              <a:buFont typeface="Wingdings" panose="05000000000000000000" pitchFamily="2" charset="2"/>
              <a:buChar char="q"/>
            </a:pPr>
            <a:r>
              <a:rPr lang="en-US">
                <a:latin typeface="Quicksand"/>
                <a:ea typeface="Calibri" panose="020F0502020204030204" pitchFamily="34" charset="0"/>
              </a:rPr>
              <a:t>T</a:t>
            </a:r>
            <a:r>
              <a:rPr lang="en-US" sz="1800">
                <a:effectLst/>
                <a:latin typeface="Quicksand"/>
                <a:ea typeface="Calibri" panose="020F0502020204030204" pitchFamily="34" charset="0"/>
              </a:rPr>
              <a:t>ính toán sự tương quan giữa các từ trong câu đầu vào. Điều này giúp mã hóa thông tin quan trọng về mối quan hệ giữa các từ.</a:t>
            </a:r>
            <a:endParaRPr lang="en-US">
              <a:latin typeface="Quicksand"/>
            </a:endParaRPr>
          </a:p>
        </p:txBody>
      </p:sp>
      <p:grpSp>
        <p:nvGrpSpPr>
          <p:cNvPr id="26" name="Gráfico 626">
            <a:extLst>
              <a:ext uri="{FF2B5EF4-FFF2-40B4-BE49-F238E27FC236}">
                <a16:creationId xmlns:a16="http://schemas.microsoft.com/office/drawing/2014/main" id="{F2D542EA-0D14-0631-4E6B-57BD250E8F85}"/>
              </a:ext>
            </a:extLst>
          </p:cNvPr>
          <p:cNvGrpSpPr/>
          <p:nvPr/>
        </p:nvGrpSpPr>
        <p:grpSpPr>
          <a:xfrm>
            <a:off x="7601847" y="3105834"/>
            <a:ext cx="655367" cy="646332"/>
            <a:chOff x="4078069" y="3612865"/>
            <a:chExt cx="1054103" cy="1397987"/>
          </a:xfrm>
          <a:solidFill>
            <a:srgbClr val="262626"/>
          </a:solidFill>
        </p:grpSpPr>
        <p:sp>
          <p:nvSpPr>
            <p:cNvPr id="27" name="Forma libre 843">
              <a:extLst>
                <a:ext uri="{FF2B5EF4-FFF2-40B4-BE49-F238E27FC236}">
                  <a16:creationId xmlns:a16="http://schemas.microsoft.com/office/drawing/2014/main" id="{C89B297D-4CA8-3190-8850-B1CEB116A23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9354C0DE-C45A-1A65-252B-55EB253A68E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12B94A97-FDFE-88D2-F0B7-7A8AD8B69BA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7E25153D-C5C6-ED14-7DAF-D318A1900C2C}"/>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74B6BAE3-C4E1-CAB4-FE50-B22AE542929B}"/>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7B99326D-F267-19EA-9031-D46877D2F6C8}"/>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FCFB2F88-48B9-63E9-9189-F776B91D68E0}"/>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850">
              <a:extLst>
                <a:ext uri="{FF2B5EF4-FFF2-40B4-BE49-F238E27FC236}">
                  <a16:creationId xmlns:a16="http://schemas.microsoft.com/office/drawing/2014/main" id="{0FA074F6-D1DA-0940-24F4-FC7E9BEA1F7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51">
              <a:extLst>
                <a:ext uri="{FF2B5EF4-FFF2-40B4-BE49-F238E27FC236}">
                  <a16:creationId xmlns:a16="http://schemas.microsoft.com/office/drawing/2014/main" id="{ED72F6C3-1158-E5CC-34F0-697B820F71F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52">
              <a:extLst>
                <a:ext uri="{FF2B5EF4-FFF2-40B4-BE49-F238E27FC236}">
                  <a16:creationId xmlns:a16="http://schemas.microsoft.com/office/drawing/2014/main" id="{0CECCA20-2174-336C-168E-618924E154E5}"/>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53">
              <a:extLst>
                <a:ext uri="{FF2B5EF4-FFF2-40B4-BE49-F238E27FC236}">
                  <a16:creationId xmlns:a16="http://schemas.microsoft.com/office/drawing/2014/main" id="{8AFEEA11-C824-7358-B71B-11222ED6C374}"/>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54">
              <a:extLst>
                <a:ext uri="{FF2B5EF4-FFF2-40B4-BE49-F238E27FC236}">
                  <a16:creationId xmlns:a16="http://schemas.microsoft.com/office/drawing/2014/main" id="{9C6A0DC2-D4E9-9FE5-17F0-0250E2216879}"/>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55">
              <a:extLst>
                <a:ext uri="{FF2B5EF4-FFF2-40B4-BE49-F238E27FC236}">
                  <a16:creationId xmlns:a16="http://schemas.microsoft.com/office/drawing/2014/main" id="{EAAE710B-1B8A-DC80-1E87-C10B20D1131F}"/>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856">
              <a:extLst>
                <a:ext uri="{FF2B5EF4-FFF2-40B4-BE49-F238E27FC236}">
                  <a16:creationId xmlns:a16="http://schemas.microsoft.com/office/drawing/2014/main" id="{2028B7E4-740D-BD7F-9459-8FB01EC7C16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57" name="TextBox 56">
            <a:extLst>
              <a:ext uri="{FF2B5EF4-FFF2-40B4-BE49-F238E27FC236}">
                <a16:creationId xmlns:a16="http://schemas.microsoft.com/office/drawing/2014/main" id="{99F62C25-05B5-B811-F5E5-386741B8B394}"/>
              </a:ext>
            </a:extLst>
          </p:cNvPr>
          <p:cNvSpPr txBox="1"/>
          <p:nvPr/>
        </p:nvSpPr>
        <p:spPr>
          <a:xfrm>
            <a:off x="8407600" y="3248676"/>
            <a:ext cx="3439894" cy="400110"/>
          </a:xfrm>
          <a:prstGeom prst="rect">
            <a:avLst/>
          </a:prstGeom>
          <a:noFill/>
        </p:spPr>
        <p:txBody>
          <a:bodyPr wrap="square">
            <a:spAutoFit/>
          </a:bodyPr>
          <a:lstStyle/>
          <a:p>
            <a:r>
              <a:rPr lang="en-US" sz="2000" b="1">
                <a:effectLst/>
                <a:latin typeface="Quicksand"/>
                <a:ea typeface="Calibri" panose="020F0502020204030204" pitchFamily="34" charset="0"/>
              </a:rPr>
              <a:t>Scaled Dot-Product Attention</a:t>
            </a:r>
            <a:endParaRPr lang="en-US" sz="2000" b="1">
              <a:latin typeface="Quicksand"/>
            </a:endParaRPr>
          </a:p>
        </p:txBody>
      </p:sp>
      <p:grpSp>
        <p:nvGrpSpPr>
          <p:cNvPr id="58" name="Gráfico 626">
            <a:extLst>
              <a:ext uri="{FF2B5EF4-FFF2-40B4-BE49-F238E27FC236}">
                <a16:creationId xmlns:a16="http://schemas.microsoft.com/office/drawing/2014/main" id="{896F1617-80C9-DBF9-1B34-D43A23BFD151}"/>
              </a:ext>
            </a:extLst>
          </p:cNvPr>
          <p:cNvGrpSpPr/>
          <p:nvPr/>
        </p:nvGrpSpPr>
        <p:grpSpPr>
          <a:xfrm>
            <a:off x="7720233" y="4261457"/>
            <a:ext cx="655367" cy="646332"/>
            <a:chOff x="4078069" y="3612865"/>
            <a:chExt cx="1054103" cy="1397987"/>
          </a:xfrm>
          <a:solidFill>
            <a:srgbClr val="262626"/>
          </a:solidFill>
        </p:grpSpPr>
        <p:sp>
          <p:nvSpPr>
            <p:cNvPr id="59" name="Forma libre 843">
              <a:extLst>
                <a:ext uri="{FF2B5EF4-FFF2-40B4-BE49-F238E27FC236}">
                  <a16:creationId xmlns:a16="http://schemas.microsoft.com/office/drawing/2014/main" id="{BA50E19B-CDA6-4A5A-E3FC-922F4C42756C}"/>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844">
              <a:extLst>
                <a:ext uri="{FF2B5EF4-FFF2-40B4-BE49-F238E27FC236}">
                  <a16:creationId xmlns:a16="http://schemas.microsoft.com/office/drawing/2014/main" id="{CB526065-AF66-E2AA-ACFD-E24D7463CCCC}"/>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 name="Forma libre 845">
              <a:extLst>
                <a:ext uri="{FF2B5EF4-FFF2-40B4-BE49-F238E27FC236}">
                  <a16:creationId xmlns:a16="http://schemas.microsoft.com/office/drawing/2014/main" id="{7273A928-DCEB-3954-F75C-12152FF52B1A}"/>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846">
              <a:extLst>
                <a:ext uri="{FF2B5EF4-FFF2-40B4-BE49-F238E27FC236}">
                  <a16:creationId xmlns:a16="http://schemas.microsoft.com/office/drawing/2014/main" id="{0189A20D-7DDF-2701-0FEA-2810C3E10967}"/>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847">
              <a:extLst>
                <a:ext uri="{FF2B5EF4-FFF2-40B4-BE49-F238E27FC236}">
                  <a16:creationId xmlns:a16="http://schemas.microsoft.com/office/drawing/2014/main" id="{272EF7FC-697C-269C-01B1-3E4ED85507B6}"/>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8" name="Forma libre 848">
              <a:extLst>
                <a:ext uri="{FF2B5EF4-FFF2-40B4-BE49-F238E27FC236}">
                  <a16:creationId xmlns:a16="http://schemas.microsoft.com/office/drawing/2014/main" id="{71BE0D91-B135-53DF-7563-EF42F04366B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9" name="Forma libre 849">
              <a:extLst>
                <a:ext uri="{FF2B5EF4-FFF2-40B4-BE49-F238E27FC236}">
                  <a16:creationId xmlns:a16="http://schemas.microsoft.com/office/drawing/2014/main" id="{3794753F-70AD-A0BD-E239-330BA9E415C8}"/>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0" name="Forma libre 850">
              <a:extLst>
                <a:ext uri="{FF2B5EF4-FFF2-40B4-BE49-F238E27FC236}">
                  <a16:creationId xmlns:a16="http://schemas.microsoft.com/office/drawing/2014/main" id="{3E8BAEF5-F8D7-2A4D-D103-F171EE92BBFE}"/>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1" name="Forma libre 851">
              <a:extLst>
                <a:ext uri="{FF2B5EF4-FFF2-40B4-BE49-F238E27FC236}">
                  <a16:creationId xmlns:a16="http://schemas.microsoft.com/office/drawing/2014/main" id="{2339ABEC-8DB8-785E-D037-CBF7E59FF994}"/>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2" name="Forma libre 852">
              <a:extLst>
                <a:ext uri="{FF2B5EF4-FFF2-40B4-BE49-F238E27FC236}">
                  <a16:creationId xmlns:a16="http://schemas.microsoft.com/office/drawing/2014/main" id="{B612381F-2B50-DEA0-CB51-6BC1747264FA}"/>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3" name="Forma libre 853">
              <a:extLst>
                <a:ext uri="{FF2B5EF4-FFF2-40B4-BE49-F238E27FC236}">
                  <a16:creationId xmlns:a16="http://schemas.microsoft.com/office/drawing/2014/main" id="{6516978F-F66A-EECC-1AB4-CB65F837CED1}"/>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4" name="Forma libre 854">
              <a:extLst>
                <a:ext uri="{FF2B5EF4-FFF2-40B4-BE49-F238E27FC236}">
                  <a16:creationId xmlns:a16="http://schemas.microsoft.com/office/drawing/2014/main" id="{8D66F6A9-25DF-020B-4E5D-DCD4E06F1164}"/>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5" name="Forma libre 855">
              <a:extLst>
                <a:ext uri="{FF2B5EF4-FFF2-40B4-BE49-F238E27FC236}">
                  <a16:creationId xmlns:a16="http://schemas.microsoft.com/office/drawing/2014/main" id="{34D0B14D-7627-8ECC-CE0E-957B74112AD7}"/>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6" name="Forma libre 856">
              <a:extLst>
                <a:ext uri="{FF2B5EF4-FFF2-40B4-BE49-F238E27FC236}">
                  <a16:creationId xmlns:a16="http://schemas.microsoft.com/office/drawing/2014/main" id="{119A434A-142E-1C31-79FE-D9CB2E7B3A40}"/>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37" name="TextBox 136">
            <a:extLst>
              <a:ext uri="{FF2B5EF4-FFF2-40B4-BE49-F238E27FC236}">
                <a16:creationId xmlns:a16="http://schemas.microsoft.com/office/drawing/2014/main" id="{1D4B3559-DAB5-E9C0-E3F1-179736515872}"/>
              </a:ext>
            </a:extLst>
          </p:cNvPr>
          <p:cNvSpPr txBox="1"/>
          <p:nvPr/>
        </p:nvSpPr>
        <p:spPr>
          <a:xfrm>
            <a:off x="8047917" y="4309685"/>
            <a:ext cx="3157980" cy="407035"/>
          </a:xfrm>
          <a:prstGeom prst="rect">
            <a:avLst/>
          </a:prstGeom>
          <a:noFill/>
        </p:spPr>
        <p:txBody>
          <a:bodyPr wrap="square">
            <a:spAutoFit/>
          </a:bodyPr>
          <a:lstStyle/>
          <a:p>
            <a:pPr lvl="1">
              <a:lnSpc>
                <a:spcPct val="107000"/>
              </a:lnSpc>
              <a:spcAft>
                <a:spcPts val="800"/>
              </a:spcAft>
            </a:pPr>
            <a:r>
              <a:rPr lang="en-US" sz="2000" b="1">
                <a:effectLst/>
                <a:latin typeface="Quicksand"/>
                <a:ea typeface="Calibri" panose="020F0502020204030204" pitchFamily="34" charset="0"/>
              </a:rPr>
              <a:t>Multi-Head Attention</a:t>
            </a:r>
          </a:p>
        </p:txBody>
      </p:sp>
      <p:pic>
        <p:nvPicPr>
          <p:cNvPr id="7170" name="Picture 2" descr="Paper Explain] Object Detection with Transfromer: DETR">
            <a:extLst>
              <a:ext uri="{FF2B5EF4-FFF2-40B4-BE49-F238E27FC236}">
                <a16:creationId xmlns:a16="http://schemas.microsoft.com/office/drawing/2014/main" id="{25EF3FD5-A853-0EB4-D597-6639F39DE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68" y="1981809"/>
            <a:ext cx="6789879" cy="370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9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Cơ chế Attention</a:t>
            </a:r>
          </a:p>
        </p:txBody>
      </p:sp>
      <p:grpSp>
        <p:nvGrpSpPr>
          <p:cNvPr id="26" name="Gráfico 626">
            <a:extLst>
              <a:ext uri="{FF2B5EF4-FFF2-40B4-BE49-F238E27FC236}">
                <a16:creationId xmlns:a16="http://schemas.microsoft.com/office/drawing/2014/main" id="{F2D542EA-0D14-0631-4E6B-57BD250E8F85}"/>
              </a:ext>
            </a:extLst>
          </p:cNvPr>
          <p:cNvGrpSpPr/>
          <p:nvPr/>
        </p:nvGrpSpPr>
        <p:grpSpPr>
          <a:xfrm>
            <a:off x="557288" y="684333"/>
            <a:ext cx="655367" cy="646332"/>
            <a:chOff x="4078069" y="3612865"/>
            <a:chExt cx="1054103" cy="1397987"/>
          </a:xfrm>
          <a:solidFill>
            <a:srgbClr val="262626"/>
          </a:solidFill>
        </p:grpSpPr>
        <p:sp>
          <p:nvSpPr>
            <p:cNvPr id="27" name="Forma libre 843">
              <a:extLst>
                <a:ext uri="{FF2B5EF4-FFF2-40B4-BE49-F238E27FC236}">
                  <a16:creationId xmlns:a16="http://schemas.microsoft.com/office/drawing/2014/main" id="{C89B297D-4CA8-3190-8850-B1CEB116A23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9354C0DE-C45A-1A65-252B-55EB253A68E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12B94A97-FDFE-88D2-F0B7-7A8AD8B69BA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7E25153D-C5C6-ED14-7DAF-D318A1900C2C}"/>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74B6BAE3-C4E1-CAB4-FE50-B22AE542929B}"/>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7B99326D-F267-19EA-9031-D46877D2F6C8}"/>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FCFB2F88-48B9-63E9-9189-F776B91D68E0}"/>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850">
              <a:extLst>
                <a:ext uri="{FF2B5EF4-FFF2-40B4-BE49-F238E27FC236}">
                  <a16:creationId xmlns:a16="http://schemas.microsoft.com/office/drawing/2014/main" id="{0FA074F6-D1DA-0940-24F4-FC7E9BEA1F7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51">
              <a:extLst>
                <a:ext uri="{FF2B5EF4-FFF2-40B4-BE49-F238E27FC236}">
                  <a16:creationId xmlns:a16="http://schemas.microsoft.com/office/drawing/2014/main" id="{ED72F6C3-1158-E5CC-34F0-697B820F71F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52">
              <a:extLst>
                <a:ext uri="{FF2B5EF4-FFF2-40B4-BE49-F238E27FC236}">
                  <a16:creationId xmlns:a16="http://schemas.microsoft.com/office/drawing/2014/main" id="{0CECCA20-2174-336C-168E-618924E154E5}"/>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53">
              <a:extLst>
                <a:ext uri="{FF2B5EF4-FFF2-40B4-BE49-F238E27FC236}">
                  <a16:creationId xmlns:a16="http://schemas.microsoft.com/office/drawing/2014/main" id="{8AFEEA11-C824-7358-B71B-11222ED6C374}"/>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54">
              <a:extLst>
                <a:ext uri="{FF2B5EF4-FFF2-40B4-BE49-F238E27FC236}">
                  <a16:creationId xmlns:a16="http://schemas.microsoft.com/office/drawing/2014/main" id="{9C6A0DC2-D4E9-9FE5-17F0-0250E2216879}"/>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55">
              <a:extLst>
                <a:ext uri="{FF2B5EF4-FFF2-40B4-BE49-F238E27FC236}">
                  <a16:creationId xmlns:a16="http://schemas.microsoft.com/office/drawing/2014/main" id="{EAAE710B-1B8A-DC80-1E87-C10B20D1131F}"/>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856">
              <a:extLst>
                <a:ext uri="{FF2B5EF4-FFF2-40B4-BE49-F238E27FC236}">
                  <a16:creationId xmlns:a16="http://schemas.microsoft.com/office/drawing/2014/main" id="{2028B7E4-740D-BD7F-9459-8FB01EC7C16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57" name="TextBox 56">
            <a:extLst>
              <a:ext uri="{FF2B5EF4-FFF2-40B4-BE49-F238E27FC236}">
                <a16:creationId xmlns:a16="http://schemas.microsoft.com/office/drawing/2014/main" id="{99F62C25-05B5-B811-F5E5-386741B8B394}"/>
              </a:ext>
            </a:extLst>
          </p:cNvPr>
          <p:cNvSpPr txBox="1"/>
          <p:nvPr/>
        </p:nvSpPr>
        <p:spPr>
          <a:xfrm>
            <a:off x="1363041" y="827175"/>
            <a:ext cx="3439894" cy="400110"/>
          </a:xfrm>
          <a:prstGeom prst="rect">
            <a:avLst/>
          </a:prstGeom>
          <a:noFill/>
        </p:spPr>
        <p:txBody>
          <a:bodyPr wrap="square">
            <a:spAutoFit/>
          </a:bodyPr>
          <a:lstStyle/>
          <a:p>
            <a:r>
              <a:rPr lang="en-US" sz="2000" b="1">
                <a:effectLst/>
                <a:latin typeface="Quicksand"/>
                <a:ea typeface="Calibri" panose="020F0502020204030204" pitchFamily="34" charset="0"/>
              </a:rPr>
              <a:t>Scaled Dot-Product Attention</a:t>
            </a:r>
            <a:endParaRPr lang="en-US" sz="2000" b="1">
              <a:latin typeface="Quicksand"/>
            </a:endParaRPr>
          </a:p>
        </p:txBody>
      </p:sp>
      <p:pic>
        <p:nvPicPr>
          <p:cNvPr id="10242" name="Picture 2" descr="Self-attention in Transformer">
            <a:extLst>
              <a:ext uri="{FF2B5EF4-FFF2-40B4-BE49-F238E27FC236}">
                <a16:creationId xmlns:a16="http://schemas.microsoft.com/office/drawing/2014/main" id="{63C020E3-3F9B-C712-8921-47465D4AD8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24"/>
          <a:stretch/>
        </p:blipFill>
        <p:spPr bwMode="auto">
          <a:xfrm>
            <a:off x="884972" y="1885724"/>
            <a:ext cx="6248310" cy="3406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806F718-4780-D5DE-F009-F35684B5B2A9}"/>
              </a:ext>
            </a:extLst>
          </p:cNvPr>
          <p:cNvSpPr txBox="1"/>
          <p:nvPr/>
        </p:nvSpPr>
        <p:spPr>
          <a:xfrm>
            <a:off x="1411424" y="5707659"/>
            <a:ext cx="5147034" cy="646331"/>
          </a:xfrm>
          <a:prstGeom prst="rect">
            <a:avLst/>
          </a:prstGeom>
          <a:noFill/>
        </p:spPr>
        <p:txBody>
          <a:bodyPr wrap="square">
            <a:spAutoFit/>
          </a:bodyPr>
          <a:lstStyle/>
          <a:p>
            <a:pPr marL="285750" indent="-285750">
              <a:buFont typeface="Arial" panose="020B0604020202020204" pitchFamily="34" charset="0"/>
              <a:buChar char="•"/>
            </a:pPr>
            <a:r>
              <a:rPr lang="en-US" sz="1800">
                <a:solidFill>
                  <a:srgbClr val="333333"/>
                </a:solidFill>
                <a:effectLst/>
                <a:latin typeface="Times New Roman" panose="02020603050405020304" pitchFamily="18" charset="0"/>
                <a:ea typeface="Calibri" panose="020F0502020204030204" pitchFamily="34" charset="0"/>
              </a:rPr>
              <a:t>3 ma trận </a:t>
            </a:r>
            <a:r>
              <a:rPr lang="en-US" sz="1800" b="1">
                <a:effectLst/>
                <a:latin typeface="Times New Roman" panose="02020603050405020304" pitchFamily="18" charset="0"/>
                <a:ea typeface="Calibri" panose="020F0502020204030204" pitchFamily="34" charset="0"/>
              </a:rPr>
              <a:t>W</a:t>
            </a:r>
            <a:r>
              <a:rPr lang="en-US" sz="1800" b="1" baseline="-25000">
                <a:effectLst/>
                <a:latin typeface="Times New Roman" panose="02020603050405020304" pitchFamily="18" charset="0"/>
                <a:ea typeface="Calibri" panose="020F0502020204030204" pitchFamily="34" charset="0"/>
              </a:rPr>
              <a:t>q</a:t>
            </a:r>
            <a:r>
              <a:rPr lang="en-US" sz="1800" b="1">
                <a:effectLst/>
                <a:latin typeface="Times New Roman" panose="02020603050405020304" pitchFamily="18" charset="0"/>
                <a:ea typeface="Calibri" panose="020F0502020204030204" pitchFamily="34" charset="0"/>
              </a:rPr>
              <a:t>,W</a:t>
            </a:r>
            <a:r>
              <a:rPr lang="en-US" sz="1800" b="1" baseline="-25000">
                <a:effectLst/>
                <a:latin typeface="Times New Roman" panose="02020603050405020304" pitchFamily="18" charset="0"/>
                <a:ea typeface="Calibri" panose="020F0502020204030204" pitchFamily="34" charset="0"/>
              </a:rPr>
              <a:t>k</a:t>
            </a:r>
            <a:r>
              <a:rPr lang="en-US" sz="1800" b="1">
                <a:effectLst/>
                <a:latin typeface="Times New Roman" panose="02020603050405020304" pitchFamily="18" charset="0"/>
                <a:ea typeface="Calibri" panose="020F0502020204030204" pitchFamily="34" charset="0"/>
              </a:rPr>
              <a:t>,W</a:t>
            </a:r>
            <a:r>
              <a:rPr lang="en-US" sz="1800" b="1" baseline="-25000">
                <a:effectLst/>
                <a:latin typeface="Times New Roman" panose="02020603050405020304" pitchFamily="18" charset="0"/>
                <a:ea typeface="Calibri" panose="020F0502020204030204" pitchFamily="34" charset="0"/>
              </a:rPr>
              <a:t>v</a:t>
            </a:r>
            <a:r>
              <a:rPr lang="en-US" sz="1800" b="1">
                <a:solidFill>
                  <a:srgbClr val="333333"/>
                </a:solidFill>
                <a:effectLst/>
                <a:latin typeface="Times New Roman" panose="02020603050405020304" pitchFamily="18" charset="0"/>
                <a:ea typeface="Calibri" panose="020F0502020204030204" pitchFamily="34" charset="0"/>
              </a:rPr>
              <a:t> </a:t>
            </a:r>
            <a:r>
              <a:rPr lang="en-US" sz="1800">
                <a:solidFill>
                  <a:srgbClr val="333333"/>
                </a:solidFill>
                <a:effectLst/>
                <a:latin typeface="Times New Roman" panose="02020603050405020304" pitchFamily="18" charset="0"/>
                <a:ea typeface="Calibri" panose="020F0502020204030204" pitchFamily="34" charset="0"/>
              </a:rPr>
              <a:t>khởi tạo ngẫu nhiên chính là những hệ số mà model cần huấn luyện.</a:t>
            </a:r>
            <a:endParaRPr lang="en-US"/>
          </a:p>
        </p:txBody>
      </p:sp>
      <p:sp>
        <p:nvSpPr>
          <p:cNvPr id="22" name="TextBox 21">
            <a:extLst>
              <a:ext uri="{FF2B5EF4-FFF2-40B4-BE49-F238E27FC236}">
                <a16:creationId xmlns:a16="http://schemas.microsoft.com/office/drawing/2014/main" id="{D2CF7B9C-7261-D21D-840F-584B3CFACF22}"/>
              </a:ext>
            </a:extLst>
          </p:cNvPr>
          <p:cNvSpPr txBox="1"/>
          <p:nvPr/>
        </p:nvSpPr>
        <p:spPr>
          <a:xfrm>
            <a:off x="7588578" y="3102514"/>
            <a:ext cx="4289196" cy="2585323"/>
          </a:xfrm>
          <a:prstGeom prst="rect">
            <a:avLst/>
          </a:prstGeom>
          <a:noFill/>
        </p:spPr>
        <p:txBody>
          <a:bodyPr wrap="square">
            <a:spAutoFit/>
          </a:bodyPr>
          <a:lstStyle/>
          <a:p>
            <a:pPr marL="285750" indent="-285750">
              <a:buFont typeface="Arial" panose="020B0604020202020204" pitchFamily="34" charset="0"/>
              <a:buChar char="•"/>
            </a:pPr>
            <a:r>
              <a:rPr lang="en-US" sz="1800">
                <a:solidFill>
                  <a:srgbClr val="333333"/>
                </a:solidFill>
                <a:effectLst/>
                <a:latin typeface="Quicksand"/>
                <a:ea typeface="Calibri" panose="020F0502020204030204" pitchFamily="34" charset="0"/>
              </a:rPr>
              <a:t>Mỗi từ trong câu sẽ nhân với ba ma trận trên ra 3 ma trận nhỏ hơn</a:t>
            </a:r>
          </a:p>
          <a:p>
            <a:pPr marL="742950" lvl="1" indent="-285750">
              <a:buFont typeface="Arial" panose="020B0604020202020204" pitchFamily="34" charset="0"/>
              <a:buChar char="•"/>
            </a:pPr>
            <a:r>
              <a:rPr lang="en-US">
                <a:solidFill>
                  <a:srgbClr val="333333"/>
                </a:solidFill>
                <a:effectLst/>
                <a:latin typeface="Quicksand"/>
                <a:ea typeface="Calibri" panose="020F0502020204030204" pitchFamily="34" charset="0"/>
              </a:rPr>
              <a:t>q(Query)</a:t>
            </a:r>
          </a:p>
          <a:p>
            <a:pPr marL="742950" lvl="1" indent="-285750">
              <a:buFont typeface="Arial" panose="020B0604020202020204" pitchFamily="34" charset="0"/>
              <a:buChar char="•"/>
            </a:pPr>
            <a:r>
              <a:rPr lang="en-US">
                <a:solidFill>
                  <a:srgbClr val="333333"/>
                </a:solidFill>
                <a:effectLst/>
                <a:latin typeface="Quicksand"/>
                <a:ea typeface="Calibri" panose="020F0502020204030204" pitchFamily="34" charset="0"/>
              </a:rPr>
              <a:t>k(Key)</a:t>
            </a:r>
          </a:p>
          <a:p>
            <a:pPr marL="742950" lvl="1" indent="-285750">
              <a:buFont typeface="Arial" panose="020B0604020202020204" pitchFamily="34" charset="0"/>
              <a:buChar char="•"/>
            </a:pPr>
            <a:r>
              <a:rPr lang="en-US">
                <a:solidFill>
                  <a:srgbClr val="333333"/>
                </a:solidFill>
                <a:effectLst/>
                <a:latin typeface="Quicksand"/>
                <a:ea typeface="Calibri" panose="020F0502020204030204" pitchFamily="34" charset="0"/>
              </a:rPr>
              <a:t>v(Value). </a:t>
            </a:r>
          </a:p>
          <a:p>
            <a:pPr marL="285750" indent="-285750">
              <a:buFont typeface="Arial" panose="020B0604020202020204" pitchFamily="34" charset="0"/>
              <a:buChar char="•"/>
            </a:pPr>
            <a:r>
              <a:rPr lang="en-US">
                <a:latin typeface="Quicksand"/>
              </a:rPr>
              <a:t>Ma trận Query và Key có tác dụng tính toán ra phân phối score cho các cặp từ. </a:t>
            </a:r>
          </a:p>
          <a:p>
            <a:pPr marL="285750" indent="-285750">
              <a:buFont typeface="Arial" panose="020B0604020202020204" pitchFamily="34" charset="0"/>
              <a:buChar char="•"/>
            </a:pPr>
            <a:r>
              <a:rPr lang="en-US" sz="1800">
                <a:solidFill>
                  <a:srgbClr val="333333"/>
                </a:solidFill>
                <a:effectLst/>
                <a:latin typeface="Quicksand"/>
                <a:ea typeface="Calibri" panose="020F0502020204030204" pitchFamily="34" charset="0"/>
              </a:rPr>
              <a:t>Ma trận Value sẽ dựa trên phân phối để tính ra véc tơ phân phối xác suất output.</a:t>
            </a:r>
            <a:endParaRPr lang="en-US">
              <a:latin typeface="Quicksand"/>
            </a:endParaRPr>
          </a:p>
        </p:txBody>
      </p:sp>
      <p:pic>
        <p:nvPicPr>
          <p:cNvPr id="10244" name="Picture 4">
            <a:extLst>
              <a:ext uri="{FF2B5EF4-FFF2-40B4-BE49-F238E27FC236}">
                <a16:creationId xmlns:a16="http://schemas.microsoft.com/office/drawing/2014/main" id="{F5E44567-FEC4-07E9-FF55-606030E7F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413" y="684333"/>
            <a:ext cx="2085877" cy="228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3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Cơ chế Attention</a:t>
            </a:r>
          </a:p>
        </p:txBody>
      </p:sp>
      <p:grpSp>
        <p:nvGrpSpPr>
          <p:cNvPr id="26" name="Gráfico 626">
            <a:extLst>
              <a:ext uri="{FF2B5EF4-FFF2-40B4-BE49-F238E27FC236}">
                <a16:creationId xmlns:a16="http://schemas.microsoft.com/office/drawing/2014/main" id="{F2D542EA-0D14-0631-4E6B-57BD250E8F85}"/>
              </a:ext>
            </a:extLst>
          </p:cNvPr>
          <p:cNvGrpSpPr/>
          <p:nvPr/>
        </p:nvGrpSpPr>
        <p:grpSpPr>
          <a:xfrm>
            <a:off x="529813" y="776212"/>
            <a:ext cx="655367" cy="646332"/>
            <a:chOff x="4078069" y="3612865"/>
            <a:chExt cx="1054103" cy="1397987"/>
          </a:xfrm>
          <a:solidFill>
            <a:srgbClr val="262626"/>
          </a:solidFill>
        </p:grpSpPr>
        <p:sp>
          <p:nvSpPr>
            <p:cNvPr id="27" name="Forma libre 843">
              <a:extLst>
                <a:ext uri="{FF2B5EF4-FFF2-40B4-BE49-F238E27FC236}">
                  <a16:creationId xmlns:a16="http://schemas.microsoft.com/office/drawing/2014/main" id="{C89B297D-4CA8-3190-8850-B1CEB116A23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9354C0DE-C45A-1A65-252B-55EB253A68E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12B94A97-FDFE-88D2-F0B7-7A8AD8B69BA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7E25153D-C5C6-ED14-7DAF-D318A1900C2C}"/>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74B6BAE3-C4E1-CAB4-FE50-B22AE542929B}"/>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7B99326D-F267-19EA-9031-D46877D2F6C8}"/>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FCFB2F88-48B9-63E9-9189-F776B91D68E0}"/>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850">
              <a:extLst>
                <a:ext uri="{FF2B5EF4-FFF2-40B4-BE49-F238E27FC236}">
                  <a16:creationId xmlns:a16="http://schemas.microsoft.com/office/drawing/2014/main" id="{0FA074F6-D1DA-0940-24F4-FC7E9BEA1F7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51">
              <a:extLst>
                <a:ext uri="{FF2B5EF4-FFF2-40B4-BE49-F238E27FC236}">
                  <a16:creationId xmlns:a16="http://schemas.microsoft.com/office/drawing/2014/main" id="{ED72F6C3-1158-E5CC-34F0-697B820F71F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52">
              <a:extLst>
                <a:ext uri="{FF2B5EF4-FFF2-40B4-BE49-F238E27FC236}">
                  <a16:creationId xmlns:a16="http://schemas.microsoft.com/office/drawing/2014/main" id="{0CECCA20-2174-336C-168E-618924E154E5}"/>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53">
              <a:extLst>
                <a:ext uri="{FF2B5EF4-FFF2-40B4-BE49-F238E27FC236}">
                  <a16:creationId xmlns:a16="http://schemas.microsoft.com/office/drawing/2014/main" id="{8AFEEA11-C824-7358-B71B-11222ED6C374}"/>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54">
              <a:extLst>
                <a:ext uri="{FF2B5EF4-FFF2-40B4-BE49-F238E27FC236}">
                  <a16:creationId xmlns:a16="http://schemas.microsoft.com/office/drawing/2014/main" id="{9C6A0DC2-D4E9-9FE5-17F0-0250E2216879}"/>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55">
              <a:extLst>
                <a:ext uri="{FF2B5EF4-FFF2-40B4-BE49-F238E27FC236}">
                  <a16:creationId xmlns:a16="http://schemas.microsoft.com/office/drawing/2014/main" id="{EAAE710B-1B8A-DC80-1E87-C10B20D1131F}"/>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856">
              <a:extLst>
                <a:ext uri="{FF2B5EF4-FFF2-40B4-BE49-F238E27FC236}">
                  <a16:creationId xmlns:a16="http://schemas.microsoft.com/office/drawing/2014/main" id="{2028B7E4-740D-BD7F-9459-8FB01EC7C16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57" name="TextBox 56">
            <a:extLst>
              <a:ext uri="{FF2B5EF4-FFF2-40B4-BE49-F238E27FC236}">
                <a16:creationId xmlns:a16="http://schemas.microsoft.com/office/drawing/2014/main" id="{99F62C25-05B5-B811-F5E5-386741B8B394}"/>
              </a:ext>
            </a:extLst>
          </p:cNvPr>
          <p:cNvSpPr txBox="1"/>
          <p:nvPr/>
        </p:nvSpPr>
        <p:spPr>
          <a:xfrm>
            <a:off x="1335566" y="919054"/>
            <a:ext cx="3439894" cy="400110"/>
          </a:xfrm>
          <a:prstGeom prst="rect">
            <a:avLst/>
          </a:prstGeom>
          <a:noFill/>
        </p:spPr>
        <p:txBody>
          <a:bodyPr wrap="square">
            <a:spAutoFit/>
          </a:bodyPr>
          <a:lstStyle/>
          <a:p>
            <a:r>
              <a:rPr lang="en-US" sz="2000" b="1">
                <a:effectLst/>
                <a:latin typeface="Quicksand"/>
                <a:ea typeface="Calibri" panose="020F0502020204030204" pitchFamily="34" charset="0"/>
              </a:rPr>
              <a:t>Scaled Dot-Product Attention</a:t>
            </a:r>
            <a:endParaRPr lang="en-US" sz="2000" b="1">
              <a:latin typeface="Quicksand"/>
            </a:endParaRPr>
          </a:p>
        </p:txBody>
      </p:sp>
      <p:sp>
        <p:nvSpPr>
          <p:cNvPr id="22" name="TextBox 21">
            <a:extLst>
              <a:ext uri="{FF2B5EF4-FFF2-40B4-BE49-F238E27FC236}">
                <a16:creationId xmlns:a16="http://schemas.microsoft.com/office/drawing/2014/main" id="{D2CF7B9C-7261-D21D-840F-584B3CFACF22}"/>
              </a:ext>
            </a:extLst>
          </p:cNvPr>
          <p:cNvSpPr txBox="1"/>
          <p:nvPr/>
        </p:nvSpPr>
        <p:spPr>
          <a:xfrm>
            <a:off x="6209952" y="2276775"/>
            <a:ext cx="4289196" cy="3970318"/>
          </a:xfrm>
          <a:prstGeom prst="rect">
            <a:avLst/>
          </a:prstGeom>
          <a:noFill/>
        </p:spPr>
        <p:txBody>
          <a:bodyPr wrap="square">
            <a:spAutoFit/>
          </a:bodyPr>
          <a:lstStyle/>
          <a:p>
            <a:pPr marL="285750" indent="-285750">
              <a:buFont typeface="Arial" panose="020B0604020202020204" pitchFamily="34" charset="0"/>
              <a:buChar char="•"/>
            </a:pPr>
            <a:r>
              <a:rPr lang="en-US" sz="1800">
                <a:effectLst/>
                <a:latin typeface="Quicksand"/>
                <a:ea typeface="Calibri" panose="020F0502020204030204" pitchFamily="34" charset="0"/>
              </a:rPr>
              <a:t>Để tính ra </a:t>
            </a:r>
            <a:r>
              <a:rPr lang="en-US" sz="1800" b="1">
                <a:effectLst/>
                <a:latin typeface="Quicksand"/>
                <a:ea typeface="Calibri" panose="020F0502020204030204" pitchFamily="34" charset="0"/>
              </a:rPr>
              <a:t>score</a:t>
            </a:r>
            <a:r>
              <a:rPr lang="en-US" sz="1800">
                <a:effectLst/>
                <a:latin typeface="Quicksand"/>
                <a:ea typeface="Calibri" panose="020F0502020204030204" pitchFamily="34" charset="0"/>
              </a:rPr>
              <a:t> cho mỗi cặp từ ,chúng ta sẽ tính toán dot-product giữa </a:t>
            </a:r>
            <a:r>
              <a:rPr lang="en-US" sz="1800" b="1">
                <a:effectLst/>
                <a:latin typeface="Quicksand"/>
                <a:ea typeface="Calibri" panose="020F0502020204030204" pitchFamily="34" charset="0"/>
              </a:rPr>
              <a:t>query với key</a:t>
            </a:r>
            <a:r>
              <a:rPr lang="en-US" sz="1800">
                <a:effectLst/>
                <a:latin typeface="Quicksand"/>
                <a:ea typeface="Calibri" panose="020F0502020204030204" pitchFamily="34" charset="0"/>
              </a:rPr>
              <a:t>, phép tính này nhằm tìm ra mối liên hệ trọng số của các cặp từ</a:t>
            </a:r>
          </a:p>
          <a:p>
            <a:pPr marL="285750" indent="-285750">
              <a:buFont typeface="Arial" panose="020B0604020202020204" pitchFamily="34" charset="0"/>
              <a:buChar char="•"/>
            </a:pPr>
            <a:r>
              <a:rPr lang="en-US">
                <a:latin typeface="Quicksand"/>
                <a:ea typeface="Calibri" panose="020F0502020204030204" pitchFamily="34" charset="0"/>
              </a:rPr>
              <a:t>C</a:t>
            </a:r>
            <a:r>
              <a:rPr lang="en-US" sz="1800">
                <a:effectLst/>
                <a:latin typeface="Quicksand"/>
                <a:ea typeface="Calibri" panose="020F0502020204030204" pitchFamily="34" charset="0"/>
              </a:rPr>
              <a:t>húng ta chuẩn hóa bằng một hàm </a:t>
            </a:r>
            <a:r>
              <a:rPr lang="en-US" sz="1800" b="1">
                <a:effectLst/>
                <a:latin typeface="Quicksand"/>
                <a:ea typeface="Calibri" panose="020F0502020204030204" pitchFamily="34" charset="0"/>
              </a:rPr>
              <a:t>softmax</a:t>
            </a:r>
            <a:r>
              <a:rPr lang="en-US" sz="1800">
                <a:effectLst/>
                <a:latin typeface="Quicksand"/>
                <a:ea typeface="Calibri" panose="020F0502020204030204" pitchFamily="34" charset="0"/>
              </a:rPr>
              <a:t> để đưa về một phân phối xác xuất mà độ lớn sẽ đại diện cho mức độ attention của từ query tới từ key</a:t>
            </a:r>
          </a:p>
          <a:p>
            <a:pPr marL="285750" indent="-285750">
              <a:buFont typeface="Arial" panose="020B0604020202020204" pitchFamily="34" charset="0"/>
              <a:buChar char="•"/>
            </a:pPr>
            <a:r>
              <a:rPr lang="en-US" sz="1800">
                <a:effectLst/>
                <a:latin typeface="Quicksand"/>
                <a:ea typeface="Calibri" panose="020F0502020204030204" pitchFamily="34" charset="0"/>
              </a:rPr>
              <a:t>Trọng số càng lớn càng chứng tỏ từ </a:t>
            </a:r>
            <a:r>
              <a:rPr lang="en-US" sz="1800" b="1">
                <a:effectLst/>
                <a:latin typeface="Quicksand"/>
                <a:ea typeface="Calibri" panose="020F0502020204030204" pitchFamily="34" charset="0"/>
              </a:rPr>
              <a:t>“Thingking” </a:t>
            </a:r>
            <a:r>
              <a:rPr lang="en-US" sz="1800">
                <a:effectLst/>
                <a:latin typeface="Quicksand"/>
                <a:ea typeface="Calibri" panose="020F0502020204030204" pitchFamily="34" charset="0"/>
              </a:rPr>
              <a:t>trả về một sự chú ý lớn hơn đối với từ </a:t>
            </a:r>
            <a:r>
              <a:rPr lang="en-US" sz="1800" b="1">
                <a:effectLst/>
                <a:latin typeface="Quicksand"/>
                <a:ea typeface="Calibri" panose="020F0502020204030204" pitchFamily="34" charset="0"/>
              </a:rPr>
              <a:t>“Machines”. </a:t>
            </a:r>
            <a:r>
              <a:rPr lang="en-US" sz="1800">
                <a:effectLst/>
                <a:latin typeface="Quicksand"/>
                <a:ea typeface="Calibri" panose="020F0502020204030204" pitchFamily="34" charset="0"/>
              </a:rPr>
              <a:t>Sau đó chúng ta nhân hàm softmax với các vector giá trị của từ hay còn gọi là value vector để tìm ra vector đại diện.</a:t>
            </a:r>
            <a:endParaRPr lang="en-US">
              <a:latin typeface="Quicksand"/>
            </a:endParaRPr>
          </a:p>
        </p:txBody>
      </p:sp>
      <p:pic>
        <p:nvPicPr>
          <p:cNvPr id="3" name="Picture 2" descr="Find dot product of query and key vectors · Issue #2054 · huggingface ...">
            <a:extLst>
              <a:ext uri="{FF2B5EF4-FFF2-40B4-BE49-F238E27FC236}">
                <a16:creationId xmlns:a16="http://schemas.microsoft.com/office/drawing/2014/main" id="{5B2AA3BB-C063-E501-E418-9FA14CE9DA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5180" y="1553885"/>
            <a:ext cx="4486026" cy="4759693"/>
          </a:xfrm>
          <a:prstGeom prst="rect">
            <a:avLst/>
          </a:prstGeom>
          <a:noFill/>
          <a:ln>
            <a:noFill/>
          </a:ln>
        </p:spPr>
      </p:pic>
      <p:pic>
        <p:nvPicPr>
          <p:cNvPr id="11266" name="Picture 2">
            <a:extLst>
              <a:ext uri="{FF2B5EF4-FFF2-40B4-BE49-F238E27FC236}">
                <a16:creationId xmlns:a16="http://schemas.microsoft.com/office/drawing/2014/main" id="{1F33137A-D99B-1EA1-9074-80AC45A3B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633" y="333908"/>
            <a:ext cx="3009462" cy="168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Cơ chế Attention</a:t>
            </a:r>
          </a:p>
        </p:txBody>
      </p:sp>
      <p:grpSp>
        <p:nvGrpSpPr>
          <p:cNvPr id="4" name="Gráfico 626">
            <a:extLst>
              <a:ext uri="{FF2B5EF4-FFF2-40B4-BE49-F238E27FC236}">
                <a16:creationId xmlns:a16="http://schemas.microsoft.com/office/drawing/2014/main" id="{ACCAA7F3-4DDF-4714-ACD4-74F8EB54F011}"/>
              </a:ext>
            </a:extLst>
          </p:cNvPr>
          <p:cNvGrpSpPr/>
          <p:nvPr/>
        </p:nvGrpSpPr>
        <p:grpSpPr>
          <a:xfrm>
            <a:off x="435407" y="684333"/>
            <a:ext cx="655367" cy="646332"/>
            <a:chOff x="4078069" y="3612865"/>
            <a:chExt cx="1054103" cy="1397987"/>
          </a:xfrm>
          <a:solidFill>
            <a:srgbClr val="262626"/>
          </a:solidFill>
        </p:grpSpPr>
        <p:sp>
          <p:nvSpPr>
            <p:cNvPr id="5" name="Forma libre 843">
              <a:extLst>
                <a:ext uri="{FF2B5EF4-FFF2-40B4-BE49-F238E27FC236}">
                  <a16:creationId xmlns:a16="http://schemas.microsoft.com/office/drawing/2014/main" id="{19BC12EC-36B1-C8EB-CE8C-B66655601C84}"/>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844">
              <a:extLst>
                <a:ext uri="{FF2B5EF4-FFF2-40B4-BE49-F238E27FC236}">
                  <a16:creationId xmlns:a16="http://schemas.microsoft.com/office/drawing/2014/main" id="{8EAEBAC9-45C5-C32A-4D37-5F5B38B5C2B0}"/>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845">
              <a:extLst>
                <a:ext uri="{FF2B5EF4-FFF2-40B4-BE49-F238E27FC236}">
                  <a16:creationId xmlns:a16="http://schemas.microsoft.com/office/drawing/2014/main" id="{F1A9E6FA-48E8-2816-32E0-32609E14D6DC}"/>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846">
              <a:extLst>
                <a:ext uri="{FF2B5EF4-FFF2-40B4-BE49-F238E27FC236}">
                  <a16:creationId xmlns:a16="http://schemas.microsoft.com/office/drawing/2014/main" id="{C7988BEE-9024-FA73-29A3-6AA8FB372D0F}"/>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47">
              <a:extLst>
                <a:ext uri="{FF2B5EF4-FFF2-40B4-BE49-F238E27FC236}">
                  <a16:creationId xmlns:a16="http://schemas.microsoft.com/office/drawing/2014/main" id="{21C35177-7A21-AF35-FF2F-14720DDEE786}"/>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848">
              <a:extLst>
                <a:ext uri="{FF2B5EF4-FFF2-40B4-BE49-F238E27FC236}">
                  <a16:creationId xmlns:a16="http://schemas.microsoft.com/office/drawing/2014/main" id="{4CC83DB9-A36D-C68E-C45D-9A3A1579959C}"/>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849">
              <a:extLst>
                <a:ext uri="{FF2B5EF4-FFF2-40B4-BE49-F238E27FC236}">
                  <a16:creationId xmlns:a16="http://schemas.microsoft.com/office/drawing/2014/main" id="{755F6780-AFA7-C803-4B51-2FF1D91AC1D3}"/>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850">
              <a:extLst>
                <a:ext uri="{FF2B5EF4-FFF2-40B4-BE49-F238E27FC236}">
                  <a16:creationId xmlns:a16="http://schemas.microsoft.com/office/drawing/2014/main" id="{9C2A5981-9EA1-9EEA-452D-3FBB57893076}"/>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851">
              <a:extLst>
                <a:ext uri="{FF2B5EF4-FFF2-40B4-BE49-F238E27FC236}">
                  <a16:creationId xmlns:a16="http://schemas.microsoft.com/office/drawing/2014/main" id="{85E378E5-1C2A-5DC7-9FD4-07795A0CB8A9}"/>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852">
              <a:extLst>
                <a:ext uri="{FF2B5EF4-FFF2-40B4-BE49-F238E27FC236}">
                  <a16:creationId xmlns:a16="http://schemas.microsoft.com/office/drawing/2014/main" id="{BDC1B355-8C43-66AD-0F22-139030DCF0AC}"/>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853">
              <a:extLst>
                <a:ext uri="{FF2B5EF4-FFF2-40B4-BE49-F238E27FC236}">
                  <a16:creationId xmlns:a16="http://schemas.microsoft.com/office/drawing/2014/main" id="{F99454C2-3B0C-23ED-7DF5-42D7DE1CEC46}"/>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854">
              <a:extLst>
                <a:ext uri="{FF2B5EF4-FFF2-40B4-BE49-F238E27FC236}">
                  <a16:creationId xmlns:a16="http://schemas.microsoft.com/office/drawing/2014/main" id="{D18915C8-0EC0-C340-95C9-F0DB2DB738D1}"/>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855">
              <a:extLst>
                <a:ext uri="{FF2B5EF4-FFF2-40B4-BE49-F238E27FC236}">
                  <a16:creationId xmlns:a16="http://schemas.microsoft.com/office/drawing/2014/main" id="{A2930CAC-3EE6-B295-BC35-C04483338D53}"/>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856">
              <a:extLst>
                <a:ext uri="{FF2B5EF4-FFF2-40B4-BE49-F238E27FC236}">
                  <a16:creationId xmlns:a16="http://schemas.microsoft.com/office/drawing/2014/main" id="{DB3B839C-95E1-A605-B1AF-0C9549BE429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9" name="TextBox 18">
            <a:extLst>
              <a:ext uri="{FF2B5EF4-FFF2-40B4-BE49-F238E27FC236}">
                <a16:creationId xmlns:a16="http://schemas.microsoft.com/office/drawing/2014/main" id="{ADECDB06-D27B-5EAE-6D05-773A4A1FF8FF}"/>
              </a:ext>
            </a:extLst>
          </p:cNvPr>
          <p:cNvSpPr txBox="1"/>
          <p:nvPr/>
        </p:nvSpPr>
        <p:spPr>
          <a:xfrm>
            <a:off x="763091" y="732561"/>
            <a:ext cx="3157980" cy="407035"/>
          </a:xfrm>
          <a:prstGeom prst="rect">
            <a:avLst/>
          </a:prstGeom>
          <a:noFill/>
        </p:spPr>
        <p:txBody>
          <a:bodyPr wrap="square">
            <a:spAutoFit/>
          </a:bodyPr>
          <a:lstStyle/>
          <a:p>
            <a:pPr lvl="1">
              <a:lnSpc>
                <a:spcPct val="107000"/>
              </a:lnSpc>
              <a:spcAft>
                <a:spcPts val="800"/>
              </a:spcAft>
            </a:pPr>
            <a:r>
              <a:rPr lang="en-US" sz="2000" b="1">
                <a:effectLst/>
                <a:latin typeface="Quicksand"/>
                <a:ea typeface="Calibri" panose="020F0502020204030204" pitchFamily="34" charset="0"/>
              </a:rPr>
              <a:t>Multi-Head Attention</a:t>
            </a:r>
          </a:p>
        </p:txBody>
      </p:sp>
      <p:pic>
        <p:nvPicPr>
          <p:cNvPr id="21" name="Picture 20" descr="A picture containing text, screenshot, diagram, font&#10;&#10;Description automatically generated">
            <a:extLst>
              <a:ext uri="{FF2B5EF4-FFF2-40B4-BE49-F238E27FC236}">
                <a16:creationId xmlns:a16="http://schemas.microsoft.com/office/drawing/2014/main" id="{56A5B94C-3C4D-80C7-3D73-6BA918E1CB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524" y="1462926"/>
            <a:ext cx="5943600" cy="2821940"/>
          </a:xfrm>
          <a:prstGeom prst="rect">
            <a:avLst/>
          </a:prstGeom>
          <a:noFill/>
          <a:ln>
            <a:noFill/>
          </a:ln>
        </p:spPr>
      </p:pic>
      <p:pic>
        <p:nvPicPr>
          <p:cNvPr id="23" name="Picture 22" descr="A screenshot of a computer&#10;&#10;Description automatically generated with low confidence">
            <a:extLst>
              <a:ext uri="{FF2B5EF4-FFF2-40B4-BE49-F238E27FC236}">
                <a16:creationId xmlns:a16="http://schemas.microsoft.com/office/drawing/2014/main" id="{A2FAA286-3CBA-9A87-0A8D-6FE90ABEAE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4397" y="1730026"/>
            <a:ext cx="5257587" cy="2907962"/>
          </a:xfrm>
          <a:prstGeom prst="rect">
            <a:avLst/>
          </a:prstGeom>
          <a:noFill/>
          <a:ln>
            <a:noFill/>
          </a:ln>
        </p:spPr>
      </p:pic>
      <p:sp>
        <p:nvSpPr>
          <p:cNvPr id="25" name="TextBox 24">
            <a:extLst>
              <a:ext uri="{FF2B5EF4-FFF2-40B4-BE49-F238E27FC236}">
                <a16:creationId xmlns:a16="http://schemas.microsoft.com/office/drawing/2014/main" id="{515EF86C-9BAE-88A3-AF93-05791EF27711}"/>
              </a:ext>
            </a:extLst>
          </p:cNvPr>
          <p:cNvSpPr txBox="1"/>
          <p:nvPr/>
        </p:nvSpPr>
        <p:spPr>
          <a:xfrm>
            <a:off x="1013754" y="4548415"/>
            <a:ext cx="4661182" cy="1477328"/>
          </a:xfrm>
          <a:prstGeom prst="rect">
            <a:avLst/>
          </a:prstGeom>
          <a:noFill/>
        </p:spPr>
        <p:txBody>
          <a:bodyPr wrap="square">
            <a:spAutoFit/>
          </a:bodyPr>
          <a:lstStyle/>
          <a:p>
            <a:pPr marL="285750" indent="-285750">
              <a:buFont typeface="Wingdings" panose="05000000000000000000" pitchFamily="2" charset="2"/>
              <a:buChar char="q"/>
            </a:pPr>
            <a:r>
              <a:rPr lang="en-US">
                <a:latin typeface="Quicksand"/>
                <a:ea typeface="Calibri" panose="020F0502020204030204" pitchFamily="34" charset="0"/>
              </a:rPr>
              <a:t>S</a:t>
            </a:r>
            <a:r>
              <a:rPr lang="en-US" sz="1800">
                <a:effectLst/>
                <a:latin typeface="Quicksand"/>
                <a:ea typeface="Calibri" panose="020F0502020204030204" pitchFamily="34" charset="0"/>
              </a:rPr>
              <a:t>au quá trình Scale dot production chúng ta sẽ thu được 1 ma trận attention. Các tham số mà model cần tinh chỉnh chính là các ma trận </a:t>
            </a:r>
            <a:r>
              <a:rPr lang="en-US" sz="1800" b="1">
                <a:effectLst/>
                <a:latin typeface="Quicksand"/>
                <a:ea typeface="Calibri" panose="020F0502020204030204" pitchFamily="34" charset="0"/>
              </a:rPr>
              <a:t>Wq, Wk, Wv</a:t>
            </a:r>
            <a:r>
              <a:rPr lang="en-US" sz="1800">
                <a:effectLst/>
                <a:latin typeface="Quicksand"/>
                <a:ea typeface="Calibri" panose="020F0502020204030204" pitchFamily="34" charset="0"/>
              </a:rPr>
              <a:t>. Mỗi quá trình như vậy được gọi là 1 head của attention.</a:t>
            </a:r>
            <a:endParaRPr lang="en-US">
              <a:latin typeface="Quicksand"/>
            </a:endParaRPr>
          </a:p>
        </p:txBody>
      </p:sp>
      <p:sp>
        <p:nvSpPr>
          <p:cNvPr id="35" name="TextBox 34">
            <a:extLst>
              <a:ext uri="{FF2B5EF4-FFF2-40B4-BE49-F238E27FC236}">
                <a16:creationId xmlns:a16="http://schemas.microsoft.com/office/drawing/2014/main" id="{D4255DC0-136A-BA69-2E6C-DA2647FFD54C}"/>
              </a:ext>
            </a:extLst>
          </p:cNvPr>
          <p:cNvSpPr txBox="1"/>
          <p:nvPr/>
        </p:nvSpPr>
        <p:spPr>
          <a:xfrm>
            <a:off x="7258639" y="4772054"/>
            <a:ext cx="4543720" cy="968278"/>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a:effectLst/>
                <a:latin typeface="Quicksand"/>
                <a:ea typeface="Calibri" panose="020F0502020204030204" pitchFamily="34" charset="0"/>
              </a:rPr>
              <a:t>Chúng ta </a:t>
            </a:r>
            <a:r>
              <a:rPr lang="en-US" sz="1800" b="1">
                <a:effectLst/>
                <a:latin typeface="Quicksand"/>
                <a:ea typeface="Calibri" panose="020F0502020204030204" pitchFamily="34" charset="0"/>
              </a:rPr>
              <a:t>nối các ma trận </a:t>
            </a:r>
            <a:r>
              <a:rPr lang="en-US" sz="1800">
                <a:effectLst/>
                <a:latin typeface="Quicksand"/>
                <a:ea typeface="Calibri" panose="020F0502020204030204" pitchFamily="34" charset="0"/>
              </a:rPr>
              <a:t>sau đó nhân chúng bằng một ma trận trọng số bổ sung </a:t>
            </a:r>
            <a:r>
              <a:rPr lang="en-US" sz="1800" b="1">
                <a:effectLst/>
                <a:latin typeface="Quicksand"/>
                <a:ea typeface="Calibri" panose="020F0502020204030204" pitchFamily="34" charset="0"/>
              </a:rPr>
              <a:t>W</a:t>
            </a:r>
            <a:r>
              <a:rPr lang="en-US" sz="1800" b="1" baseline="-25000">
                <a:effectLst/>
                <a:latin typeface="Quicksand"/>
                <a:ea typeface="Calibri" panose="020F0502020204030204" pitchFamily="34" charset="0"/>
              </a:rPr>
              <a:t>o</a:t>
            </a:r>
            <a:r>
              <a:rPr lang="en-US" sz="1800" b="1">
                <a:effectLst/>
                <a:latin typeface="Quicksand"/>
                <a:ea typeface="Calibri" panose="020F0502020204030204" pitchFamily="34" charset="0"/>
              </a:rPr>
              <a:t>.</a:t>
            </a:r>
            <a:endParaRPr lang="en-US" sz="2000" b="1">
              <a:effectLst/>
              <a:latin typeface="Quicksand"/>
              <a:ea typeface="Calibri" panose="020F0502020204030204" pitchFamily="34" charset="0"/>
            </a:endParaRPr>
          </a:p>
        </p:txBody>
      </p:sp>
      <p:pic>
        <p:nvPicPr>
          <p:cNvPr id="36" name="Picture 35">
            <a:extLst>
              <a:ext uri="{FF2B5EF4-FFF2-40B4-BE49-F238E27FC236}">
                <a16:creationId xmlns:a16="http://schemas.microsoft.com/office/drawing/2014/main" id="{28EE50E2-1075-F8A1-16BE-F0A096B01988}"/>
              </a:ext>
            </a:extLst>
          </p:cNvPr>
          <p:cNvPicPr>
            <a:picLocks noChangeAspect="1"/>
          </p:cNvPicPr>
          <p:nvPr/>
        </p:nvPicPr>
        <p:blipFill>
          <a:blip r:embed="rId4"/>
          <a:stretch>
            <a:fillRect/>
          </a:stretch>
        </p:blipFill>
        <p:spPr>
          <a:xfrm>
            <a:off x="1385933" y="1196489"/>
            <a:ext cx="8521638" cy="407035"/>
          </a:xfrm>
          <a:prstGeom prst="rect">
            <a:avLst/>
          </a:prstGeom>
        </p:spPr>
      </p:pic>
    </p:spTree>
    <p:extLst>
      <p:ext uri="{BB962C8B-B14F-4D97-AF65-F5344CB8AC3E}">
        <p14:creationId xmlns:p14="http://schemas.microsoft.com/office/powerpoint/2010/main" val="38874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Encoder</a:t>
            </a:r>
          </a:p>
        </p:txBody>
      </p:sp>
      <p:pic>
        <p:nvPicPr>
          <p:cNvPr id="3" name="Picture 2">
            <a:extLst>
              <a:ext uri="{FF2B5EF4-FFF2-40B4-BE49-F238E27FC236}">
                <a16:creationId xmlns:a16="http://schemas.microsoft.com/office/drawing/2014/main" id="{A5447AB1-9648-20EB-13C4-BE58266625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3158" y="1983448"/>
            <a:ext cx="2407253" cy="4380834"/>
          </a:xfrm>
          <a:prstGeom prst="rect">
            <a:avLst/>
          </a:prstGeom>
          <a:noFill/>
        </p:spPr>
      </p:pic>
      <p:pic>
        <p:nvPicPr>
          <p:cNvPr id="20" name="Picture 19" descr="Transformer in 5 minutes – Blue Season – Mostly data science stuff">
            <a:extLst>
              <a:ext uri="{FF2B5EF4-FFF2-40B4-BE49-F238E27FC236}">
                <a16:creationId xmlns:a16="http://schemas.microsoft.com/office/drawing/2014/main" id="{3880A1A3-6E80-53A2-198F-AE90962BB8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6916" y="1983448"/>
            <a:ext cx="3680799" cy="4300092"/>
          </a:xfrm>
          <a:prstGeom prst="rect">
            <a:avLst/>
          </a:prstGeom>
          <a:noFill/>
          <a:ln>
            <a:noFill/>
          </a:ln>
        </p:spPr>
      </p:pic>
      <p:sp>
        <p:nvSpPr>
          <p:cNvPr id="24" name="TextBox 23">
            <a:extLst>
              <a:ext uri="{FF2B5EF4-FFF2-40B4-BE49-F238E27FC236}">
                <a16:creationId xmlns:a16="http://schemas.microsoft.com/office/drawing/2014/main" id="{9781A9EA-4CD8-2763-756C-7929FF745384}"/>
              </a:ext>
            </a:extLst>
          </p:cNvPr>
          <p:cNvSpPr txBox="1"/>
          <p:nvPr/>
        </p:nvSpPr>
        <p:spPr>
          <a:xfrm>
            <a:off x="401006" y="979957"/>
            <a:ext cx="6542202" cy="369332"/>
          </a:xfrm>
          <a:prstGeom prst="rect">
            <a:avLst/>
          </a:prstGeom>
          <a:noFill/>
        </p:spPr>
        <p:txBody>
          <a:bodyPr wrap="square">
            <a:spAutoFit/>
          </a:bodyPr>
          <a:lstStyle/>
          <a:p>
            <a:pPr marL="285750" indent="-285750">
              <a:buFont typeface="Wingdings" panose="05000000000000000000" pitchFamily="2" charset="2"/>
              <a:buChar char="q"/>
            </a:pPr>
            <a:r>
              <a:rPr lang="en-US" sz="1800">
                <a:effectLst/>
                <a:latin typeface="Quicksand"/>
                <a:ea typeface="Calibri" panose="020F0502020204030204" pitchFamily="34" charset="0"/>
              </a:rPr>
              <a:t>Xếp chồng lên nhau của 6 layers xác định</a:t>
            </a:r>
            <a:endParaRPr lang="en-US">
              <a:latin typeface="Quicksand"/>
            </a:endParaRP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7517715" y="3253902"/>
            <a:ext cx="551294" cy="578234"/>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3" name="Marcador de contenido 2">
            <a:extLst>
              <a:ext uri="{FF2B5EF4-FFF2-40B4-BE49-F238E27FC236}">
                <a16:creationId xmlns:a16="http://schemas.microsoft.com/office/drawing/2014/main" id="{6412759A-B2F5-33D1-1694-F82D23C653CA}"/>
              </a:ext>
            </a:extLst>
          </p:cNvPr>
          <p:cNvSpPr txBox="1">
            <a:spLocks/>
          </p:cNvSpPr>
          <p:nvPr/>
        </p:nvSpPr>
        <p:spPr>
          <a:xfrm>
            <a:off x="8186368" y="3294696"/>
            <a:ext cx="3411818" cy="698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000" b="1"/>
              <a:t>Positional Encoding</a:t>
            </a:r>
          </a:p>
        </p:txBody>
      </p:sp>
      <p:grpSp>
        <p:nvGrpSpPr>
          <p:cNvPr id="44" name="Gráfico 626">
            <a:extLst>
              <a:ext uri="{FF2B5EF4-FFF2-40B4-BE49-F238E27FC236}">
                <a16:creationId xmlns:a16="http://schemas.microsoft.com/office/drawing/2014/main" id="{347AC023-F96A-E748-7542-8B482B8C8D14}"/>
              </a:ext>
            </a:extLst>
          </p:cNvPr>
          <p:cNvGrpSpPr/>
          <p:nvPr/>
        </p:nvGrpSpPr>
        <p:grpSpPr>
          <a:xfrm>
            <a:off x="7517715" y="4333030"/>
            <a:ext cx="551294" cy="578234"/>
            <a:chOff x="4078069" y="3612865"/>
            <a:chExt cx="1054103" cy="1397987"/>
          </a:xfrm>
          <a:solidFill>
            <a:srgbClr val="262626"/>
          </a:solidFill>
        </p:grpSpPr>
        <p:sp>
          <p:nvSpPr>
            <p:cNvPr id="45" name="Forma libre 843">
              <a:extLst>
                <a:ext uri="{FF2B5EF4-FFF2-40B4-BE49-F238E27FC236}">
                  <a16:creationId xmlns:a16="http://schemas.microsoft.com/office/drawing/2014/main" id="{51FABCDB-2ABE-54DC-27CD-B5DC64E49E37}"/>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844">
              <a:extLst>
                <a:ext uri="{FF2B5EF4-FFF2-40B4-BE49-F238E27FC236}">
                  <a16:creationId xmlns:a16="http://schemas.microsoft.com/office/drawing/2014/main" id="{99E2A240-A5CF-36A8-C4C2-E13B237F0337}"/>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845">
              <a:extLst>
                <a:ext uri="{FF2B5EF4-FFF2-40B4-BE49-F238E27FC236}">
                  <a16:creationId xmlns:a16="http://schemas.microsoft.com/office/drawing/2014/main" id="{F11C35A0-F78B-EF3F-2558-BF785604A43D}"/>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846">
              <a:extLst>
                <a:ext uri="{FF2B5EF4-FFF2-40B4-BE49-F238E27FC236}">
                  <a16:creationId xmlns:a16="http://schemas.microsoft.com/office/drawing/2014/main" id="{55E21A0F-9AEF-990C-FF1A-2EFABCBF3CE5}"/>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847">
              <a:extLst>
                <a:ext uri="{FF2B5EF4-FFF2-40B4-BE49-F238E27FC236}">
                  <a16:creationId xmlns:a16="http://schemas.microsoft.com/office/drawing/2014/main" id="{FB01CA3B-AEEF-F45D-AE08-C30DC6FD2D93}"/>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848">
              <a:extLst>
                <a:ext uri="{FF2B5EF4-FFF2-40B4-BE49-F238E27FC236}">
                  <a16:creationId xmlns:a16="http://schemas.microsoft.com/office/drawing/2014/main" id="{D465E7E4-3150-E1E6-33AE-D6007FB1674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49">
              <a:extLst>
                <a:ext uri="{FF2B5EF4-FFF2-40B4-BE49-F238E27FC236}">
                  <a16:creationId xmlns:a16="http://schemas.microsoft.com/office/drawing/2014/main" id="{127B2D52-2ABC-5184-A667-561C0A5BD9BA}"/>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50">
              <a:extLst>
                <a:ext uri="{FF2B5EF4-FFF2-40B4-BE49-F238E27FC236}">
                  <a16:creationId xmlns:a16="http://schemas.microsoft.com/office/drawing/2014/main" id="{4596A622-76F9-141B-D697-4E5FA6BEC77D}"/>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51">
              <a:extLst>
                <a:ext uri="{FF2B5EF4-FFF2-40B4-BE49-F238E27FC236}">
                  <a16:creationId xmlns:a16="http://schemas.microsoft.com/office/drawing/2014/main" id="{0ED5AA6C-38D7-D5E8-9D00-F5759911713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52">
              <a:extLst>
                <a:ext uri="{FF2B5EF4-FFF2-40B4-BE49-F238E27FC236}">
                  <a16:creationId xmlns:a16="http://schemas.microsoft.com/office/drawing/2014/main" id="{31D13190-36AB-0F06-D015-29B9C3AE0FBC}"/>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53">
              <a:extLst>
                <a:ext uri="{FF2B5EF4-FFF2-40B4-BE49-F238E27FC236}">
                  <a16:creationId xmlns:a16="http://schemas.microsoft.com/office/drawing/2014/main" id="{F26D8D4A-0048-7ECA-189E-DDF8967F5439}"/>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854">
              <a:extLst>
                <a:ext uri="{FF2B5EF4-FFF2-40B4-BE49-F238E27FC236}">
                  <a16:creationId xmlns:a16="http://schemas.microsoft.com/office/drawing/2014/main" id="{D0D75645-BB66-B916-C16C-A686D5545D9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855">
              <a:extLst>
                <a:ext uri="{FF2B5EF4-FFF2-40B4-BE49-F238E27FC236}">
                  <a16:creationId xmlns:a16="http://schemas.microsoft.com/office/drawing/2014/main" id="{27468F8B-FA55-1B4A-3D63-99F3986C48EA}"/>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856">
              <a:extLst>
                <a:ext uri="{FF2B5EF4-FFF2-40B4-BE49-F238E27FC236}">
                  <a16:creationId xmlns:a16="http://schemas.microsoft.com/office/drawing/2014/main" id="{9D63EAEC-33C8-3E2D-00E1-33255FD98B46}"/>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61" name="TextBox 60">
            <a:extLst>
              <a:ext uri="{FF2B5EF4-FFF2-40B4-BE49-F238E27FC236}">
                <a16:creationId xmlns:a16="http://schemas.microsoft.com/office/drawing/2014/main" id="{64C36AF3-C81F-78BA-EA85-C0677FC4557B}"/>
              </a:ext>
            </a:extLst>
          </p:cNvPr>
          <p:cNvSpPr txBox="1"/>
          <p:nvPr/>
        </p:nvSpPr>
        <p:spPr>
          <a:xfrm>
            <a:off x="4711134" y="793255"/>
            <a:ext cx="6542202" cy="923330"/>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2 layer con (sub-layer) :</a:t>
            </a:r>
          </a:p>
          <a:p>
            <a:pPr marL="285750" indent="-285750">
              <a:buFont typeface="Arial" panose="020B0604020202020204" pitchFamily="34" charset="0"/>
              <a:buChar char="•"/>
            </a:pPr>
            <a:r>
              <a:rPr lang="en-US">
                <a:latin typeface="Times New Roman" panose="02020603050405020304" pitchFamily="18" charset="0"/>
                <a:ea typeface="Calibri" panose="020F0502020204030204" pitchFamily="34" charset="0"/>
              </a:rPr>
              <a:t>M</a:t>
            </a:r>
            <a:r>
              <a:rPr lang="en-US" sz="1800">
                <a:effectLst/>
                <a:latin typeface="Times New Roman" panose="02020603050405020304" pitchFamily="18" charset="0"/>
                <a:ea typeface="Calibri" panose="020F0502020204030204" pitchFamily="34" charset="0"/>
              </a:rPr>
              <a:t>ulti-head self-attention. </a:t>
            </a:r>
          </a:p>
          <a:p>
            <a:pPr marL="285750" indent="-285750">
              <a:buFont typeface="Arial" panose="020B0604020202020204" pitchFamily="34" charset="0"/>
              <a:buChar char="•"/>
            </a:pPr>
            <a:r>
              <a:rPr lang="en-US">
                <a:latin typeface="Times New Roman" panose="02020603050405020304" pitchFamily="18" charset="0"/>
                <a:ea typeface="Calibri" panose="020F0502020204030204" pitchFamily="34" charset="0"/>
              </a:rPr>
              <a:t>F</a:t>
            </a:r>
            <a:r>
              <a:rPr lang="en-US" sz="1800">
                <a:effectLst/>
                <a:latin typeface="Times New Roman" panose="02020603050405020304" pitchFamily="18" charset="0"/>
                <a:ea typeface="Calibri" panose="020F0502020204030204" pitchFamily="34" charset="0"/>
              </a:rPr>
              <a:t>ully-connected feed-forward layer</a:t>
            </a:r>
            <a:endParaRPr lang="en-US"/>
          </a:p>
        </p:txBody>
      </p:sp>
      <p:sp>
        <p:nvSpPr>
          <p:cNvPr id="63" name="TextBox 62">
            <a:extLst>
              <a:ext uri="{FF2B5EF4-FFF2-40B4-BE49-F238E27FC236}">
                <a16:creationId xmlns:a16="http://schemas.microsoft.com/office/drawing/2014/main" id="{A835577A-99E3-765D-133B-CDBE1894DF63}"/>
              </a:ext>
            </a:extLst>
          </p:cNvPr>
          <p:cNvSpPr txBox="1"/>
          <p:nvPr/>
        </p:nvSpPr>
        <p:spPr>
          <a:xfrm>
            <a:off x="8195516" y="4290958"/>
            <a:ext cx="4109394" cy="553998"/>
          </a:xfrm>
          <a:prstGeom prst="rect">
            <a:avLst/>
          </a:prstGeom>
          <a:noFill/>
        </p:spPr>
        <p:txBody>
          <a:bodyPr wrap="square">
            <a:spAutoFit/>
          </a:bodyPr>
          <a:lstStyle/>
          <a:p>
            <a:r>
              <a:rPr lang="en-US" sz="3000" b="1">
                <a:effectLst/>
                <a:latin typeface="Quicksand"/>
                <a:ea typeface="Calibri" panose="020F0502020204030204" pitchFamily="34" charset="0"/>
              </a:rPr>
              <a:t>Feed-Forward Networks</a:t>
            </a:r>
            <a:endParaRPr lang="en-US" sz="3000" b="1">
              <a:latin typeface="Quicksand"/>
            </a:endParaRPr>
          </a:p>
        </p:txBody>
      </p:sp>
      <p:grpSp>
        <p:nvGrpSpPr>
          <p:cNvPr id="64" name="Gráfico 626">
            <a:extLst>
              <a:ext uri="{FF2B5EF4-FFF2-40B4-BE49-F238E27FC236}">
                <a16:creationId xmlns:a16="http://schemas.microsoft.com/office/drawing/2014/main" id="{4090D33B-D863-AC67-B425-2A5FC0C2D6F1}"/>
              </a:ext>
            </a:extLst>
          </p:cNvPr>
          <p:cNvGrpSpPr/>
          <p:nvPr/>
        </p:nvGrpSpPr>
        <p:grpSpPr>
          <a:xfrm>
            <a:off x="7508567" y="5425056"/>
            <a:ext cx="551294" cy="578234"/>
            <a:chOff x="4078069" y="3612865"/>
            <a:chExt cx="1054103" cy="1397987"/>
          </a:xfrm>
          <a:solidFill>
            <a:srgbClr val="262626"/>
          </a:solidFill>
        </p:grpSpPr>
        <p:sp>
          <p:nvSpPr>
            <p:cNvPr id="65" name="Forma libre 843">
              <a:extLst>
                <a:ext uri="{FF2B5EF4-FFF2-40B4-BE49-F238E27FC236}">
                  <a16:creationId xmlns:a16="http://schemas.microsoft.com/office/drawing/2014/main" id="{D47B3F72-9688-8572-FC06-E73D4E99C314}"/>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844">
              <a:extLst>
                <a:ext uri="{FF2B5EF4-FFF2-40B4-BE49-F238E27FC236}">
                  <a16:creationId xmlns:a16="http://schemas.microsoft.com/office/drawing/2014/main" id="{848504EC-6079-147D-92A4-3E4D4CA710CF}"/>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845">
              <a:extLst>
                <a:ext uri="{FF2B5EF4-FFF2-40B4-BE49-F238E27FC236}">
                  <a16:creationId xmlns:a16="http://schemas.microsoft.com/office/drawing/2014/main" id="{53894A37-8EC7-3365-D622-2D402684A072}"/>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846">
              <a:extLst>
                <a:ext uri="{FF2B5EF4-FFF2-40B4-BE49-F238E27FC236}">
                  <a16:creationId xmlns:a16="http://schemas.microsoft.com/office/drawing/2014/main" id="{4EC9809B-52A3-A659-0FAF-5D442001B7B5}"/>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847">
              <a:extLst>
                <a:ext uri="{FF2B5EF4-FFF2-40B4-BE49-F238E27FC236}">
                  <a16:creationId xmlns:a16="http://schemas.microsoft.com/office/drawing/2014/main" id="{CD1D2B93-9857-7F05-7E6E-F450C04494FC}"/>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848">
              <a:extLst>
                <a:ext uri="{FF2B5EF4-FFF2-40B4-BE49-F238E27FC236}">
                  <a16:creationId xmlns:a16="http://schemas.microsoft.com/office/drawing/2014/main" id="{6F4FED64-98CD-280B-757D-F190E64B9695}"/>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849">
              <a:extLst>
                <a:ext uri="{FF2B5EF4-FFF2-40B4-BE49-F238E27FC236}">
                  <a16:creationId xmlns:a16="http://schemas.microsoft.com/office/drawing/2014/main" id="{B1E1C23F-D9EF-8CB4-5648-83B2B407796A}"/>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850">
              <a:extLst>
                <a:ext uri="{FF2B5EF4-FFF2-40B4-BE49-F238E27FC236}">
                  <a16:creationId xmlns:a16="http://schemas.microsoft.com/office/drawing/2014/main" id="{DC744532-0520-8345-CB39-04C321A6A301}"/>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851">
              <a:extLst>
                <a:ext uri="{FF2B5EF4-FFF2-40B4-BE49-F238E27FC236}">
                  <a16:creationId xmlns:a16="http://schemas.microsoft.com/office/drawing/2014/main" id="{72140201-984C-6C97-A711-DFD28392D187}"/>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852">
              <a:extLst>
                <a:ext uri="{FF2B5EF4-FFF2-40B4-BE49-F238E27FC236}">
                  <a16:creationId xmlns:a16="http://schemas.microsoft.com/office/drawing/2014/main" id="{79E62817-B13D-8EF0-0E53-F2746D7FAADF}"/>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5" name="Forma libre 853">
              <a:extLst>
                <a:ext uri="{FF2B5EF4-FFF2-40B4-BE49-F238E27FC236}">
                  <a16:creationId xmlns:a16="http://schemas.microsoft.com/office/drawing/2014/main" id="{13C83BC1-C7C7-EB44-7DBF-FA0A038BBE65}"/>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6" name="Forma libre 854">
              <a:extLst>
                <a:ext uri="{FF2B5EF4-FFF2-40B4-BE49-F238E27FC236}">
                  <a16:creationId xmlns:a16="http://schemas.microsoft.com/office/drawing/2014/main" id="{74D744B3-82BD-1C25-E45D-1FE6D554CCAF}"/>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855">
              <a:extLst>
                <a:ext uri="{FF2B5EF4-FFF2-40B4-BE49-F238E27FC236}">
                  <a16:creationId xmlns:a16="http://schemas.microsoft.com/office/drawing/2014/main" id="{12C43552-1CF7-5C9E-CA90-136F99785AB2}"/>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856">
              <a:extLst>
                <a:ext uri="{FF2B5EF4-FFF2-40B4-BE49-F238E27FC236}">
                  <a16:creationId xmlns:a16="http://schemas.microsoft.com/office/drawing/2014/main" id="{F8A43779-F227-9E2E-C349-81EBE6D74674}"/>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9" name="TextBox 78">
            <a:extLst>
              <a:ext uri="{FF2B5EF4-FFF2-40B4-BE49-F238E27FC236}">
                <a16:creationId xmlns:a16="http://schemas.microsoft.com/office/drawing/2014/main" id="{B1D96FEF-8648-1BD4-B8C3-45005B1B7CFB}"/>
              </a:ext>
            </a:extLst>
          </p:cNvPr>
          <p:cNvSpPr txBox="1"/>
          <p:nvPr/>
        </p:nvSpPr>
        <p:spPr>
          <a:xfrm>
            <a:off x="8186368" y="5382984"/>
            <a:ext cx="4109394" cy="553998"/>
          </a:xfrm>
          <a:prstGeom prst="rect">
            <a:avLst/>
          </a:prstGeom>
          <a:noFill/>
        </p:spPr>
        <p:txBody>
          <a:bodyPr wrap="square">
            <a:spAutoFit/>
          </a:bodyPr>
          <a:lstStyle/>
          <a:p>
            <a:r>
              <a:rPr lang="en-US" sz="3000" b="1">
                <a:effectLst/>
                <a:latin typeface="Quicksand"/>
                <a:ea typeface="Calibri" panose="020F0502020204030204" pitchFamily="34" charset="0"/>
              </a:rPr>
              <a:t>The residuals</a:t>
            </a:r>
            <a:endParaRPr lang="en-US" sz="3000" b="1">
              <a:latin typeface="Quicksand"/>
            </a:endParaRPr>
          </a:p>
        </p:txBody>
      </p:sp>
    </p:spTree>
    <p:extLst>
      <p:ext uri="{BB962C8B-B14F-4D97-AF65-F5344CB8AC3E}">
        <p14:creationId xmlns:p14="http://schemas.microsoft.com/office/powerpoint/2010/main" val="30581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err="1"/>
              <a:t>Transformer</a:t>
            </a:r>
            <a:r>
              <a:rPr lang="es-ES"/>
              <a:t> – </a:t>
            </a:r>
            <a:r>
              <a:rPr lang="es-ES" err="1"/>
              <a:t>Encoder</a:t>
            </a:r>
            <a:endParaRPr lang="es-ES"/>
          </a:p>
        </p:txBody>
      </p:sp>
      <p:sp>
        <p:nvSpPr>
          <p:cNvPr id="24" name="TextBox 23">
            <a:extLst>
              <a:ext uri="{FF2B5EF4-FFF2-40B4-BE49-F238E27FC236}">
                <a16:creationId xmlns:a16="http://schemas.microsoft.com/office/drawing/2014/main" id="{9781A9EA-4CD8-2763-756C-7929FF745384}"/>
              </a:ext>
            </a:extLst>
          </p:cNvPr>
          <p:cNvSpPr txBox="1"/>
          <p:nvPr/>
        </p:nvSpPr>
        <p:spPr>
          <a:xfrm>
            <a:off x="1362341" y="782213"/>
            <a:ext cx="3680799" cy="584775"/>
          </a:xfrm>
          <a:prstGeom prst="rect">
            <a:avLst/>
          </a:prstGeom>
          <a:noFill/>
        </p:spPr>
        <p:txBody>
          <a:bodyPr wrap="square">
            <a:spAutoFit/>
          </a:bodyPr>
          <a:lstStyle/>
          <a:p>
            <a:r>
              <a:rPr lang="es-ES" sz="3200" b="1" err="1"/>
              <a:t>Positional</a:t>
            </a:r>
            <a:r>
              <a:rPr lang="es-ES" sz="3200" b="1"/>
              <a:t> </a:t>
            </a:r>
            <a:r>
              <a:rPr lang="es-ES" sz="3200" b="1" err="1"/>
              <a:t>Encoding</a:t>
            </a:r>
            <a:endParaRPr lang="es-ES" sz="3200" b="1"/>
          </a:p>
        </p:txBody>
      </p:sp>
      <p:pic>
        <p:nvPicPr>
          <p:cNvPr id="17" name="Picture 16" descr="A picture containing text, screenshot, diagram, line&#10;&#10;Description automatically generated">
            <a:extLst>
              <a:ext uri="{FF2B5EF4-FFF2-40B4-BE49-F238E27FC236}">
                <a16:creationId xmlns:a16="http://schemas.microsoft.com/office/drawing/2014/main" id="{8271EC59-BF56-0BF9-EEB2-50F91ABA1778}"/>
              </a:ext>
            </a:extLst>
          </p:cNvPr>
          <p:cNvPicPr>
            <a:picLocks noChangeAspect="1"/>
          </p:cNvPicPr>
          <p:nvPr/>
        </p:nvPicPr>
        <p:blipFill>
          <a:blip r:embed="rId2"/>
          <a:stretch>
            <a:fillRect/>
          </a:stretch>
        </p:blipFill>
        <p:spPr>
          <a:xfrm>
            <a:off x="517255" y="2725878"/>
            <a:ext cx="7254864" cy="2524476"/>
          </a:xfrm>
          <a:prstGeom prst="rect">
            <a:avLst/>
          </a:prstGeom>
        </p:spPr>
      </p:pic>
      <p:sp>
        <p:nvSpPr>
          <p:cNvPr id="22" name="Rectangle: Rounded Corners 21">
            <a:extLst>
              <a:ext uri="{FF2B5EF4-FFF2-40B4-BE49-F238E27FC236}">
                <a16:creationId xmlns:a16="http://schemas.microsoft.com/office/drawing/2014/main" id="{E8A5F68B-5A53-97B6-45CB-23BBA46AED18}"/>
              </a:ext>
            </a:extLst>
          </p:cNvPr>
          <p:cNvSpPr/>
          <p:nvPr/>
        </p:nvSpPr>
        <p:spPr>
          <a:xfrm>
            <a:off x="523674" y="1607646"/>
            <a:ext cx="9590399" cy="1070003"/>
          </a:xfrm>
          <a:prstGeom prst="roundRect">
            <a:avLst/>
          </a:prstGeom>
          <a:noFill/>
          <a:ln w="76200">
            <a:solidFill>
              <a:srgbClr val="E6E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800">
                <a:solidFill>
                  <a:schemeClr val="tx1"/>
                </a:solidFill>
                <a:effectLst/>
                <a:latin typeface="Quicksand"/>
                <a:ea typeface="Calibri" panose="020F0502020204030204" pitchFamily="34" charset="0"/>
              </a:rPr>
              <a:t>Một điều còn thiếu trong mô hình như đã mô tả cho đến nay là một cách để giải </a:t>
            </a:r>
            <a:r>
              <a:rPr lang="en-US" sz="1800" b="1">
                <a:solidFill>
                  <a:schemeClr val="tx1"/>
                </a:solidFill>
                <a:effectLst/>
                <a:latin typeface="Quicksand"/>
                <a:ea typeface="Calibri" panose="020F0502020204030204" pitchFamily="34" charset="0"/>
              </a:rPr>
              <a:t>thích thứ tự của các từ </a:t>
            </a:r>
            <a:r>
              <a:rPr lang="en-US" sz="1800">
                <a:solidFill>
                  <a:schemeClr val="tx1"/>
                </a:solidFill>
                <a:effectLst/>
                <a:latin typeface="Quicksand"/>
                <a:ea typeface="Calibri" panose="020F0502020204030204" pitchFamily="34" charset="0"/>
              </a:rPr>
              <a:t>trong chuỗi đầu vào. </a:t>
            </a:r>
          </a:p>
          <a:p>
            <a:pPr>
              <a:lnSpc>
                <a:spcPct val="107000"/>
              </a:lnSpc>
              <a:spcAft>
                <a:spcPts val="800"/>
              </a:spcAft>
            </a:pPr>
            <a:r>
              <a:rPr lang="en-US" sz="1800">
                <a:solidFill>
                  <a:schemeClr val="tx1"/>
                </a:solidFill>
                <a:effectLst/>
                <a:latin typeface="Quicksand"/>
                <a:ea typeface="Calibri" panose="020F0502020204030204" pitchFamily="34" charset="0"/>
              </a:rPr>
              <a:t>Ví dụ “Anh đi học tiếng Anh”, vị trí từ anh đã khác làm cho câu có ngữ cảnh và ý nghĩa khác nhau.</a:t>
            </a:r>
            <a:endParaRPr lang="en-US" sz="2000">
              <a:solidFill>
                <a:schemeClr val="tx1"/>
              </a:solidFill>
              <a:effectLst/>
              <a:latin typeface="Quicksand"/>
              <a:ea typeface="Calibri" panose="020F0502020204030204" pitchFamily="34" charset="0"/>
            </a:endParaRPr>
          </a:p>
        </p:txBody>
      </p:sp>
      <p:sp>
        <p:nvSpPr>
          <p:cNvPr id="25" name="TextBox 24">
            <a:extLst>
              <a:ext uri="{FF2B5EF4-FFF2-40B4-BE49-F238E27FC236}">
                <a16:creationId xmlns:a16="http://schemas.microsoft.com/office/drawing/2014/main" id="{1907FD5F-DBB2-0FEA-A456-4DD7A031619C}"/>
              </a:ext>
            </a:extLst>
          </p:cNvPr>
          <p:cNvSpPr txBox="1"/>
          <p:nvPr/>
        </p:nvSpPr>
        <p:spPr>
          <a:xfrm>
            <a:off x="1017642" y="5553002"/>
            <a:ext cx="8686802" cy="369332"/>
          </a:xfrm>
          <a:prstGeom prst="rect">
            <a:avLst/>
          </a:prstGeom>
          <a:noFill/>
        </p:spPr>
        <p:txBody>
          <a:bodyPr wrap="square">
            <a:spAutoFit/>
          </a:bodyPr>
          <a:lstStyle/>
          <a:p>
            <a:r>
              <a:rPr lang="en-US">
                <a:latin typeface="Times New Roman" panose="02020603050405020304" pitchFamily="18" charset="0"/>
                <a:ea typeface="Calibri" panose="020F0502020204030204" pitchFamily="34" charset="0"/>
              </a:rPr>
              <a:t>G</a:t>
            </a:r>
            <a:r>
              <a:rPr lang="en-US" sz="1800">
                <a:effectLst/>
                <a:latin typeface="Times New Roman" panose="02020603050405020304" pitchFamily="18" charset="0"/>
                <a:ea typeface="Calibri" panose="020F0502020204030204" pitchFamily="34" charset="0"/>
              </a:rPr>
              <a:t>iúp nó xác định vị trí của từng từ hoặc khoảng cách giữa các từ khác nhau trong chuỗi.</a:t>
            </a: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386FBB0-341D-929D-9ED3-83523C23DA21}"/>
                  </a:ext>
                </a:extLst>
              </p:cNvPr>
              <p:cNvSpPr txBox="1"/>
              <p:nvPr/>
            </p:nvSpPr>
            <p:spPr>
              <a:xfrm>
                <a:off x="7393539" y="3794345"/>
                <a:ext cx="5441067" cy="1214115"/>
              </a:xfrm>
              <a:prstGeom prst="rect">
                <a:avLst/>
              </a:prstGeom>
              <a:noFill/>
            </p:spPr>
            <p:txBody>
              <a:bodyPr wrap="square">
                <a:spAutoFit/>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rPr>
                  <a:t>Sử dụng các hàm sin và cosin:</a:t>
                </a:r>
                <a:endParaRPr lang="en-US">
                  <a:effectLst/>
                  <a:latin typeface="Times New Roman" panose="020206030504050203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600">
                          <a:effectLst/>
                          <a:latin typeface="Cambria Math" panose="02040503050406030204" pitchFamily="18" charset="0"/>
                          <a:ea typeface="Calibri" panose="020F0502020204030204" pitchFamily="34" charset="0"/>
                        </a:rPr>
                        <m:t>P</m:t>
                      </m:r>
                      <m:r>
                        <a:rPr lang="en-US" sz="1600">
                          <a:effectLst/>
                          <a:latin typeface="Cambria Math" panose="02040503050406030204" pitchFamily="18" charset="0"/>
                          <a:ea typeface="Calibri" panose="020F0502020204030204" pitchFamily="34" charset="0"/>
                        </a:rPr>
                        <m:t> </m:t>
                      </m:r>
                      <m:r>
                        <m:rPr>
                          <m:sty m:val="p"/>
                        </m:rPr>
                        <a:rPr lang="en-US" sz="1600">
                          <a:effectLst/>
                          <a:latin typeface="Cambria Math" panose="02040503050406030204" pitchFamily="18" charset="0"/>
                          <a:ea typeface="Calibri" panose="020F0502020204030204" pitchFamily="34" charset="0"/>
                        </a:rPr>
                        <m:t>E</m:t>
                      </m:r>
                      <m:r>
                        <a:rPr lang="en-US" sz="1600">
                          <a:effectLst/>
                          <a:latin typeface="Cambria Math" panose="02040503050406030204" pitchFamily="18" charset="0"/>
                          <a:ea typeface="Calibri" panose="020F0502020204030204" pitchFamily="34" charset="0"/>
                        </a:rPr>
                        <m:t>(</m:t>
                      </m:r>
                      <m:r>
                        <m:rPr>
                          <m:sty m:val="p"/>
                        </m:rPr>
                        <a:rPr lang="en-US" sz="1600">
                          <a:effectLst/>
                          <a:latin typeface="Cambria Math" panose="02040503050406030204" pitchFamily="18" charset="0"/>
                          <a:ea typeface="Calibri" panose="020F0502020204030204" pitchFamily="34" charset="0"/>
                        </a:rPr>
                        <m:t>pos</m:t>
                      </m:r>
                      <m:r>
                        <a:rPr lang="en-US" sz="1600">
                          <a:effectLst/>
                          <a:latin typeface="Cambria Math" panose="02040503050406030204" pitchFamily="18" charset="0"/>
                          <a:ea typeface="Calibri" panose="020F0502020204030204" pitchFamily="34" charset="0"/>
                        </a:rPr>
                        <m:t>,2</m:t>
                      </m:r>
                      <m:r>
                        <m:rPr>
                          <m:sty m:val="p"/>
                        </m:rPr>
                        <a:rPr lang="en-US" sz="1600">
                          <a:effectLst/>
                          <a:latin typeface="Cambria Math" panose="02040503050406030204" pitchFamily="18" charset="0"/>
                          <a:ea typeface="Calibri" panose="020F0502020204030204" pitchFamily="34" charset="0"/>
                        </a:rPr>
                        <m:t>i</m:t>
                      </m:r>
                      <m:r>
                        <a:rPr lang="en-US" sz="1600">
                          <a:effectLst/>
                          <a:latin typeface="Cambria Math" panose="02040503050406030204" pitchFamily="18" charset="0"/>
                          <a:ea typeface="Calibri" panose="020F0502020204030204" pitchFamily="34" charset="0"/>
                        </a:rPr>
                        <m:t>) = </m:t>
                      </m:r>
                      <m:r>
                        <m:rPr>
                          <m:sty m:val="p"/>
                        </m:rPr>
                        <a:rPr lang="en-US" sz="1600">
                          <a:effectLst/>
                          <a:latin typeface="Cambria Math" panose="02040503050406030204" pitchFamily="18" charset="0"/>
                          <a:ea typeface="Calibri" panose="020F0502020204030204" pitchFamily="34" charset="0"/>
                        </a:rPr>
                        <m:t>sin</m:t>
                      </m:r>
                      <m:r>
                        <a:rPr lang="en-US" sz="1600">
                          <a:effectLst/>
                          <a:latin typeface="Cambria Math" panose="02040503050406030204" pitchFamily="18" charset="0"/>
                          <a:ea typeface="Calibri" panose="020F0502020204030204" pitchFamily="34" charset="0"/>
                        </a:rPr>
                        <m:t>(</m:t>
                      </m:r>
                      <m:r>
                        <m:rPr>
                          <m:sty m:val="p"/>
                        </m:rPr>
                        <a:rPr lang="en-US" sz="1600">
                          <a:effectLst/>
                          <a:latin typeface="Cambria Math" panose="02040503050406030204" pitchFamily="18" charset="0"/>
                          <a:ea typeface="Calibri" panose="020F0502020204030204" pitchFamily="34" charset="0"/>
                        </a:rPr>
                        <m:t>pos</m:t>
                      </m:r>
                      <m:r>
                        <a:rPr lang="en-US" sz="1600">
                          <a:effectLst/>
                          <a:latin typeface="Cambria Math" panose="02040503050406030204" pitchFamily="18" charset="0"/>
                          <a:ea typeface="Calibri" panose="020F0502020204030204" pitchFamily="34" charset="0"/>
                        </a:rPr>
                        <m:t>/</m:t>
                      </m:r>
                      <m:sSup>
                        <m:sSupPr>
                          <m:ctrlPr>
                            <a:rPr lang="en-US" sz="1600" i="1">
                              <a:effectLst/>
                              <a:latin typeface="Cambria Math" panose="02040503050406030204" pitchFamily="18" charset="0"/>
                              <a:ea typeface="Calibri" panose="020F0502020204030204" pitchFamily="34" charset="0"/>
                            </a:rPr>
                          </m:ctrlPr>
                        </m:sSupPr>
                        <m:e>
                          <m:r>
                            <a:rPr lang="en-US" sz="1600">
                              <a:effectLst/>
                              <a:latin typeface="Cambria Math" panose="02040503050406030204" pitchFamily="18" charset="0"/>
                              <a:ea typeface="Calibri" panose="020F0502020204030204" pitchFamily="34" charset="0"/>
                            </a:rPr>
                            <m:t>10000</m:t>
                          </m:r>
                        </m:e>
                        <m:sup>
                          <m:r>
                            <a:rPr lang="en-US" sz="1600">
                              <a:effectLst/>
                              <a:latin typeface="Cambria Math" panose="02040503050406030204" pitchFamily="18" charset="0"/>
                              <a:ea typeface="Calibri" panose="020F0502020204030204" pitchFamily="34" charset="0"/>
                            </a:rPr>
                            <m:t>2</m:t>
                          </m:r>
                          <m:r>
                            <m:rPr>
                              <m:sty m:val="p"/>
                            </m:rPr>
                            <a:rPr lang="en-US" sz="1600">
                              <a:effectLst/>
                              <a:latin typeface="Cambria Math" panose="02040503050406030204" pitchFamily="18" charset="0"/>
                              <a:ea typeface="Calibri" panose="020F0502020204030204" pitchFamily="34" charset="0"/>
                            </a:rPr>
                            <m:t>i</m:t>
                          </m:r>
                          <m:r>
                            <a:rPr lang="en-US" sz="1600">
                              <a:effectLst/>
                              <a:latin typeface="Cambria Math" panose="02040503050406030204" pitchFamily="18" charset="0"/>
                              <a:ea typeface="Calibri" panose="020F0502020204030204" pitchFamily="34" charset="0"/>
                            </a:rPr>
                            <m:t>/</m:t>
                          </m:r>
                          <m:sSub>
                            <m:sSubPr>
                              <m:ctrlPr>
                                <a:rPr lang="en-US" sz="1600" i="1">
                                  <a:effectLst/>
                                  <a:latin typeface="Cambria Math" panose="02040503050406030204" pitchFamily="18" charset="0"/>
                                  <a:ea typeface="Calibri" panose="020F0502020204030204" pitchFamily="34" charset="0"/>
                                </a:rPr>
                              </m:ctrlPr>
                            </m:sSubPr>
                            <m:e>
                              <m:r>
                                <m:rPr>
                                  <m:sty m:val="p"/>
                                </m:rPr>
                                <a:rPr lang="en-US" sz="1600">
                                  <a:effectLst/>
                                  <a:latin typeface="Cambria Math" panose="02040503050406030204" pitchFamily="18" charset="0"/>
                                  <a:ea typeface="Calibri" panose="020F0502020204030204" pitchFamily="34" charset="0"/>
                                </a:rPr>
                                <m:t>d</m:t>
                              </m:r>
                            </m:e>
                            <m:sub>
                              <m:r>
                                <m:rPr>
                                  <m:sty m:val="p"/>
                                </m:rPr>
                                <a:rPr lang="en-US" sz="1600">
                                  <a:effectLst/>
                                  <a:latin typeface="Cambria Math" panose="02040503050406030204" pitchFamily="18" charset="0"/>
                                  <a:ea typeface="Calibri" panose="020F0502020204030204" pitchFamily="34" charset="0"/>
                                </a:rPr>
                                <m:t>model</m:t>
                              </m:r>
                            </m:sub>
                          </m:sSub>
                        </m:sup>
                      </m:sSup>
                      <m:r>
                        <a:rPr lang="en-US" sz="1600">
                          <a:effectLst/>
                          <a:latin typeface="Cambria Math" panose="02040503050406030204" pitchFamily="18" charset="0"/>
                          <a:ea typeface="Calibri" panose="020F0502020204030204" pitchFamily="34" charset="0"/>
                        </a:rPr>
                        <m:t>)</m:t>
                      </m:r>
                    </m:oMath>
                  </m:oMathPara>
                </a14:m>
                <a:endParaRPr lang="en-US">
                  <a:effectLst/>
                  <a:latin typeface="Times New Roman" panose="020206030504050203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600">
                          <a:effectLst/>
                          <a:latin typeface="Cambria Math" panose="02040503050406030204" pitchFamily="18" charset="0"/>
                          <a:ea typeface="Calibri" panose="020F0502020204030204" pitchFamily="34" charset="0"/>
                        </a:rPr>
                        <m:t>P</m:t>
                      </m:r>
                      <m:r>
                        <a:rPr lang="en-US" sz="1600">
                          <a:effectLst/>
                          <a:latin typeface="Cambria Math" panose="02040503050406030204" pitchFamily="18" charset="0"/>
                          <a:ea typeface="Calibri" panose="020F0502020204030204" pitchFamily="34" charset="0"/>
                        </a:rPr>
                        <m:t> </m:t>
                      </m:r>
                      <m:r>
                        <m:rPr>
                          <m:sty m:val="p"/>
                        </m:rPr>
                        <a:rPr lang="en-US" sz="1600">
                          <a:effectLst/>
                          <a:latin typeface="Cambria Math" panose="02040503050406030204" pitchFamily="18" charset="0"/>
                          <a:ea typeface="Calibri" panose="020F0502020204030204" pitchFamily="34" charset="0"/>
                        </a:rPr>
                        <m:t>E</m:t>
                      </m:r>
                      <m:r>
                        <a:rPr lang="en-US" sz="1600">
                          <a:effectLst/>
                          <a:latin typeface="Cambria Math" panose="02040503050406030204" pitchFamily="18" charset="0"/>
                          <a:ea typeface="Calibri" panose="020F0502020204030204" pitchFamily="34" charset="0"/>
                        </a:rPr>
                        <m:t>(</m:t>
                      </m:r>
                      <m:r>
                        <m:rPr>
                          <m:sty m:val="p"/>
                        </m:rPr>
                        <a:rPr lang="en-US" sz="1600">
                          <a:effectLst/>
                          <a:latin typeface="Cambria Math" panose="02040503050406030204" pitchFamily="18" charset="0"/>
                          <a:ea typeface="Calibri" panose="020F0502020204030204" pitchFamily="34" charset="0"/>
                        </a:rPr>
                        <m:t>pos</m:t>
                      </m:r>
                      <m:r>
                        <a:rPr lang="en-US" sz="1600">
                          <a:effectLst/>
                          <a:latin typeface="Cambria Math" panose="02040503050406030204" pitchFamily="18" charset="0"/>
                          <a:ea typeface="Calibri" panose="020F0502020204030204" pitchFamily="34" charset="0"/>
                        </a:rPr>
                        <m:t>,2</m:t>
                      </m:r>
                      <m:r>
                        <m:rPr>
                          <m:sty m:val="p"/>
                        </m:rPr>
                        <a:rPr lang="en-US" sz="1600">
                          <a:effectLst/>
                          <a:latin typeface="Cambria Math" panose="02040503050406030204" pitchFamily="18" charset="0"/>
                          <a:ea typeface="Calibri" panose="020F0502020204030204" pitchFamily="34" charset="0"/>
                        </a:rPr>
                        <m:t>i</m:t>
                      </m:r>
                      <m:r>
                        <a:rPr lang="en-US" sz="1600">
                          <a:effectLst/>
                          <a:latin typeface="Cambria Math" panose="02040503050406030204" pitchFamily="18" charset="0"/>
                          <a:ea typeface="Calibri" panose="020F0502020204030204" pitchFamily="34" charset="0"/>
                        </a:rPr>
                        <m:t>+1) = </m:t>
                      </m:r>
                      <m:r>
                        <m:rPr>
                          <m:sty m:val="p"/>
                        </m:rPr>
                        <a:rPr lang="en-US" sz="1600">
                          <a:effectLst/>
                          <a:latin typeface="Cambria Math" panose="02040503050406030204" pitchFamily="18" charset="0"/>
                          <a:ea typeface="Calibri" panose="020F0502020204030204" pitchFamily="34" charset="0"/>
                        </a:rPr>
                        <m:t>cos</m:t>
                      </m:r>
                      <m:r>
                        <a:rPr lang="en-US" sz="1600">
                          <a:effectLst/>
                          <a:latin typeface="Cambria Math" panose="02040503050406030204" pitchFamily="18" charset="0"/>
                          <a:ea typeface="Calibri" panose="020F0502020204030204" pitchFamily="34" charset="0"/>
                        </a:rPr>
                        <m:t>(</m:t>
                      </m:r>
                      <m:r>
                        <m:rPr>
                          <m:sty m:val="p"/>
                        </m:rPr>
                        <a:rPr lang="en-US" sz="1600">
                          <a:effectLst/>
                          <a:latin typeface="Cambria Math" panose="02040503050406030204" pitchFamily="18" charset="0"/>
                          <a:ea typeface="Calibri" panose="020F0502020204030204" pitchFamily="34" charset="0"/>
                        </a:rPr>
                        <m:t>pos</m:t>
                      </m:r>
                      <m:r>
                        <a:rPr lang="en-US" sz="1600">
                          <a:effectLst/>
                          <a:latin typeface="Cambria Math" panose="02040503050406030204" pitchFamily="18" charset="0"/>
                          <a:ea typeface="Calibri" panose="020F0502020204030204" pitchFamily="34" charset="0"/>
                        </a:rPr>
                        <m:t>/</m:t>
                      </m:r>
                      <m:sSup>
                        <m:sSupPr>
                          <m:ctrlPr>
                            <a:rPr lang="en-US" sz="1600" i="1">
                              <a:effectLst/>
                              <a:latin typeface="Cambria Math" panose="02040503050406030204" pitchFamily="18" charset="0"/>
                              <a:ea typeface="Calibri" panose="020F0502020204030204" pitchFamily="34" charset="0"/>
                            </a:rPr>
                          </m:ctrlPr>
                        </m:sSupPr>
                        <m:e>
                          <m:r>
                            <a:rPr lang="en-US" sz="1600">
                              <a:effectLst/>
                              <a:latin typeface="Cambria Math" panose="02040503050406030204" pitchFamily="18" charset="0"/>
                              <a:ea typeface="Calibri" panose="020F0502020204030204" pitchFamily="34" charset="0"/>
                            </a:rPr>
                            <m:t>10000</m:t>
                          </m:r>
                        </m:e>
                        <m:sup>
                          <m:r>
                            <a:rPr lang="en-US" sz="1600">
                              <a:effectLst/>
                              <a:latin typeface="Cambria Math" panose="02040503050406030204" pitchFamily="18" charset="0"/>
                              <a:ea typeface="Calibri" panose="020F0502020204030204" pitchFamily="34" charset="0"/>
                            </a:rPr>
                            <m:t>2</m:t>
                          </m:r>
                          <m:r>
                            <m:rPr>
                              <m:sty m:val="p"/>
                            </m:rPr>
                            <a:rPr lang="en-US" sz="1600">
                              <a:effectLst/>
                              <a:latin typeface="Cambria Math" panose="02040503050406030204" pitchFamily="18" charset="0"/>
                              <a:ea typeface="Calibri" panose="020F0502020204030204" pitchFamily="34" charset="0"/>
                            </a:rPr>
                            <m:t>i</m:t>
                          </m:r>
                          <m:r>
                            <a:rPr lang="en-US" sz="1600">
                              <a:effectLst/>
                              <a:latin typeface="Cambria Math" panose="02040503050406030204" pitchFamily="18" charset="0"/>
                              <a:ea typeface="Calibri" panose="020F0502020204030204" pitchFamily="34" charset="0"/>
                            </a:rPr>
                            <m:t>/</m:t>
                          </m:r>
                          <m:sSub>
                            <m:sSubPr>
                              <m:ctrlPr>
                                <a:rPr lang="en-US" sz="1600" i="1">
                                  <a:effectLst/>
                                  <a:latin typeface="Cambria Math" panose="02040503050406030204" pitchFamily="18" charset="0"/>
                                  <a:ea typeface="Calibri" panose="020F0502020204030204" pitchFamily="34" charset="0"/>
                                </a:rPr>
                              </m:ctrlPr>
                            </m:sSubPr>
                            <m:e>
                              <m:r>
                                <m:rPr>
                                  <m:sty m:val="p"/>
                                </m:rPr>
                                <a:rPr lang="en-US" sz="1600">
                                  <a:effectLst/>
                                  <a:latin typeface="Cambria Math" panose="02040503050406030204" pitchFamily="18" charset="0"/>
                                  <a:ea typeface="Calibri" panose="020F0502020204030204" pitchFamily="34" charset="0"/>
                                </a:rPr>
                                <m:t>d</m:t>
                              </m:r>
                            </m:e>
                            <m:sub>
                              <m:r>
                                <m:rPr>
                                  <m:sty m:val="p"/>
                                </m:rPr>
                                <a:rPr lang="en-US" sz="1600">
                                  <a:effectLst/>
                                  <a:latin typeface="Cambria Math" panose="02040503050406030204" pitchFamily="18" charset="0"/>
                                  <a:ea typeface="Calibri" panose="020F0502020204030204" pitchFamily="34" charset="0"/>
                                </a:rPr>
                                <m:t>model</m:t>
                              </m:r>
                            </m:sub>
                          </m:sSub>
                        </m:sup>
                      </m:sSup>
                      <m:r>
                        <a:rPr lang="en-US" sz="1600">
                          <a:effectLst/>
                          <a:latin typeface="Cambria Math" panose="02040503050406030204" pitchFamily="18" charset="0"/>
                          <a:ea typeface="Calibri" panose="020F0502020204030204" pitchFamily="34" charset="0"/>
                        </a:rPr>
                        <m:t>) </m:t>
                      </m:r>
                    </m:oMath>
                  </m:oMathPara>
                </a14:m>
                <a:endParaRPr lang="en-US">
                  <a:effectLst/>
                  <a:latin typeface="Times New Roman" panose="02020603050405020304" pitchFamily="18" charset="0"/>
                  <a:ea typeface="Calibri" panose="020F0502020204030204" pitchFamily="34" charset="0"/>
                </a:endParaRPr>
              </a:p>
            </p:txBody>
          </p:sp>
        </mc:Choice>
        <mc:Fallback xmlns="">
          <p:sp>
            <p:nvSpPr>
              <p:cNvPr id="36" name="TextBox 35">
                <a:extLst>
                  <a:ext uri="{FF2B5EF4-FFF2-40B4-BE49-F238E27FC236}">
                    <a16:creationId xmlns:a16="http://schemas.microsoft.com/office/drawing/2014/main" id="{9386FBB0-341D-929D-9ED3-83523C23DA21}"/>
                  </a:ext>
                </a:extLst>
              </p:cNvPr>
              <p:cNvSpPr txBox="1">
                <a:spLocks noRot="1" noChangeAspect="1" noMove="1" noResize="1" noEditPoints="1" noAdjustHandles="1" noChangeArrowheads="1" noChangeShapeType="1" noTextEdit="1"/>
              </p:cNvSpPr>
              <p:nvPr/>
            </p:nvSpPr>
            <p:spPr>
              <a:xfrm>
                <a:off x="7393539" y="3794345"/>
                <a:ext cx="5441067" cy="1214115"/>
              </a:xfrm>
              <a:prstGeom prst="rect">
                <a:avLst/>
              </a:prstGeom>
              <a:blipFill>
                <a:blip r:embed="rId3"/>
                <a:stretch>
                  <a:fillRect l="-673" t="-1500"/>
                </a:stretch>
              </a:blipFill>
            </p:spPr>
            <p:txBody>
              <a:bodyPr/>
              <a:lstStyle/>
              <a:p>
                <a:r>
                  <a:rPr lang="en-US">
                    <a:noFill/>
                  </a:rPr>
                  <a:t> </a:t>
                </a:r>
              </a:p>
            </p:txBody>
          </p:sp>
        </mc:Fallback>
      </mc:AlternateContent>
      <p:grpSp>
        <p:nvGrpSpPr>
          <p:cNvPr id="60" name="Gráfico 626">
            <a:extLst>
              <a:ext uri="{FF2B5EF4-FFF2-40B4-BE49-F238E27FC236}">
                <a16:creationId xmlns:a16="http://schemas.microsoft.com/office/drawing/2014/main" id="{5B82D7C6-C9DB-4088-D6D7-BBA8154F6771}"/>
              </a:ext>
            </a:extLst>
          </p:cNvPr>
          <p:cNvGrpSpPr/>
          <p:nvPr/>
        </p:nvGrpSpPr>
        <p:grpSpPr>
          <a:xfrm>
            <a:off x="373583" y="684333"/>
            <a:ext cx="861328" cy="700849"/>
            <a:chOff x="4078069" y="3612865"/>
            <a:chExt cx="1054103" cy="1397987"/>
          </a:xfrm>
          <a:solidFill>
            <a:srgbClr val="262626"/>
          </a:solidFill>
        </p:grpSpPr>
        <p:sp>
          <p:nvSpPr>
            <p:cNvPr id="61" name="Forma libre 843">
              <a:extLst>
                <a:ext uri="{FF2B5EF4-FFF2-40B4-BE49-F238E27FC236}">
                  <a16:creationId xmlns:a16="http://schemas.microsoft.com/office/drawing/2014/main" id="{5F4974FD-99A6-519F-53CC-56BF85664D7C}"/>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844">
              <a:extLst>
                <a:ext uri="{FF2B5EF4-FFF2-40B4-BE49-F238E27FC236}">
                  <a16:creationId xmlns:a16="http://schemas.microsoft.com/office/drawing/2014/main" id="{6908FDC7-A4E5-FF67-FBAA-757C2CC0D30A}"/>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845">
              <a:extLst>
                <a:ext uri="{FF2B5EF4-FFF2-40B4-BE49-F238E27FC236}">
                  <a16:creationId xmlns:a16="http://schemas.microsoft.com/office/drawing/2014/main" id="{C43D781B-17D4-C9FE-684C-E329CD5E9813}"/>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846">
              <a:extLst>
                <a:ext uri="{FF2B5EF4-FFF2-40B4-BE49-F238E27FC236}">
                  <a16:creationId xmlns:a16="http://schemas.microsoft.com/office/drawing/2014/main" id="{56AE4FAD-CDC3-FB6F-5FD3-68B438486F58}"/>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847">
              <a:extLst>
                <a:ext uri="{FF2B5EF4-FFF2-40B4-BE49-F238E27FC236}">
                  <a16:creationId xmlns:a16="http://schemas.microsoft.com/office/drawing/2014/main" id="{C549730B-7AB4-31FF-7CF8-4E00ACF4FAF5}"/>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848">
              <a:extLst>
                <a:ext uri="{FF2B5EF4-FFF2-40B4-BE49-F238E27FC236}">
                  <a16:creationId xmlns:a16="http://schemas.microsoft.com/office/drawing/2014/main" id="{11708333-62AD-80AA-A74E-83C6E6C45322}"/>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849">
              <a:extLst>
                <a:ext uri="{FF2B5EF4-FFF2-40B4-BE49-F238E27FC236}">
                  <a16:creationId xmlns:a16="http://schemas.microsoft.com/office/drawing/2014/main" id="{F1BFA1CE-2006-5DA3-4C47-63E2F724875E}"/>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850">
              <a:extLst>
                <a:ext uri="{FF2B5EF4-FFF2-40B4-BE49-F238E27FC236}">
                  <a16:creationId xmlns:a16="http://schemas.microsoft.com/office/drawing/2014/main" id="{CD19937D-1B91-E7F0-961E-C0309D529CCE}"/>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851">
              <a:extLst>
                <a:ext uri="{FF2B5EF4-FFF2-40B4-BE49-F238E27FC236}">
                  <a16:creationId xmlns:a16="http://schemas.microsoft.com/office/drawing/2014/main" id="{63AB328E-E5E0-86E8-239F-C4A8E39558A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852">
              <a:extLst>
                <a:ext uri="{FF2B5EF4-FFF2-40B4-BE49-F238E27FC236}">
                  <a16:creationId xmlns:a16="http://schemas.microsoft.com/office/drawing/2014/main" id="{546E097E-73C9-F239-D7DF-707411FDB4BF}"/>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853">
              <a:extLst>
                <a:ext uri="{FF2B5EF4-FFF2-40B4-BE49-F238E27FC236}">
                  <a16:creationId xmlns:a16="http://schemas.microsoft.com/office/drawing/2014/main" id="{50DE12E1-BB21-EAC4-BCEA-FE79238B5A10}"/>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854">
              <a:extLst>
                <a:ext uri="{FF2B5EF4-FFF2-40B4-BE49-F238E27FC236}">
                  <a16:creationId xmlns:a16="http://schemas.microsoft.com/office/drawing/2014/main" id="{3FEBDD14-D9EE-C1D1-868E-E470AAC6D4E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855">
              <a:extLst>
                <a:ext uri="{FF2B5EF4-FFF2-40B4-BE49-F238E27FC236}">
                  <a16:creationId xmlns:a16="http://schemas.microsoft.com/office/drawing/2014/main" id="{6B7C8BBD-069F-F06C-BAC7-C012BD1FFE8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856">
              <a:extLst>
                <a:ext uri="{FF2B5EF4-FFF2-40B4-BE49-F238E27FC236}">
                  <a16:creationId xmlns:a16="http://schemas.microsoft.com/office/drawing/2014/main" id="{9F042E66-E18A-0C6F-46EB-185C4D4527F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8461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Encoder</a:t>
            </a:r>
          </a:p>
        </p:txBody>
      </p:sp>
      <p:sp>
        <p:nvSpPr>
          <p:cNvPr id="24" name="TextBox 23">
            <a:extLst>
              <a:ext uri="{FF2B5EF4-FFF2-40B4-BE49-F238E27FC236}">
                <a16:creationId xmlns:a16="http://schemas.microsoft.com/office/drawing/2014/main" id="{9781A9EA-4CD8-2763-756C-7929FF745384}"/>
              </a:ext>
            </a:extLst>
          </p:cNvPr>
          <p:cNvSpPr txBox="1"/>
          <p:nvPr/>
        </p:nvSpPr>
        <p:spPr>
          <a:xfrm>
            <a:off x="1362341" y="782213"/>
            <a:ext cx="4491704" cy="602969"/>
          </a:xfrm>
          <a:prstGeom prst="rect">
            <a:avLst/>
          </a:prstGeom>
          <a:noFill/>
        </p:spPr>
        <p:txBody>
          <a:bodyPr wrap="square">
            <a:spAutoFit/>
          </a:bodyPr>
          <a:lstStyle/>
          <a:p>
            <a:r>
              <a:rPr lang="en-US" sz="3200" b="1">
                <a:effectLst/>
                <a:latin typeface="Quicksand"/>
                <a:ea typeface="Calibri" panose="020F0502020204030204" pitchFamily="34" charset="0"/>
              </a:rPr>
              <a:t>Feed-Forward Networks</a:t>
            </a:r>
            <a:endParaRPr lang="en-US" sz="3200" b="1">
              <a:latin typeface="Quicksand"/>
            </a:endParaRPr>
          </a:p>
        </p:txBody>
      </p:sp>
      <p:sp>
        <p:nvSpPr>
          <p:cNvPr id="22" name="Rectangle: Rounded Corners 21">
            <a:extLst>
              <a:ext uri="{FF2B5EF4-FFF2-40B4-BE49-F238E27FC236}">
                <a16:creationId xmlns:a16="http://schemas.microsoft.com/office/drawing/2014/main" id="{E8A5F68B-5A53-97B6-45CB-23BBA46AED18}"/>
              </a:ext>
            </a:extLst>
          </p:cNvPr>
          <p:cNvSpPr/>
          <p:nvPr/>
        </p:nvSpPr>
        <p:spPr>
          <a:xfrm>
            <a:off x="529174" y="2205872"/>
            <a:ext cx="10990381" cy="3700570"/>
          </a:xfrm>
          <a:prstGeom prst="roundRect">
            <a:avLst/>
          </a:prstGeom>
          <a:noFill/>
          <a:ln w="76200">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r>
              <a:rPr lang="en-US" sz="2000" spc="-5">
                <a:solidFill>
                  <a:srgbClr val="1B1B1B"/>
                </a:solidFill>
                <a:effectLst/>
                <a:latin typeface="Quicksand"/>
                <a:ea typeface="Times New Roman" panose="02020603050405020304" pitchFamily="18" charset="0"/>
              </a:rPr>
              <a:t>Lớp này bao gồm 2 tầng biến đổi thông tin và 1 hàm ReLU(các giá trị &lt; 0 được gán lại = 0) ở giữa. Dropout với tỉ lệ 0.1 cũng được áp dụng ở lần biến đổi thứ nhất sau khi các vector qua hàm ReLU.</a:t>
            </a:r>
          </a:p>
          <a:p>
            <a:pPr algn="just">
              <a:spcBef>
                <a:spcPts val="600"/>
              </a:spcBef>
            </a:pPr>
            <a:endParaRPr lang="en-US" sz="2000" spc="-5">
              <a:solidFill>
                <a:srgbClr val="1B1B1B"/>
              </a:solidFill>
              <a:latin typeface="Quicksand"/>
              <a:ea typeface="Times New Roman" panose="02020603050405020304" pitchFamily="18" charset="0"/>
            </a:endParaRPr>
          </a:p>
          <a:p>
            <a:pPr algn="just">
              <a:spcBef>
                <a:spcPts val="600"/>
              </a:spcBef>
            </a:pPr>
            <a:endParaRPr lang="en-US" sz="2000" spc="-5">
              <a:solidFill>
                <a:srgbClr val="1B1B1B"/>
              </a:solidFill>
              <a:effectLst/>
              <a:latin typeface="Quicksand"/>
              <a:ea typeface="Times New Roman" panose="02020603050405020304" pitchFamily="18" charset="0"/>
            </a:endParaRPr>
          </a:p>
          <a:p>
            <a:pPr algn="just">
              <a:spcBef>
                <a:spcPts val="600"/>
              </a:spcBef>
            </a:pPr>
            <a:endParaRPr lang="en-US" sz="2000" spc="-5">
              <a:solidFill>
                <a:srgbClr val="1B1B1B"/>
              </a:solidFill>
              <a:effectLst/>
              <a:latin typeface="Quicksand"/>
              <a:ea typeface="Times New Roman" panose="02020603050405020304" pitchFamily="18" charset="0"/>
            </a:endParaRPr>
          </a:p>
          <a:p>
            <a:pPr algn="just">
              <a:spcBef>
                <a:spcPts val="600"/>
              </a:spcBef>
            </a:pPr>
            <a:r>
              <a:rPr lang="en-US" sz="2000" spc="-5">
                <a:solidFill>
                  <a:srgbClr val="1B1B1B"/>
                </a:solidFill>
                <a:effectLst/>
                <a:latin typeface="Quicksand"/>
                <a:ea typeface="Times New Roman" panose="02020603050405020304" pitchFamily="18" charset="0"/>
              </a:rPr>
              <a:t>Ý nghĩa của layer FFN: này là để học mối quan hệ tiềm ẩn giữa các vector độc lập mà chưa được mô tả rõ ràng. Khác với mối quan hệ giữa các từ được khuếch đại qua lớp self-attention, vẫn còn những mối quan hệ tiềm ẩn khác không thể diễn giải bằng công thức toán học sẽ được học thông qua lớp này.</a:t>
            </a:r>
            <a:endParaRPr lang="en-US" sz="2000">
              <a:effectLst/>
              <a:latin typeface="Quicksand"/>
              <a:ea typeface="Times New Roman" panose="02020603050405020304" pitchFamily="18" charset="0"/>
            </a:endParaRPr>
          </a:p>
          <a:p>
            <a:pPr algn="just">
              <a:spcBef>
                <a:spcPts val="600"/>
              </a:spcBef>
            </a:pPr>
            <a:endParaRPr lang="en-US" sz="1800">
              <a:effectLst/>
              <a:latin typeface="Times New Roman" panose="02020603050405020304" pitchFamily="18" charset="0"/>
              <a:ea typeface="Times New Roman" panose="02020603050405020304" pitchFamily="18" charset="0"/>
            </a:endParaRPr>
          </a:p>
        </p:txBody>
      </p:sp>
      <p:grpSp>
        <p:nvGrpSpPr>
          <p:cNvPr id="60" name="Gráfico 626">
            <a:extLst>
              <a:ext uri="{FF2B5EF4-FFF2-40B4-BE49-F238E27FC236}">
                <a16:creationId xmlns:a16="http://schemas.microsoft.com/office/drawing/2014/main" id="{5B82D7C6-C9DB-4088-D6D7-BBA8154F6771}"/>
              </a:ext>
            </a:extLst>
          </p:cNvPr>
          <p:cNvGrpSpPr/>
          <p:nvPr/>
        </p:nvGrpSpPr>
        <p:grpSpPr>
          <a:xfrm>
            <a:off x="373583" y="684333"/>
            <a:ext cx="861328" cy="700849"/>
            <a:chOff x="4078069" y="3612865"/>
            <a:chExt cx="1054103" cy="1397987"/>
          </a:xfrm>
          <a:solidFill>
            <a:srgbClr val="262626"/>
          </a:solidFill>
        </p:grpSpPr>
        <p:sp>
          <p:nvSpPr>
            <p:cNvPr id="61" name="Forma libre 843">
              <a:extLst>
                <a:ext uri="{FF2B5EF4-FFF2-40B4-BE49-F238E27FC236}">
                  <a16:creationId xmlns:a16="http://schemas.microsoft.com/office/drawing/2014/main" id="{5F4974FD-99A6-519F-53CC-56BF85664D7C}"/>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844">
              <a:extLst>
                <a:ext uri="{FF2B5EF4-FFF2-40B4-BE49-F238E27FC236}">
                  <a16:creationId xmlns:a16="http://schemas.microsoft.com/office/drawing/2014/main" id="{6908FDC7-A4E5-FF67-FBAA-757C2CC0D30A}"/>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845">
              <a:extLst>
                <a:ext uri="{FF2B5EF4-FFF2-40B4-BE49-F238E27FC236}">
                  <a16:creationId xmlns:a16="http://schemas.microsoft.com/office/drawing/2014/main" id="{C43D781B-17D4-C9FE-684C-E329CD5E9813}"/>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846">
              <a:extLst>
                <a:ext uri="{FF2B5EF4-FFF2-40B4-BE49-F238E27FC236}">
                  <a16:creationId xmlns:a16="http://schemas.microsoft.com/office/drawing/2014/main" id="{56AE4FAD-CDC3-FB6F-5FD3-68B438486F58}"/>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847">
              <a:extLst>
                <a:ext uri="{FF2B5EF4-FFF2-40B4-BE49-F238E27FC236}">
                  <a16:creationId xmlns:a16="http://schemas.microsoft.com/office/drawing/2014/main" id="{C549730B-7AB4-31FF-7CF8-4E00ACF4FAF5}"/>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848">
              <a:extLst>
                <a:ext uri="{FF2B5EF4-FFF2-40B4-BE49-F238E27FC236}">
                  <a16:creationId xmlns:a16="http://schemas.microsoft.com/office/drawing/2014/main" id="{11708333-62AD-80AA-A74E-83C6E6C45322}"/>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849">
              <a:extLst>
                <a:ext uri="{FF2B5EF4-FFF2-40B4-BE49-F238E27FC236}">
                  <a16:creationId xmlns:a16="http://schemas.microsoft.com/office/drawing/2014/main" id="{F1BFA1CE-2006-5DA3-4C47-63E2F724875E}"/>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850">
              <a:extLst>
                <a:ext uri="{FF2B5EF4-FFF2-40B4-BE49-F238E27FC236}">
                  <a16:creationId xmlns:a16="http://schemas.microsoft.com/office/drawing/2014/main" id="{CD19937D-1B91-E7F0-961E-C0309D529CCE}"/>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851">
              <a:extLst>
                <a:ext uri="{FF2B5EF4-FFF2-40B4-BE49-F238E27FC236}">
                  <a16:creationId xmlns:a16="http://schemas.microsoft.com/office/drawing/2014/main" id="{63AB328E-E5E0-86E8-239F-C4A8E39558A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852">
              <a:extLst>
                <a:ext uri="{FF2B5EF4-FFF2-40B4-BE49-F238E27FC236}">
                  <a16:creationId xmlns:a16="http://schemas.microsoft.com/office/drawing/2014/main" id="{546E097E-73C9-F239-D7DF-707411FDB4BF}"/>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853">
              <a:extLst>
                <a:ext uri="{FF2B5EF4-FFF2-40B4-BE49-F238E27FC236}">
                  <a16:creationId xmlns:a16="http://schemas.microsoft.com/office/drawing/2014/main" id="{50DE12E1-BB21-EAC4-BCEA-FE79238B5A10}"/>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854">
              <a:extLst>
                <a:ext uri="{FF2B5EF4-FFF2-40B4-BE49-F238E27FC236}">
                  <a16:creationId xmlns:a16="http://schemas.microsoft.com/office/drawing/2014/main" id="{3FEBDD14-D9EE-C1D1-868E-E470AAC6D4E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855">
              <a:extLst>
                <a:ext uri="{FF2B5EF4-FFF2-40B4-BE49-F238E27FC236}">
                  <a16:creationId xmlns:a16="http://schemas.microsoft.com/office/drawing/2014/main" id="{6B7C8BBD-069F-F06C-BAC7-C012BD1FFE8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856">
              <a:extLst>
                <a:ext uri="{FF2B5EF4-FFF2-40B4-BE49-F238E27FC236}">
                  <a16:creationId xmlns:a16="http://schemas.microsoft.com/office/drawing/2014/main" id="{9F042E66-E18A-0C6F-46EB-185C4D4527F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3" name="Picture 2" descr="A black text on a white background&#10;&#10;Description automatically generated with medium confidence">
            <a:extLst>
              <a:ext uri="{FF2B5EF4-FFF2-40B4-BE49-F238E27FC236}">
                <a16:creationId xmlns:a16="http://schemas.microsoft.com/office/drawing/2014/main" id="{BFFEF4AC-17C4-F026-366A-9D99709297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9021" y="3429000"/>
            <a:ext cx="4724400" cy="741045"/>
          </a:xfrm>
          <a:prstGeom prst="rect">
            <a:avLst/>
          </a:prstGeom>
          <a:noFill/>
          <a:ln>
            <a:noFill/>
          </a:ln>
        </p:spPr>
      </p:pic>
    </p:spTree>
    <p:extLst>
      <p:ext uri="{BB962C8B-B14F-4D97-AF65-F5344CB8AC3E}">
        <p14:creationId xmlns:p14="http://schemas.microsoft.com/office/powerpoint/2010/main" val="18218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Encoder</a:t>
            </a:r>
          </a:p>
        </p:txBody>
      </p:sp>
      <p:sp>
        <p:nvSpPr>
          <p:cNvPr id="24" name="TextBox 23">
            <a:extLst>
              <a:ext uri="{FF2B5EF4-FFF2-40B4-BE49-F238E27FC236}">
                <a16:creationId xmlns:a16="http://schemas.microsoft.com/office/drawing/2014/main" id="{9781A9EA-4CD8-2763-756C-7929FF745384}"/>
              </a:ext>
            </a:extLst>
          </p:cNvPr>
          <p:cNvSpPr txBox="1"/>
          <p:nvPr/>
        </p:nvSpPr>
        <p:spPr>
          <a:xfrm>
            <a:off x="1362341" y="782213"/>
            <a:ext cx="4491704" cy="602969"/>
          </a:xfrm>
          <a:prstGeom prst="rect">
            <a:avLst/>
          </a:prstGeom>
          <a:noFill/>
        </p:spPr>
        <p:txBody>
          <a:bodyPr wrap="square">
            <a:spAutoFit/>
          </a:bodyPr>
          <a:lstStyle/>
          <a:p>
            <a:r>
              <a:rPr lang="en-US" sz="3200" b="1">
                <a:effectLst/>
                <a:latin typeface="Quicksand"/>
                <a:ea typeface="Calibri" panose="020F0502020204030204" pitchFamily="34" charset="0"/>
              </a:rPr>
              <a:t>The residuals</a:t>
            </a:r>
            <a:endParaRPr lang="en-US" sz="3200" b="1">
              <a:latin typeface="Quicksand"/>
            </a:endParaRPr>
          </a:p>
        </p:txBody>
      </p:sp>
      <p:grpSp>
        <p:nvGrpSpPr>
          <p:cNvPr id="60" name="Gráfico 626">
            <a:extLst>
              <a:ext uri="{FF2B5EF4-FFF2-40B4-BE49-F238E27FC236}">
                <a16:creationId xmlns:a16="http://schemas.microsoft.com/office/drawing/2014/main" id="{5B82D7C6-C9DB-4088-D6D7-BBA8154F6771}"/>
              </a:ext>
            </a:extLst>
          </p:cNvPr>
          <p:cNvGrpSpPr/>
          <p:nvPr/>
        </p:nvGrpSpPr>
        <p:grpSpPr>
          <a:xfrm>
            <a:off x="373583" y="684333"/>
            <a:ext cx="861328" cy="700849"/>
            <a:chOff x="4078069" y="3612865"/>
            <a:chExt cx="1054103" cy="1397987"/>
          </a:xfrm>
          <a:solidFill>
            <a:srgbClr val="262626"/>
          </a:solidFill>
        </p:grpSpPr>
        <p:sp>
          <p:nvSpPr>
            <p:cNvPr id="61" name="Forma libre 843">
              <a:extLst>
                <a:ext uri="{FF2B5EF4-FFF2-40B4-BE49-F238E27FC236}">
                  <a16:creationId xmlns:a16="http://schemas.microsoft.com/office/drawing/2014/main" id="{5F4974FD-99A6-519F-53CC-56BF85664D7C}"/>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844">
              <a:extLst>
                <a:ext uri="{FF2B5EF4-FFF2-40B4-BE49-F238E27FC236}">
                  <a16:creationId xmlns:a16="http://schemas.microsoft.com/office/drawing/2014/main" id="{6908FDC7-A4E5-FF67-FBAA-757C2CC0D30A}"/>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845">
              <a:extLst>
                <a:ext uri="{FF2B5EF4-FFF2-40B4-BE49-F238E27FC236}">
                  <a16:creationId xmlns:a16="http://schemas.microsoft.com/office/drawing/2014/main" id="{C43D781B-17D4-C9FE-684C-E329CD5E9813}"/>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846">
              <a:extLst>
                <a:ext uri="{FF2B5EF4-FFF2-40B4-BE49-F238E27FC236}">
                  <a16:creationId xmlns:a16="http://schemas.microsoft.com/office/drawing/2014/main" id="{56AE4FAD-CDC3-FB6F-5FD3-68B438486F58}"/>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847">
              <a:extLst>
                <a:ext uri="{FF2B5EF4-FFF2-40B4-BE49-F238E27FC236}">
                  <a16:creationId xmlns:a16="http://schemas.microsoft.com/office/drawing/2014/main" id="{C549730B-7AB4-31FF-7CF8-4E00ACF4FAF5}"/>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848">
              <a:extLst>
                <a:ext uri="{FF2B5EF4-FFF2-40B4-BE49-F238E27FC236}">
                  <a16:creationId xmlns:a16="http://schemas.microsoft.com/office/drawing/2014/main" id="{11708333-62AD-80AA-A74E-83C6E6C45322}"/>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849">
              <a:extLst>
                <a:ext uri="{FF2B5EF4-FFF2-40B4-BE49-F238E27FC236}">
                  <a16:creationId xmlns:a16="http://schemas.microsoft.com/office/drawing/2014/main" id="{F1BFA1CE-2006-5DA3-4C47-63E2F724875E}"/>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850">
              <a:extLst>
                <a:ext uri="{FF2B5EF4-FFF2-40B4-BE49-F238E27FC236}">
                  <a16:creationId xmlns:a16="http://schemas.microsoft.com/office/drawing/2014/main" id="{CD19937D-1B91-E7F0-961E-C0309D529CCE}"/>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851">
              <a:extLst>
                <a:ext uri="{FF2B5EF4-FFF2-40B4-BE49-F238E27FC236}">
                  <a16:creationId xmlns:a16="http://schemas.microsoft.com/office/drawing/2014/main" id="{63AB328E-E5E0-86E8-239F-C4A8E39558A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852">
              <a:extLst>
                <a:ext uri="{FF2B5EF4-FFF2-40B4-BE49-F238E27FC236}">
                  <a16:creationId xmlns:a16="http://schemas.microsoft.com/office/drawing/2014/main" id="{546E097E-73C9-F239-D7DF-707411FDB4BF}"/>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853">
              <a:extLst>
                <a:ext uri="{FF2B5EF4-FFF2-40B4-BE49-F238E27FC236}">
                  <a16:creationId xmlns:a16="http://schemas.microsoft.com/office/drawing/2014/main" id="{50DE12E1-BB21-EAC4-BCEA-FE79238B5A10}"/>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854">
              <a:extLst>
                <a:ext uri="{FF2B5EF4-FFF2-40B4-BE49-F238E27FC236}">
                  <a16:creationId xmlns:a16="http://schemas.microsoft.com/office/drawing/2014/main" id="{3FEBDD14-D9EE-C1D1-868E-E470AAC6D4E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855">
              <a:extLst>
                <a:ext uri="{FF2B5EF4-FFF2-40B4-BE49-F238E27FC236}">
                  <a16:creationId xmlns:a16="http://schemas.microsoft.com/office/drawing/2014/main" id="{6B7C8BBD-069F-F06C-BAC7-C012BD1FFE8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856">
              <a:extLst>
                <a:ext uri="{FF2B5EF4-FFF2-40B4-BE49-F238E27FC236}">
                  <a16:creationId xmlns:a16="http://schemas.microsoft.com/office/drawing/2014/main" id="{9F042E66-E18A-0C6F-46EB-185C4D4527FB}"/>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4" name="Picture 3" descr="A picture containing text, screenshot, font, diagram&#10;&#10;Description automatically generated">
            <a:extLst>
              <a:ext uri="{FF2B5EF4-FFF2-40B4-BE49-F238E27FC236}">
                <a16:creationId xmlns:a16="http://schemas.microsoft.com/office/drawing/2014/main" id="{601A7392-1F24-81C5-636A-7A9564993658}"/>
              </a:ext>
            </a:extLst>
          </p:cNvPr>
          <p:cNvPicPr>
            <a:picLocks noChangeAspect="1"/>
          </p:cNvPicPr>
          <p:nvPr/>
        </p:nvPicPr>
        <p:blipFill>
          <a:blip r:embed="rId2"/>
          <a:stretch>
            <a:fillRect/>
          </a:stretch>
        </p:blipFill>
        <p:spPr>
          <a:xfrm>
            <a:off x="695428" y="1425525"/>
            <a:ext cx="5118937" cy="4748142"/>
          </a:xfrm>
          <a:prstGeom prst="rect">
            <a:avLst/>
          </a:prstGeom>
        </p:spPr>
      </p:pic>
      <p:sp>
        <p:nvSpPr>
          <p:cNvPr id="6" name="TextBox 5">
            <a:extLst>
              <a:ext uri="{FF2B5EF4-FFF2-40B4-BE49-F238E27FC236}">
                <a16:creationId xmlns:a16="http://schemas.microsoft.com/office/drawing/2014/main" id="{B6632E0B-3B73-679F-2A00-72470D9ED3EB}"/>
              </a:ext>
            </a:extLst>
          </p:cNvPr>
          <p:cNvSpPr txBox="1"/>
          <p:nvPr/>
        </p:nvSpPr>
        <p:spPr>
          <a:xfrm>
            <a:off x="5993136" y="1425525"/>
            <a:ext cx="5325538" cy="4426661"/>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Layer normalization trong Transformer là một kỹ thuật được sử dụng để chuẩn hóa đầu ra của mỗi lớp con trong mô hình. Nó giúp ổn định quá trình huấn luyện và cải thiện khả năng tổng quát hóa của mô hình.</a:t>
            </a:r>
            <a:endParaRPr lang="en-US" sz="2000">
              <a:effectLst/>
              <a:latin typeface="Times New Roman" panose="02020603050405020304" pitchFamily="18" charset="0"/>
              <a:ea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Tác dụng chính của layer normalization là đảm bảo rằng đầu ra của mỗi lớp con trong Transformer có cùng phân phối. </a:t>
            </a:r>
          </a:p>
          <a:p>
            <a:pPr marL="285750" indent="-285750">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Layer normalization giúp mô hình Transformer hội tụ nhanh hơn trong quá trình huấn luyện, giảm sự biến đổi và ổn định của gradient, và cải thiện khả năng tổng quát hóa của mô hình trên dữ liệu mới. Nó cũng giúp mô hình kháng nhiễu tốt hơn và giảm hiện tượng overfitting.</a:t>
            </a:r>
            <a:endParaRPr lang="en-US" sz="20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73003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97A79FE-2B05-EB45-B31C-D472BC2D5D9B}"/>
              </a:ext>
            </a:extLst>
          </p:cNvPr>
          <p:cNvSpPr/>
          <p:nvPr/>
        </p:nvSpPr>
        <p:spPr>
          <a:xfrm>
            <a:off x="8755559" y="3176886"/>
            <a:ext cx="3025187" cy="2215991"/>
          </a:xfrm>
          <a:prstGeom prst="rect">
            <a:avLst/>
          </a:prstGeom>
        </p:spPr>
        <p:txBody>
          <a:bodyPr wrap="none">
            <a:spAutoFit/>
          </a:bodyPr>
          <a:lstStyle/>
          <a:p>
            <a:pPr algn="ctr"/>
            <a:r>
              <a:rPr lang="es-ES" sz="13800" b="1">
                <a:solidFill>
                  <a:schemeClr val="bg1">
                    <a:lumMod val="40000"/>
                    <a:lumOff val="60000"/>
                  </a:schemeClr>
                </a:solidFill>
                <a:latin typeface="Quicksand" pitchFamily="2" charset="77"/>
                <a:ea typeface="+mj-ea"/>
                <a:cs typeface="+mj-cs"/>
              </a:rPr>
              <a:t>04 </a:t>
            </a:r>
            <a:endParaRPr lang="es-ES" sz="4800">
              <a:solidFill>
                <a:schemeClr val="bg1">
                  <a:lumMod val="40000"/>
                  <a:lumOff val="60000"/>
                </a:schemeClr>
              </a:solidFill>
              <a:latin typeface="Quicksand" pitchFamily="2" charset="77"/>
            </a:endParaRPr>
          </a:p>
        </p:txBody>
      </p:sp>
      <p:sp>
        <p:nvSpPr>
          <p:cNvPr id="15" name="Rectángulo 14">
            <a:extLst>
              <a:ext uri="{FF2B5EF4-FFF2-40B4-BE49-F238E27FC236}">
                <a16:creationId xmlns:a16="http://schemas.microsoft.com/office/drawing/2014/main" id="{B7F44196-C5BE-754D-8162-311E7425A679}"/>
              </a:ext>
            </a:extLst>
          </p:cNvPr>
          <p:cNvSpPr/>
          <p:nvPr/>
        </p:nvSpPr>
        <p:spPr>
          <a:xfrm>
            <a:off x="6109373" y="1688554"/>
            <a:ext cx="2694970" cy="2215991"/>
          </a:xfrm>
          <a:prstGeom prst="rect">
            <a:avLst/>
          </a:prstGeom>
        </p:spPr>
        <p:txBody>
          <a:bodyPr wrap="none">
            <a:spAutoFit/>
          </a:bodyPr>
          <a:lstStyle/>
          <a:p>
            <a:pPr algn="ctr"/>
            <a:r>
              <a:rPr lang="es-ES" sz="13800" b="1">
                <a:solidFill>
                  <a:schemeClr val="bg1">
                    <a:lumMod val="40000"/>
                    <a:lumOff val="60000"/>
                  </a:schemeClr>
                </a:solidFill>
                <a:latin typeface="Quicksand" pitchFamily="2" charset="77"/>
                <a:ea typeface="+mj-ea"/>
                <a:cs typeface="+mj-cs"/>
              </a:rPr>
              <a:t>03 </a:t>
            </a:r>
            <a:endParaRPr lang="es-ES" sz="4800">
              <a:solidFill>
                <a:schemeClr val="bg1">
                  <a:lumMod val="40000"/>
                  <a:lumOff val="60000"/>
                </a:schemeClr>
              </a:solidFill>
              <a:latin typeface="Quicksand" pitchFamily="2" charset="77"/>
            </a:endParaRPr>
          </a:p>
        </p:txBody>
      </p:sp>
      <p:sp>
        <p:nvSpPr>
          <p:cNvPr id="13" name="Rectángulo 12">
            <a:extLst>
              <a:ext uri="{FF2B5EF4-FFF2-40B4-BE49-F238E27FC236}">
                <a16:creationId xmlns:a16="http://schemas.microsoft.com/office/drawing/2014/main" id="{35CA89D7-51C9-F047-A5D9-A2BDFA7571C2}"/>
              </a:ext>
            </a:extLst>
          </p:cNvPr>
          <p:cNvSpPr/>
          <p:nvPr/>
        </p:nvSpPr>
        <p:spPr>
          <a:xfrm>
            <a:off x="3463498" y="3176886"/>
            <a:ext cx="2720617" cy="2215991"/>
          </a:xfrm>
          <a:prstGeom prst="rect">
            <a:avLst/>
          </a:prstGeom>
        </p:spPr>
        <p:txBody>
          <a:bodyPr wrap="none">
            <a:spAutoFit/>
          </a:bodyPr>
          <a:lstStyle/>
          <a:p>
            <a:pPr algn="ctr"/>
            <a:r>
              <a:rPr lang="es-ES" sz="13800" b="1">
                <a:solidFill>
                  <a:schemeClr val="bg1">
                    <a:lumMod val="40000"/>
                    <a:lumOff val="60000"/>
                  </a:schemeClr>
                </a:solidFill>
                <a:latin typeface="Quicksand" pitchFamily="2" charset="77"/>
                <a:ea typeface="+mj-ea"/>
                <a:cs typeface="+mj-cs"/>
              </a:rPr>
              <a:t>02 </a:t>
            </a:r>
            <a:endParaRPr lang="es-ES" sz="4800">
              <a:solidFill>
                <a:schemeClr val="bg1">
                  <a:lumMod val="40000"/>
                  <a:lumOff val="60000"/>
                </a:schemeClr>
              </a:solidFill>
              <a:latin typeface="Quicksand" pitchFamily="2" charset="77"/>
            </a:endParaRPr>
          </a:p>
        </p:txBody>
      </p:sp>
      <p:sp>
        <p:nvSpPr>
          <p:cNvPr id="14" name="Rectángulo 13">
            <a:extLst>
              <a:ext uri="{FF2B5EF4-FFF2-40B4-BE49-F238E27FC236}">
                <a16:creationId xmlns:a16="http://schemas.microsoft.com/office/drawing/2014/main" id="{162F7FE3-539C-C542-B0C3-9CBA5DADC591}"/>
              </a:ext>
            </a:extLst>
          </p:cNvPr>
          <p:cNvSpPr/>
          <p:nvPr/>
        </p:nvSpPr>
        <p:spPr>
          <a:xfrm>
            <a:off x="811073" y="1688554"/>
            <a:ext cx="2416046" cy="2215991"/>
          </a:xfrm>
          <a:prstGeom prst="rect">
            <a:avLst/>
          </a:prstGeom>
        </p:spPr>
        <p:txBody>
          <a:bodyPr wrap="none">
            <a:spAutoFit/>
          </a:bodyPr>
          <a:lstStyle/>
          <a:p>
            <a:pPr algn="ctr"/>
            <a:r>
              <a:rPr lang="es-ES" sz="13800" b="1">
                <a:solidFill>
                  <a:schemeClr val="bg1">
                    <a:lumMod val="40000"/>
                    <a:lumOff val="60000"/>
                  </a:schemeClr>
                </a:solidFill>
                <a:latin typeface="Quicksand" pitchFamily="2" charset="77"/>
                <a:ea typeface="+mj-ea"/>
                <a:cs typeface="+mj-cs"/>
              </a:rPr>
              <a:t>01 </a:t>
            </a:r>
            <a:endParaRPr lang="es-ES" sz="4800">
              <a:solidFill>
                <a:schemeClr val="bg1">
                  <a:lumMod val="40000"/>
                  <a:lumOff val="60000"/>
                </a:schemeClr>
              </a:solidFill>
              <a:latin typeface="Quicksand" pitchFamily="2" charset="77"/>
            </a:endParaRPr>
          </a:p>
        </p:txBody>
      </p:sp>
      <p:sp>
        <p:nvSpPr>
          <p:cNvPr id="5" name="Rectángulo 130">
            <a:extLst>
              <a:ext uri="{FF2B5EF4-FFF2-40B4-BE49-F238E27FC236}">
                <a16:creationId xmlns:a16="http://schemas.microsoft.com/office/drawing/2014/main" id="{1DA62877-CA1D-984A-BC23-287D0D298AB0}"/>
              </a:ext>
            </a:extLst>
          </p:cNvPr>
          <p:cNvSpPr/>
          <p:nvPr/>
        </p:nvSpPr>
        <p:spPr>
          <a:xfrm rot="10800000">
            <a:off x="9764487" y="4387173"/>
            <a:ext cx="2426203" cy="2497187"/>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8" name="Rectángulo 130">
            <a:extLst>
              <a:ext uri="{FF2B5EF4-FFF2-40B4-BE49-F238E27FC236}">
                <a16:creationId xmlns:a16="http://schemas.microsoft.com/office/drawing/2014/main" id="{D7EA4C0C-A1EF-E444-8C82-C99B9201A28E}"/>
              </a:ext>
            </a:extLst>
          </p:cNvPr>
          <p:cNvSpPr/>
          <p:nvPr/>
        </p:nvSpPr>
        <p:spPr>
          <a:xfrm>
            <a:off x="-4713" y="-177"/>
            <a:ext cx="2339352" cy="2407796"/>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6CDBDD2E-DB4C-9846-A4E5-3591179EA851}"/>
              </a:ext>
            </a:extLst>
          </p:cNvPr>
          <p:cNvSpPr>
            <a:spLocks noGrp="1"/>
          </p:cNvSpPr>
          <p:nvPr>
            <p:ph type="title"/>
          </p:nvPr>
        </p:nvSpPr>
        <p:spPr>
          <a:xfrm>
            <a:off x="838200" y="362991"/>
            <a:ext cx="10515600" cy="1325563"/>
          </a:xfrm>
        </p:spPr>
        <p:txBody>
          <a:bodyPr/>
          <a:lstStyle/>
          <a:p>
            <a:pPr algn="ctr"/>
            <a:r>
              <a:rPr lang="es-ES" err="1"/>
              <a:t>Table</a:t>
            </a:r>
            <a:r>
              <a:rPr lang="es-ES"/>
              <a:t> of </a:t>
            </a:r>
            <a:r>
              <a:rPr lang="es-ES" err="1"/>
              <a:t>Contents</a:t>
            </a:r>
            <a:endParaRPr lang="es-ES"/>
          </a:p>
        </p:txBody>
      </p:sp>
      <p:sp>
        <p:nvSpPr>
          <p:cNvPr id="3" name="Marcador de contenido 2">
            <a:extLst>
              <a:ext uri="{FF2B5EF4-FFF2-40B4-BE49-F238E27FC236}">
                <a16:creationId xmlns:a16="http://schemas.microsoft.com/office/drawing/2014/main" id="{E3516D71-1D05-274F-96F4-7E8A21AA8C79}"/>
              </a:ext>
            </a:extLst>
          </p:cNvPr>
          <p:cNvSpPr>
            <a:spLocks noGrp="1"/>
          </p:cNvSpPr>
          <p:nvPr>
            <p:ph idx="1"/>
          </p:nvPr>
        </p:nvSpPr>
        <p:spPr>
          <a:xfrm>
            <a:off x="678543" y="3648329"/>
            <a:ext cx="2720617" cy="448021"/>
          </a:xfrm>
        </p:spPr>
        <p:txBody>
          <a:bodyPr>
            <a:normAutofit/>
          </a:bodyPr>
          <a:lstStyle/>
          <a:p>
            <a:pPr marL="0" indent="0" algn="ctr">
              <a:buNone/>
            </a:pPr>
            <a:r>
              <a:rPr lang="es-ES" sz="2000" b="1">
                <a:solidFill>
                  <a:schemeClr val="tx2"/>
                </a:solidFill>
              </a:rPr>
              <a:t> Machine Translation</a:t>
            </a:r>
          </a:p>
        </p:txBody>
      </p:sp>
      <p:sp>
        <p:nvSpPr>
          <p:cNvPr id="10" name="Marcador de contenido 2">
            <a:extLst>
              <a:ext uri="{FF2B5EF4-FFF2-40B4-BE49-F238E27FC236}">
                <a16:creationId xmlns:a16="http://schemas.microsoft.com/office/drawing/2014/main" id="{6D331DBE-964F-854D-A3D4-E55E456E8CB1}"/>
              </a:ext>
            </a:extLst>
          </p:cNvPr>
          <p:cNvSpPr txBox="1">
            <a:spLocks/>
          </p:cNvSpPr>
          <p:nvPr/>
        </p:nvSpPr>
        <p:spPr>
          <a:xfrm>
            <a:off x="2696416" y="5124171"/>
            <a:ext cx="4091140" cy="6333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a:solidFill>
                  <a:schemeClr val="tx2"/>
                </a:solidFill>
              </a:rPr>
              <a:t>Multilingual Denoising Pre-training for Neural Machine Translation</a:t>
            </a:r>
            <a:endParaRPr lang="es-ES" sz="2000" b="1">
              <a:solidFill>
                <a:schemeClr val="tx2"/>
              </a:solidFill>
            </a:endParaRPr>
          </a:p>
        </p:txBody>
      </p:sp>
      <p:sp>
        <p:nvSpPr>
          <p:cNvPr id="11" name="Marcador de contenido 2">
            <a:extLst>
              <a:ext uri="{FF2B5EF4-FFF2-40B4-BE49-F238E27FC236}">
                <a16:creationId xmlns:a16="http://schemas.microsoft.com/office/drawing/2014/main" id="{CA2FAB21-5527-364D-B03C-DDBCEA1BD3D5}"/>
              </a:ext>
            </a:extLst>
          </p:cNvPr>
          <p:cNvSpPr txBox="1">
            <a:spLocks/>
          </p:cNvSpPr>
          <p:nvPr/>
        </p:nvSpPr>
        <p:spPr>
          <a:xfrm>
            <a:off x="6155217" y="3663842"/>
            <a:ext cx="2270876" cy="1024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000" b="1">
                <a:solidFill>
                  <a:schemeClr val="tx2"/>
                </a:solidFill>
              </a:rPr>
              <a:t>Demo</a:t>
            </a:r>
          </a:p>
        </p:txBody>
      </p:sp>
      <p:sp>
        <p:nvSpPr>
          <p:cNvPr id="17" name="Marcador de contenido 2">
            <a:extLst>
              <a:ext uri="{FF2B5EF4-FFF2-40B4-BE49-F238E27FC236}">
                <a16:creationId xmlns:a16="http://schemas.microsoft.com/office/drawing/2014/main" id="{B620080C-B0D1-1545-B787-8751F2C55C4D}"/>
              </a:ext>
            </a:extLst>
          </p:cNvPr>
          <p:cNvSpPr txBox="1">
            <a:spLocks/>
          </p:cNvSpPr>
          <p:nvPr/>
        </p:nvSpPr>
        <p:spPr>
          <a:xfrm>
            <a:off x="8935453" y="5146008"/>
            <a:ext cx="2270876" cy="101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000" b="1">
                <a:solidFill>
                  <a:schemeClr val="tx2"/>
                </a:solidFill>
              </a:rPr>
              <a:t>References</a:t>
            </a:r>
          </a:p>
        </p:txBody>
      </p:sp>
      <p:sp>
        <p:nvSpPr>
          <p:cNvPr id="18" name="Rectángulo 17">
            <a:extLst>
              <a:ext uri="{FF2B5EF4-FFF2-40B4-BE49-F238E27FC236}">
                <a16:creationId xmlns:a16="http://schemas.microsoft.com/office/drawing/2014/main" id="{D8ED35FF-E12D-4740-8B48-C0C8828F3090}"/>
              </a:ext>
            </a:extLst>
          </p:cNvPr>
          <p:cNvSpPr/>
          <p:nvPr/>
        </p:nvSpPr>
        <p:spPr>
          <a:xfrm rot="5400000">
            <a:off x="5879896" y="196647"/>
            <a:ext cx="441325" cy="48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9" name="Elipse 18">
            <a:extLst>
              <a:ext uri="{FF2B5EF4-FFF2-40B4-BE49-F238E27FC236}">
                <a16:creationId xmlns:a16="http://schemas.microsoft.com/office/drawing/2014/main" id="{BBC13C2D-06F9-664F-82FE-844DD694EF8A}"/>
              </a:ext>
            </a:extLst>
          </p:cNvPr>
          <p:cNvSpPr/>
          <p:nvPr/>
        </p:nvSpPr>
        <p:spPr>
          <a:xfrm>
            <a:off x="2510363" y="1644653"/>
            <a:ext cx="439058" cy="439058"/>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3" name="Elipse 22">
            <a:extLst>
              <a:ext uri="{FF2B5EF4-FFF2-40B4-BE49-F238E27FC236}">
                <a16:creationId xmlns:a16="http://schemas.microsoft.com/office/drawing/2014/main" id="{869D93A1-A30A-9F4C-B45F-FC3E67702EB5}"/>
              </a:ext>
            </a:extLst>
          </p:cNvPr>
          <p:cNvSpPr/>
          <p:nvPr/>
        </p:nvSpPr>
        <p:spPr>
          <a:xfrm>
            <a:off x="5253563" y="3117853"/>
            <a:ext cx="439058" cy="439058"/>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4" name="Elipse 23">
            <a:extLst>
              <a:ext uri="{FF2B5EF4-FFF2-40B4-BE49-F238E27FC236}">
                <a16:creationId xmlns:a16="http://schemas.microsoft.com/office/drawing/2014/main" id="{20B877D2-E573-CB4E-99A5-BABDE83302E5}"/>
              </a:ext>
            </a:extLst>
          </p:cNvPr>
          <p:cNvSpPr/>
          <p:nvPr/>
        </p:nvSpPr>
        <p:spPr>
          <a:xfrm>
            <a:off x="8098363" y="1644653"/>
            <a:ext cx="439058" cy="439058"/>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5" name="Elipse 24">
            <a:extLst>
              <a:ext uri="{FF2B5EF4-FFF2-40B4-BE49-F238E27FC236}">
                <a16:creationId xmlns:a16="http://schemas.microsoft.com/office/drawing/2014/main" id="{27394967-F5D7-2748-B1B7-9F18A0D3C7C4}"/>
              </a:ext>
            </a:extLst>
          </p:cNvPr>
          <p:cNvSpPr/>
          <p:nvPr/>
        </p:nvSpPr>
        <p:spPr>
          <a:xfrm>
            <a:off x="10917763" y="3117853"/>
            <a:ext cx="439058" cy="439058"/>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Tree>
    <p:extLst>
      <p:ext uri="{BB962C8B-B14F-4D97-AF65-F5344CB8AC3E}">
        <p14:creationId xmlns:p14="http://schemas.microsoft.com/office/powerpoint/2010/main" val="16189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Decoder</a:t>
            </a:r>
          </a:p>
        </p:txBody>
      </p:sp>
      <p:sp>
        <p:nvSpPr>
          <p:cNvPr id="24" name="TextBox 23">
            <a:extLst>
              <a:ext uri="{FF2B5EF4-FFF2-40B4-BE49-F238E27FC236}">
                <a16:creationId xmlns:a16="http://schemas.microsoft.com/office/drawing/2014/main" id="{9781A9EA-4CD8-2763-756C-7929FF745384}"/>
              </a:ext>
            </a:extLst>
          </p:cNvPr>
          <p:cNvSpPr txBox="1"/>
          <p:nvPr/>
        </p:nvSpPr>
        <p:spPr>
          <a:xfrm>
            <a:off x="401006" y="979957"/>
            <a:ext cx="6542202" cy="369332"/>
          </a:xfrm>
          <a:prstGeom prst="rect">
            <a:avLst/>
          </a:prstGeom>
          <a:noFill/>
        </p:spPr>
        <p:txBody>
          <a:bodyPr wrap="square">
            <a:spAutoFit/>
          </a:bodyPr>
          <a:lstStyle/>
          <a:p>
            <a:pPr marL="285750" indent="-285750">
              <a:buFont typeface="Wingdings" panose="05000000000000000000" pitchFamily="2" charset="2"/>
              <a:buChar char="q"/>
            </a:pPr>
            <a:r>
              <a:rPr lang="en-US" sz="1800">
                <a:effectLst/>
                <a:latin typeface="Quicksand"/>
                <a:ea typeface="Calibri" panose="020F0502020204030204" pitchFamily="34" charset="0"/>
              </a:rPr>
              <a:t>Xếp chồng lên nhau của 6 layers xác định</a:t>
            </a:r>
            <a:endParaRPr lang="en-US">
              <a:latin typeface="Quicksand"/>
            </a:endParaRP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7517715" y="3253902"/>
            <a:ext cx="551294" cy="578234"/>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3" name="Marcador de contenido 2">
            <a:extLst>
              <a:ext uri="{FF2B5EF4-FFF2-40B4-BE49-F238E27FC236}">
                <a16:creationId xmlns:a16="http://schemas.microsoft.com/office/drawing/2014/main" id="{6412759A-B2F5-33D1-1694-F82D23C653CA}"/>
              </a:ext>
            </a:extLst>
          </p:cNvPr>
          <p:cNvSpPr txBox="1">
            <a:spLocks/>
          </p:cNvSpPr>
          <p:nvPr/>
        </p:nvSpPr>
        <p:spPr>
          <a:xfrm>
            <a:off x="8186367" y="3294696"/>
            <a:ext cx="3615991" cy="8436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000" b="1"/>
              <a:t>Masked Multi-Head Attention</a:t>
            </a:r>
          </a:p>
        </p:txBody>
      </p:sp>
      <p:grpSp>
        <p:nvGrpSpPr>
          <p:cNvPr id="44" name="Gráfico 626">
            <a:extLst>
              <a:ext uri="{FF2B5EF4-FFF2-40B4-BE49-F238E27FC236}">
                <a16:creationId xmlns:a16="http://schemas.microsoft.com/office/drawing/2014/main" id="{347AC023-F96A-E748-7542-8B482B8C8D14}"/>
              </a:ext>
            </a:extLst>
          </p:cNvPr>
          <p:cNvGrpSpPr/>
          <p:nvPr/>
        </p:nvGrpSpPr>
        <p:grpSpPr>
          <a:xfrm>
            <a:off x="7517715" y="4333030"/>
            <a:ext cx="551294" cy="578234"/>
            <a:chOff x="4078069" y="3612865"/>
            <a:chExt cx="1054103" cy="1397987"/>
          </a:xfrm>
          <a:solidFill>
            <a:srgbClr val="262626"/>
          </a:solidFill>
        </p:grpSpPr>
        <p:sp>
          <p:nvSpPr>
            <p:cNvPr id="45" name="Forma libre 843">
              <a:extLst>
                <a:ext uri="{FF2B5EF4-FFF2-40B4-BE49-F238E27FC236}">
                  <a16:creationId xmlns:a16="http://schemas.microsoft.com/office/drawing/2014/main" id="{51FABCDB-2ABE-54DC-27CD-B5DC64E49E37}"/>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844">
              <a:extLst>
                <a:ext uri="{FF2B5EF4-FFF2-40B4-BE49-F238E27FC236}">
                  <a16:creationId xmlns:a16="http://schemas.microsoft.com/office/drawing/2014/main" id="{99E2A240-A5CF-36A8-C4C2-E13B237F0337}"/>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845">
              <a:extLst>
                <a:ext uri="{FF2B5EF4-FFF2-40B4-BE49-F238E27FC236}">
                  <a16:creationId xmlns:a16="http://schemas.microsoft.com/office/drawing/2014/main" id="{F11C35A0-F78B-EF3F-2558-BF785604A43D}"/>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846">
              <a:extLst>
                <a:ext uri="{FF2B5EF4-FFF2-40B4-BE49-F238E27FC236}">
                  <a16:creationId xmlns:a16="http://schemas.microsoft.com/office/drawing/2014/main" id="{55E21A0F-9AEF-990C-FF1A-2EFABCBF3CE5}"/>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847">
              <a:extLst>
                <a:ext uri="{FF2B5EF4-FFF2-40B4-BE49-F238E27FC236}">
                  <a16:creationId xmlns:a16="http://schemas.microsoft.com/office/drawing/2014/main" id="{FB01CA3B-AEEF-F45D-AE08-C30DC6FD2D93}"/>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848">
              <a:extLst>
                <a:ext uri="{FF2B5EF4-FFF2-40B4-BE49-F238E27FC236}">
                  <a16:creationId xmlns:a16="http://schemas.microsoft.com/office/drawing/2014/main" id="{D465E7E4-3150-E1E6-33AE-D6007FB1674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49">
              <a:extLst>
                <a:ext uri="{FF2B5EF4-FFF2-40B4-BE49-F238E27FC236}">
                  <a16:creationId xmlns:a16="http://schemas.microsoft.com/office/drawing/2014/main" id="{127B2D52-2ABC-5184-A667-561C0A5BD9BA}"/>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50">
              <a:extLst>
                <a:ext uri="{FF2B5EF4-FFF2-40B4-BE49-F238E27FC236}">
                  <a16:creationId xmlns:a16="http://schemas.microsoft.com/office/drawing/2014/main" id="{4596A622-76F9-141B-D697-4E5FA6BEC77D}"/>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51">
              <a:extLst>
                <a:ext uri="{FF2B5EF4-FFF2-40B4-BE49-F238E27FC236}">
                  <a16:creationId xmlns:a16="http://schemas.microsoft.com/office/drawing/2014/main" id="{0ED5AA6C-38D7-D5E8-9D00-F57599117135}"/>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52">
              <a:extLst>
                <a:ext uri="{FF2B5EF4-FFF2-40B4-BE49-F238E27FC236}">
                  <a16:creationId xmlns:a16="http://schemas.microsoft.com/office/drawing/2014/main" id="{31D13190-36AB-0F06-D015-29B9C3AE0FBC}"/>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53">
              <a:extLst>
                <a:ext uri="{FF2B5EF4-FFF2-40B4-BE49-F238E27FC236}">
                  <a16:creationId xmlns:a16="http://schemas.microsoft.com/office/drawing/2014/main" id="{F26D8D4A-0048-7ECA-189E-DDF8967F5439}"/>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854">
              <a:extLst>
                <a:ext uri="{FF2B5EF4-FFF2-40B4-BE49-F238E27FC236}">
                  <a16:creationId xmlns:a16="http://schemas.microsoft.com/office/drawing/2014/main" id="{D0D75645-BB66-B916-C16C-A686D5545D9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855">
              <a:extLst>
                <a:ext uri="{FF2B5EF4-FFF2-40B4-BE49-F238E27FC236}">
                  <a16:creationId xmlns:a16="http://schemas.microsoft.com/office/drawing/2014/main" id="{27468F8B-FA55-1B4A-3D63-99F3986C48EA}"/>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856">
              <a:extLst>
                <a:ext uri="{FF2B5EF4-FFF2-40B4-BE49-F238E27FC236}">
                  <a16:creationId xmlns:a16="http://schemas.microsoft.com/office/drawing/2014/main" id="{9D63EAEC-33C8-3E2D-00E1-33255FD98B46}"/>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61" name="TextBox 60">
            <a:extLst>
              <a:ext uri="{FF2B5EF4-FFF2-40B4-BE49-F238E27FC236}">
                <a16:creationId xmlns:a16="http://schemas.microsoft.com/office/drawing/2014/main" id="{64C36AF3-C81F-78BA-EA85-C0677FC4557B}"/>
              </a:ext>
            </a:extLst>
          </p:cNvPr>
          <p:cNvSpPr txBox="1"/>
          <p:nvPr/>
        </p:nvSpPr>
        <p:spPr>
          <a:xfrm>
            <a:off x="4711134" y="793255"/>
            <a:ext cx="6542202" cy="1200329"/>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3 layer con (sub-layer) :</a:t>
            </a:r>
          </a:p>
          <a:p>
            <a:pPr marL="285750" indent="-285750">
              <a:buFont typeface="Arial" panose="020B0604020202020204" pitchFamily="34" charset="0"/>
              <a:buChar char="•"/>
            </a:pPr>
            <a:r>
              <a:rPr lang="en-US">
                <a:latin typeface="Times New Roman" panose="02020603050405020304" pitchFamily="18" charset="0"/>
                <a:ea typeface="Calibri" panose="020F0502020204030204" pitchFamily="34" charset="0"/>
              </a:rPr>
              <a:t>M</a:t>
            </a:r>
            <a:r>
              <a:rPr lang="en-US" sz="1800">
                <a:effectLst/>
                <a:latin typeface="Times New Roman" panose="02020603050405020304" pitchFamily="18" charset="0"/>
                <a:ea typeface="Calibri" panose="020F0502020204030204" pitchFamily="34" charset="0"/>
              </a:rPr>
              <a:t>ulti-head self-attention. (Như Encoder)</a:t>
            </a:r>
          </a:p>
          <a:p>
            <a:pPr marL="285750" indent="-285750">
              <a:buFont typeface="Arial" panose="020B0604020202020204" pitchFamily="34" charset="0"/>
              <a:buChar char="•"/>
            </a:pPr>
            <a:r>
              <a:rPr lang="en-US">
                <a:latin typeface="Times New Roman" panose="02020603050405020304" pitchFamily="18" charset="0"/>
                <a:ea typeface="Calibri" panose="020F0502020204030204" pitchFamily="34" charset="0"/>
              </a:rPr>
              <a:t>F</a:t>
            </a:r>
            <a:r>
              <a:rPr lang="en-US" sz="1800">
                <a:effectLst/>
                <a:latin typeface="Times New Roman" panose="02020603050405020304" pitchFamily="18" charset="0"/>
                <a:ea typeface="Calibri" panose="020F0502020204030204" pitchFamily="34" charset="0"/>
              </a:rPr>
              <a:t>ully-connected feed-forward layer (Như Encoder)</a:t>
            </a:r>
          </a:p>
          <a:p>
            <a:pPr marL="285750" indent="-285750">
              <a:buFont typeface="Arial" panose="020B0604020202020204" pitchFamily="34" charset="0"/>
              <a:buChar char="•"/>
            </a:pPr>
            <a:r>
              <a:rPr lang="en-US">
                <a:latin typeface="Times New Roman" panose="02020603050405020304" pitchFamily="18" charset="0"/>
              </a:rPr>
              <a:t>Masked Multi-Head Attention.</a:t>
            </a:r>
            <a:endParaRPr lang="en-US"/>
          </a:p>
        </p:txBody>
      </p:sp>
      <p:sp>
        <p:nvSpPr>
          <p:cNvPr id="63" name="TextBox 62">
            <a:extLst>
              <a:ext uri="{FF2B5EF4-FFF2-40B4-BE49-F238E27FC236}">
                <a16:creationId xmlns:a16="http://schemas.microsoft.com/office/drawing/2014/main" id="{A835577A-99E3-765D-133B-CDBE1894DF63}"/>
              </a:ext>
            </a:extLst>
          </p:cNvPr>
          <p:cNvSpPr txBox="1"/>
          <p:nvPr/>
        </p:nvSpPr>
        <p:spPr>
          <a:xfrm>
            <a:off x="8195516" y="4290958"/>
            <a:ext cx="4109394" cy="553998"/>
          </a:xfrm>
          <a:prstGeom prst="rect">
            <a:avLst/>
          </a:prstGeom>
          <a:noFill/>
        </p:spPr>
        <p:txBody>
          <a:bodyPr wrap="square">
            <a:spAutoFit/>
          </a:bodyPr>
          <a:lstStyle/>
          <a:p>
            <a:r>
              <a:rPr lang="en-US" sz="3000" b="1">
                <a:latin typeface="Quicksand"/>
              </a:rPr>
              <a:t>Softmax and Linear</a:t>
            </a:r>
          </a:p>
        </p:txBody>
      </p:sp>
      <p:pic>
        <p:nvPicPr>
          <p:cNvPr id="4" name="Picture 3" descr="A picture containing text, diagram, screenshot, line&#10;&#10;Description automatically generated">
            <a:extLst>
              <a:ext uri="{FF2B5EF4-FFF2-40B4-BE49-F238E27FC236}">
                <a16:creationId xmlns:a16="http://schemas.microsoft.com/office/drawing/2014/main" id="{375269D2-D157-A1D1-B56C-0CF110AF97DB}"/>
              </a:ext>
            </a:extLst>
          </p:cNvPr>
          <p:cNvPicPr>
            <a:picLocks noChangeAspect="1"/>
          </p:cNvPicPr>
          <p:nvPr/>
        </p:nvPicPr>
        <p:blipFill rotWithShape="1">
          <a:blip r:embed="rId2"/>
          <a:srcRect l="9741"/>
          <a:stretch/>
        </p:blipFill>
        <p:spPr>
          <a:xfrm>
            <a:off x="938664" y="1332198"/>
            <a:ext cx="1696824" cy="4905409"/>
          </a:xfrm>
          <a:prstGeom prst="rect">
            <a:avLst/>
          </a:prstGeom>
        </p:spPr>
      </p:pic>
      <p:pic>
        <p:nvPicPr>
          <p:cNvPr id="5" name="Picture 4" descr="Transformer in 5 minutes – Blue Season – Mostly data science stuff">
            <a:extLst>
              <a:ext uri="{FF2B5EF4-FFF2-40B4-BE49-F238E27FC236}">
                <a16:creationId xmlns:a16="http://schemas.microsoft.com/office/drawing/2014/main" id="{6763CF03-8C39-17E4-CFD0-DDA7FC5DE7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448" y="2423869"/>
            <a:ext cx="4425083" cy="3267801"/>
          </a:xfrm>
          <a:prstGeom prst="rect">
            <a:avLst/>
          </a:prstGeom>
          <a:noFill/>
          <a:ln>
            <a:noFill/>
          </a:ln>
        </p:spPr>
      </p:pic>
    </p:spTree>
    <p:extLst>
      <p:ext uri="{BB962C8B-B14F-4D97-AF65-F5344CB8AC3E}">
        <p14:creationId xmlns:p14="http://schemas.microsoft.com/office/powerpoint/2010/main" val="30130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Decoder</a:t>
            </a: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400478" y="684333"/>
            <a:ext cx="551294" cy="578234"/>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3" name="Marcador de contenido 2">
            <a:extLst>
              <a:ext uri="{FF2B5EF4-FFF2-40B4-BE49-F238E27FC236}">
                <a16:creationId xmlns:a16="http://schemas.microsoft.com/office/drawing/2014/main" id="{6412759A-B2F5-33D1-1694-F82D23C653CA}"/>
              </a:ext>
            </a:extLst>
          </p:cNvPr>
          <p:cNvSpPr txBox="1">
            <a:spLocks/>
          </p:cNvSpPr>
          <p:nvPr/>
        </p:nvSpPr>
        <p:spPr>
          <a:xfrm>
            <a:off x="1069130" y="725128"/>
            <a:ext cx="5237402" cy="537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000" b="1"/>
              <a:t>Masked Multi-Head Attention</a:t>
            </a:r>
          </a:p>
        </p:txBody>
      </p:sp>
      <p:pic>
        <p:nvPicPr>
          <p:cNvPr id="12290" name="Picture 2" descr="Transformers: The Nuts and Bolts">
            <a:extLst>
              <a:ext uri="{FF2B5EF4-FFF2-40B4-BE49-F238E27FC236}">
                <a16:creationId xmlns:a16="http://schemas.microsoft.com/office/drawing/2014/main" id="{3146C17E-3765-136B-FEBA-70E6FEA8F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72" y="4926355"/>
            <a:ext cx="5587935" cy="16110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ransformer_19">
            <a:extLst>
              <a:ext uri="{FF2B5EF4-FFF2-40B4-BE49-F238E27FC236}">
                <a16:creationId xmlns:a16="http://schemas.microsoft.com/office/drawing/2014/main" id="{1AFC9EBE-7CE9-57D1-FA2F-E93871DED0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69" y="2431415"/>
            <a:ext cx="5943600" cy="1995170"/>
          </a:xfrm>
          <a:prstGeom prst="rect">
            <a:avLst/>
          </a:prstGeom>
          <a:noFill/>
          <a:ln>
            <a:noFill/>
          </a:ln>
        </p:spPr>
      </p:pic>
      <p:sp>
        <p:nvSpPr>
          <p:cNvPr id="7" name="TextBox 6">
            <a:extLst>
              <a:ext uri="{FF2B5EF4-FFF2-40B4-BE49-F238E27FC236}">
                <a16:creationId xmlns:a16="http://schemas.microsoft.com/office/drawing/2014/main" id="{91189127-DD21-A434-321F-92962809F962}"/>
              </a:ext>
            </a:extLst>
          </p:cNvPr>
          <p:cNvSpPr txBox="1"/>
          <p:nvPr/>
        </p:nvSpPr>
        <p:spPr>
          <a:xfrm>
            <a:off x="1366886" y="1303363"/>
            <a:ext cx="7192652" cy="977924"/>
          </a:xfrm>
          <a:prstGeom prst="rect">
            <a:avLst/>
          </a:prstGeom>
          <a:noFill/>
        </p:spPr>
        <p:txBody>
          <a:bodyPr wrap="square">
            <a:spAutoFit/>
          </a:bodyPr>
          <a:lstStyle/>
          <a:p>
            <a:pPr>
              <a:lnSpc>
                <a:spcPct val="107000"/>
              </a:lnSpc>
              <a:spcAft>
                <a:spcPts val="800"/>
              </a:spcAft>
            </a:pPr>
            <a:r>
              <a:rPr lang="en-US">
                <a:latin typeface="Quicksand"/>
                <a:ea typeface="Calibri" panose="020F0502020204030204" pitchFamily="34" charset="0"/>
              </a:rPr>
              <a:t>M</a:t>
            </a:r>
            <a:r>
              <a:rPr lang="en-US" sz="1800">
                <a:effectLst/>
                <a:latin typeface="Quicksand"/>
                <a:ea typeface="Calibri" panose="020F0502020204030204" pitchFamily="34" charset="0"/>
              </a:rPr>
              <a:t>ột </a:t>
            </a:r>
            <a:r>
              <a:rPr lang="en-US" sz="1800" b="1">
                <a:effectLst/>
                <a:latin typeface="Quicksand"/>
                <a:ea typeface="Calibri" panose="020F0502020204030204" pitchFamily="34" charset="0"/>
              </a:rPr>
              <a:t>biến thể </a:t>
            </a:r>
            <a:r>
              <a:rPr lang="en-US" sz="1800">
                <a:effectLst/>
                <a:latin typeface="Quicksand"/>
                <a:ea typeface="Calibri" panose="020F0502020204030204" pitchFamily="34" charset="0"/>
              </a:rPr>
              <a:t>của self-attention được sử dụng trong quá trình giải mã (decoder). Nó giúp đảm bảo rằng mô hình chỉ chú ý đến các từ </a:t>
            </a:r>
            <a:r>
              <a:rPr lang="en-US" b="1">
                <a:latin typeface="Quicksand"/>
                <a:ea typeface="Calibri" panose="020F0502020204030204" pitchFamily="34" charset="0"/>
              </a:rPr>
              <a:t>trước</a:t>
            </a:r>
            <a:r>
              <a:rPr lang="en-US" sz="1800" b="1">
                <a:effectLst/>
                <a:latin typeface="Quicksand"/>
                <a:ea typeface="Calibri" panose="020F0502020204030204" pitchFamily="34" charset="0"/>
              </a:rPr>
              <a:t> </a:t>
            </a:r>
            <a:r>
              <a:rPr lang="en-US" sz="1800">
                <a:effectLst/>
                <a:latin typeface="Quicksand"/>
                <a:ea typeface="Calibri" panose="020F0502020204030204" pitchFamily="34" charset="0"/>
              </a:rPr>
              <a:t>mà không bị ảnh hưởng bởi các từ </a:t>
            </a:r>
            <a:r>
              <a:rPr lang="en-US" b="1">
                <a:latin typeface="Quicksand"/>
                <a:ea typeface="Calibri" panose="020F0502020204030204" pitchFamily="34" charset="0"/>
              </a:rPr>
              <a:t>phía sau</a:t>
            </a:r>
            <a:r>
              <a:rPr lang="en-US">
                <a:latin typeface="Quicksand"/>
                <a:ea typeface="Calibri" panose="020F0502020204030204" pitchFamily="34" charset="0"/>
              </a:rPr>
              <a:t>.</a:t>
            </a:r>
            <a:endParaRPr lang="en-US" sz="2000">
              <a:effectLst/>
              <a:latin typeface="Quicksand"/>
              <a:ea typeface="Calibri" panose="020F0502020204030204" pitchFamily="34" charset="0"/>
            </a:endParaRPr>
          </a:p>
        </p:txBody>
      </p:sp>
      <p:sp>
        <p:nvSpPr>
          <p:cNvPr id="9" name="TextBox 8">
            <a:extLst>
              <a:ext uri="{FF2B5EF4-FFF2-40B4-BE49-F238E27FC236}">
                <a16:creationId xmlns:a16="http://schemas.microsoft.com/office/drawing/2014/main" id="{5B9A650E-0F2A-2F27-F826-C0F9FC0B03ED}"/>
              </a:ext>
            </a:extLst>
          </p:cNvPr>
          <p:cNvSpPr txBox="1"/>
          <p:nvPr/>
        </p:nvSpPr>
        <p:spPr>
          <a:xfrm>
            <a:off x="6721311" y="2141368"/>
            <a:ext cx="4270342" cy="1850571"/>
          </a:xfrm>
          <a:prstGeom prst="rect">
            <a:avLst/>
          </a:prstGeom>
          <a:noFill/>
        </p:spPr>
        <p:txBody>
          <a:bodyPr wrap="square">
            <a:spAutoFit/>
          </a:bodyPr>
          <a:lstStyle/>
          <a:p>
            <a:pPr>
              <a:lnSpc>
                <a:spcPct val="107000"/>
              </a:lnSpc>
              <a:spcAft>
                <a:spcPts val="800"/>
              </a:spcAft>
            </a:pPr>
            <a:r>
              <a:rPr lang="en-US" sz="1800">
                <a:effectLst/>
                <a:latin typeface="Quicksand"/>
                <a:ea typeface="Calibri" panose="020F0502020204030204" pitchFamily="34" charset="0"/>
              </a:rPr>
              <a:t>Quá trình masked attention hoạt động bằng cách gán giá trị "</a:t>
            </a:r>
            <a:r>
              <a:rPr lang="en-US" sz="1800" b="1">
                <a:effectLst/>
                <a:latin typeface="Quicksand"/>
                <a:ea typeface="Calibri" panose="020F0502020204030204" pitchFamily="34" charset="0"/>
              </a:rPr>
              <a:t>negative infinity</a:t>
            </a:r>
            <a:r>
              <a:rPr lang="en-US" sz="1800">
                <a:effectLst/>
                <a:latin typeface="Quicksand"/>
                <a:ea typeface="Calibri" panose="020F0502020204030204" pitchFamily="34" charset="0"/>
              </a:rPr>
              <a:t>" (hoặc một giá trị rất nhỏ) cho các vị trí tương ứng với các từ trong tương lai. Khi tính toán attention scores, các giá trị này sẽ được sử dụng để </a:t>
            </a:r>
            <a:r>
              <a:rPr lang="en-US" sz="1800" b="1">
                <a:effectLst/>
                <a:latin typeface="Quicksand"/>
                <a:ea typeface="Calibri" panose="020F0502020204030204" pitchFamily="34" charset="0"/>
              </a:rPr>
              <a:t>tắt điểm chú ý </a:t>
            </a:r>
            <a:r>
              <a:rPr lang="en-US" sz="1800">
                <a:effectLst/>
                <a:latin typeface="Quicksand"/>
                <a:ea typeface="Calibri" panose="020F0502020204030204" pitchFamily="34" charset="0"/>
              </a:rPr>
              <a:t>đến từ </a:t>
            </a:r>
            <a:r>
              <a:rPr lang="en-US">
                <a:latin typeface="Quicksand"/>
                <a:ea typeface="Calibri" panose="020F0502020204030204" pitchFamily="34" charset="0"/>
              </a:rPr>
              <a:t>phía sau</a:t>
            </a:r>
            <a:r>
              <a:rPr lang="en-US" sz="1800">
                <a:effectLst/>
                <a:latin typeface="Quicksand"/>
                <a:ea typeface="Calibri" panose="020F0502020204030204" pitchFamily="34" charset="0"/>
              </a:rPr>
              <a:t>.</a:t>
            </a:r>
            <a:endParaRPr lang="en-US" sz="2000">
              <a:effectLst/>
              <a:latin typeface="Quicksand"/>
              <a:ea typeface="Calibri" panose="020F0502020204030204" pitchFamily="34" charset="0"/>
            </a:endParaRPr>
          </a:p>
        </p:txBody>
      </p:sp>
      <p:pic>
        <p:nvPicPr>
          <p:cNvPr id="11" name="Picture 10">
            <a:extLst>
              <a:ext uri="{FF2B5EF4-FFF2-40B4-BE49-F238E27FC236}">
                <a16:creationId xmlns:a16="http://schemas.microsoft.com/office/drawing/2014/main" id="{3D88C968-B261-A1B1-4115-2F777814775A}"/>
              </a:ext>
            </a:extLst>
          </p:cNvPr>
          <p:cNvPicPr>
            <a:picLocks noChangeAspect="1"/>
          </p:cNvPicPr>
          <p:nvPr/>
        </p:nvPicPr>
        <p:blipFill rotWithShape="1">
          <a:blip r:embed="rId4"/>
          <a:srcRect r="18443"/>
          <a:stretch/>
        </p:blipFill>
        <p:spPr>
          <a:xfrm>
            <a:off x="7009112" y="4022827"/>
            <a:ext cx="4833520" cy="2711487"/>
          </a:xfrm>
          <a:prstGeom prst="rect">
            <a:avLst/>
          </a:prstGeom>
        </p:spPr>
      </p:pic>
    </p:spTree>
    <p:extLst>
      <p:ext uri="{BB962C8B-B14F-4D97-AF65-F5344CB8AC3E}">
        <p14:creationId xmlns:p14="http://schemas.microsoft.com/office/powerpoint/2010/main" val="477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Transformer – Decoder</a:t>
            </a: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400478" y="684333"/>
            <a:ext cx="551294" cy="578234"/>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3" name="Marcador de contenido 2">
            <a:extLst>
              <a:ext uri="{FF2B5EF4-FFF2-40B4-BE49-F238E27FC236}">
                <a16:creationId xmlns:a16="http://schemas.microsoft.com/office/drawing/2014/main" id="{6412759A-B2F5-33D1-1694-F82D23C653CA}"/>
              </a:ext>
            </a:extLst>
          </p:cNvPr>
          <p:cNvSpPr txBox="1">
            <a:spLocks/>
          </p:cNvSpPr>
          <p:nvPr/>
        </p:nvSpPr>
        <p:spPr>
          <a:xfrm>
            <a:off x="1069130" y="725128"/>
            <a:ext cx="5237402" cy="537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a:latin typeface="Quicksand"/>
              </a:rPr>
              <a:t>Softmax and Linear</a:t>
            </a:r>
          </a:p>
        </p:txBody>
      </p:sp>
      <p:pic>
        <p:nvPicPr>
          <p:cNvPr id="4" name="Picture 3" descr="A picture containing text, screenshot, font, line&#10;&#10;Description automatically generated">
            <a:extLst>
              <a:ext uri="{FF2B5EF4-FFF2-40B4-BE49-F238E27FC236}">
                <a16:creationId xmlns:a16="http://schemas.microsoft.com/office/drawing/2014/main" id="{797988AD-9DD0-30CB-9D87-6DEAE9F27E1C}"/>
              </a:ext>
            </a:extLst>
          </p:cNvPr>
          <p:cNvPicPr>
            <a:picLocks noChangeAspect="1"/>
          </p:cNvPicPr>
          <p:nvPr/>
        </p:nvPicPr>
        <p:blipFill>
          <a:blip r:embed="rId2"/>
          <a:stretch>
            <a:fillRect/>
          </a:stretch>
        </p:blipFill>
        <p:spPr>
          <a:xfrm>
            <a:off x="5372100" y="2286008"/>
            <a:ext cx="6726810" cy="4184852"/>
          </a:xfrm>
          <a:prstGeom prst="rect">
            <a:avLst/>
          </a:prstGeom>
        </p:spPr>
      </p:pic>
      <p:sp>
        <p:nvSpPr>
          <p:cNvPr id="6" name="TextBox 5">
            <a:extLst>
              <a:ext uri="{FF2B5EF4-FFF2-40B4-BE49-F238E27FC236}">
                <a16:creationId xmlns:a16="http://schemas.microsoft.com/office/drawing/2014/main" id="{07D7DE0B-CBAA-AF83-E5A9-DC6BF14C1DD3}"/>
              </a:ext>
            </a:extLst>
          </p:cNvPr>
          <p:cNvSpPr txBox="1"/>
          <p:nvPr/>
        </p:nvSpPr>
        <p:spPr>
          <a:xfrm>
            <a:off x="893627" y="1385182"/>
            <a:ext cx="4394810" cy="4426661"/>
          </a:xfrm>
          <a:prstGeom prst="rect">
            <a:avLst/>
          </a:prstGeom>
          <a:noFill/>
        </p:spPr>
        <p:txBody>
          <a:bodyPr wrap="square">
            <a:spAutoFit/>
          </a:bodyPr>
          <a:lstStyle/>
          <a:p>
            <a:pPr>
              <a:lnSpc>
                <a:spcPct val="107000"/>
              </a:lnSpc>
              <a:spcAft>
                <a:spcPts val="800"/>
              </a:spcAft>
            </a:pPr>
            <a:r>
              <a:rPr lang="en-US" sz="1800">
                <a:effectLst/>
                <a:latin typeface="Times New Roman" panose="02020603050405020304" pitchFamily="18" charset="0"/>
                <a:ea typeface="Calibri" panose="020F0502020204030204" pitchFamily="34" charset="0"/>
              </a:rPr>
              <a:t>Làm thế nào để chúng ta biến nó thành một từ? Đó là công việc của lớp Linear cuối cùng, tiếp theo là Lớp Softmax.</a:t>
            </a:r>
          </a:p>
          <a:p>
            <a:pPr marL="285750" indent="-285750">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Lớp linear là một mạng nơ-ron được kết nối đầy đủ đơn giản, chiếu </a:t>
            </a:r>
            <a:r>
              <a:rPr lang="en-US" sz="1800" b="1">
                <a:effectLst/>
                <a:latin typeface="Times New Roman" panose="02020603050405020304" pitchFamily="18" charset="0"/>
                <a:ea typeface="Calibri" panose="020F0502020204030204" pitchFamily="34" charset="0"/>
              </a:rPr>
              <a:t>vectơ được tạo bởi</a:t>
            </a:r>
            <a:r>
              <a:rPr lang="en-US" sz="1800">
                <a:effectLst/>
                <a:latin typeface="Times New Roman" panose="02020603050405020304" pitchFamily="18" charset="0"/>
                <a:ea typeface="Calibri" panose="020F0502020204030204" pitchFamily="34" charset="0"/>
              </a:rPr>
              <a:t> </a:t>
            </a:r>
            <a:r>
              <a:rPr lang="en-US" sz="1800" b="1">
                <a:effectLst/>
                <a:latin typeface="Times New Roman" panose="02020603050405020304" pitchFamily="18" charset="0"/>
                <a:ea typeface="Calibri" panose="020F0502020204030204" pitchFamily="34" charset="0"/>
              </a:rPr>
              <a:t>bộ giải mã</a:t>
            </a:r>
            <a:r>
              <a:rPr lang="en-US" sz="1800">
                <a:effectLst/>
                <a:latin typeface="Times New Roman" panose="02020603050405020304" pitchFamily="18" charset="0"/>
                <a:ea typeface="Calibri" panose="020F0502020204030204" pitchFamily="34" charset="0"/>
              </a:rPr>
              <a:t> thành một vectơ lớn hơn rất nhiều được gọi là </a:t>
            </a:r>
            <a:r>
              <a:rPr lang="en-US" sz="1800" b="1">
                <a:effectLst/>
                <a:latin typeface="Times New Roman" panose="02020603050405020304" pitchFamily="18" charset="0"/>
                <a:ea typeface="Calibri" panose="020F0502020204030204" pitchFamily="34" charset="0"/>
              </a:rPr>
              <a:t>vector logits</a:t>
            </a:r>
            <a:r>
              <a:rPr lang="en-US" b="1">
                <a:latin typeface="Times New Roman" panose="02020603050405020304" pitchFamily="18" charset="0"/>
                <a:ea typeface="Calibri" panose="020F0502020204030204" pitchFamily="34" charset="0"/>
              </a:rPr>
              <a:t>, </a:t>
            </a:r>
            <a:r>
              <a:rPr lang="en-US">
                <a:latin typeface="Times New Roman" panose="02020603050405020304" pitchFamily="18" charset="0"/>
                <a:ea typeface="Calibri" panose="020F0502020204030204" pitchFamily="34" charset="0"/>
              </a:rPr>
              <a:t>mỗi ô </a:t>
            </a:r>
            <a:r>
              <a:rPr lang="vi-VN">
                <a:latin typeface="Times New Roman" panose="02020603050405020304" pitchFamily="18" charset="0"/>
                <a:ea typeface="Calibri" panose="020F0502020204030204" pitchFamily="34" charset="0"/>
              </a:rPr>
              <a:t>tương ứng với </a:t>
            </a:r>
            <a:r>
              <a:rPr lang="en-US">
                <a:latin typeface="Times New Roman" panose="02020603050405020304" pitchFamily="18" charset="0"/>
                <a:ea typeface="Calibri" panose="020F0502020204030204" pitchFamily="34" charset="0"/>
              </a:rPr>
              <a:t>score</a:t>
            </a:r>
            <a:r>
              <a:rPr lang="vi-VN">
                <a:latin typeface="Times New Roman" panose="02020603050405020304" pitchFamily="18" charset="0"/>
                <a:ea typeface="Calibri" panose="020F0502020204030204" pitchFamily="34" charset="0"/>
              </a:rPr>
              <a:t> của một từ duy nhất</a:t>
            </a:r>
            <a:endParaRPr lang="en-US" sz="2000">
              <a:effectLst/>
              <a:latin typeface="Times New Roman" panose="02020603050405020304" pitchFamily="18" charset="0"/>
              <a:ea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Sau đó, lớp </a:t>
            </a:r>
            <a:r>
              <a:rPr lang="en-US" sz="1800" b="1">
                <a:effectLst/>
                <a:latin typeface="Times New Roman" panose="02020603050405020304" pitchFamily="18" charset="0"/>
                <a:ea typeface="Calibri" panose="020F0502020204030204" pitchFamily="34" charset="0"/>
              </a:rPr>
              <a:t>softmax</a:t>
            </a:r>
            <a:r>
              <a:rPr lang="en-US" sz="1800">
                <a:effectLst/>
                <a:latin typeface="Times New Roman" panose="02020603050405020304" pitchFamily="18" charset="0"/>
                <a:ea typeface="Calibri" panose="020F0502020204030204" pitchFamily="34" charset="0"/>
              </a:rPr>
              <a:t> biến những điểm số đó thành xác suất (tất cả đều dương, tất cả cộng lại bằng 1). Ô có xác suất cao nhất được chọn và từ được liên kết với ô đó được tạo làm đầu ra cho bước thời gian này.</a:t>
            </a:r>
            <a:endParaRPr lang="en-US" sz="20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3021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BART</a:t>
            </a:r>
          </a:p>
        </p:txBody>
      </p:sp>
      <p:grpSp>
        <p:nvGrpSpPr>
          <p:cNvPr id="4" name="Gráfico 626">
            <a:extLst>
              <a:ext uri="{FF2B5EF4-FFF2-40B4-BE49-F238E27FC236}">
                <a16:creationId xmlns:a16="http://schemas.microsoft.com/office/drawing/2014/main" id="{81814D19-96D5-B8F7-1F46-2CA904A8136A}"/>
              </a:ext>
            </a:extLst>
          </p:cNvPr>
          <p:cNvGrpSpPr/>
          <p:nvPr/>
        </p:nvGrpSpPr>
        <p:grpSpPr>
          <a:xfrm>
            <a:off x="439501" y="684333"/>
            <a:ext cx="877243" cy="875084"/>
            <a:chOff x="2476493" y="3621271"/>
            <a:chExt cx="1181716" cy="1178808"/>
          </a:xfrm>
          <a:solidFill>
            <a:srgbClr val="262626"/>
          </a:solidFill>
        </p:grpSpPr>
        <p:sp>
          <p:nvSpPr>
            <p:cNvPr id="5" name="Forma libre 748">
              <a:extLst>
                <a:ext uri="{FF2B5EF4-FFF2-40B4-BE49-F238E27FC236}">
                  <a16:creationId xmlns:a16="http://schemas.microsoft.com/office/drawing/2014/main" id="{3D60D212-98F2-7FF8-AC48-FBD3A79F8A8B}"/>
                </a:ext>
              </a:extLst>
            </p:cNvPr>
            <p:cNvSpPr/>
            <p:nvPr/>
          </p:nvSpPr>
          <p:spPr>
            <a:xfrm>
              <a:off x="2823521" y="3730170"/>
              <a:ext cx="834687" cy="1029077"/>
            </a:xfrm>
            <a:custGeom>
              <a:avLst/>
              <a:gdLst>
                <a:gd name="connsiteX0" fmla="*/ 421147 w 834687"/>
                <a:gd name="connsiteY0" fmla="*/ 321233 h 1029077"/>
                <a:gd name="connsiteX1" fmla="*/ 422328 w 834687"/>
                <a:gd name="connsiteY1" fmla="*/ 317928 h 1029077"/>
                <a:gd name="connsiteX2" fmla="*/ 423508 w 834687"/>
                <a:gd name="connsiteY2" fmla="*/ 314388 h 1029077"/>
                <a:gd name="connsiteX3" fmla="*/ 425162 w 834687"/>
                <a:gd name="connsiteY3" fmla="*/ 307779 h 1029077"/>
                <a:gd name="connsiteX4" fmla="*/ 427051 w 834687"/>
                <a:gd name="connsiteY4" fmla="*/ 298338 h 1029077"/>
                <a:gd name="connsiteX5" fmla="*/ 586469 w 834687"/>
                <a:gd name="connsiteY5" fmla="*/ 514303 h 1029077"/>
                <a:gd name="connsiteX6" fmla="*/ 734078 w 834687"/>
                <a:gd name="connsiteY6" fmla="*/ 743013 h 1029077"/>
                <a:gd name="connsiteX7" fmla="*/ 717073 w 834687"/>
                <a:gd name="connsiteY7" fmla="*/ 759771 h 1029077"/>
                <a:gd name="connsiteX8" fmla="*/ 691330 w 834687"/>
                <a:gd name="connsiteY8" fmla="*/ 772752 h 1029077"/>
                <a:gd name="connsiteX9" fmla="*/ 686843 w 834687"/>
                <a:gd name="connsiteY9" fmla="*/ 725547 h 1029077"/>
                <a:gd name="connsiteX10" fmla="*/ 645040 w 834687"/>
                <a:gd name="connsiteY10" fmla="*/ 753870 h 1029077"/>
                <a:gd name="connsiteX11" fmla="*/ 679285 w 834687"/>
                <a:gd name="connsiteY11" fmla="*/ 748442 h 1029077"/>
                <a:gd name="connsiteX12" fmla="*/ 650472 w 834687"/>
                <a:gd name="connsiteY12" fmla="*/ 813585 h 1029077"/>
                <a:gd name="connsiteX13" fmla="*/ 743052 w 834687"/>
                <a:gd name="connsiteY13" fmla="*/ 765436 h 1029077"/>
                <a:gd name="connsiteX14" fmla="*/ 650472 w 834687"/>
                <a:gd name="connsiteY14" fmla="*/ 895958 h 1029077"/>
                <a:gd name="connsiteX15" fmla="*/ 653306 w 834687"/>
                <a:gd name="connsiteY15" fmla="*/ 908232 h 1029077"/>
                <a:gd name="connsiteX16" fmla="*/ 638899 w 834687"/>
                <a:gd name="connsiteY16" fmla="*/ 945288 h 1029077"/>
                <a:gd name="connsiteX17" fmla="*/ 673145 w 834687"/>
                <a:gd name="connsiteY17" fmla="*/ 917201 h 1029077"/>
                <a:gd name="connsiteX18" fmla="*/ 764780 w 834687"/>
                <a:gd name="connsiteY18" fmla="*/ 840256 h 1029077"/>
                <a:gd name="connsiteX19" fmla="*/ 767142 w 834687"/>
                <a:gd name="connsiteY19" fmla="*/ 853002 h 1029077"/>
                <a:gd name="connsiteX20" fmla="*/ 798317 w 834687"/>
                <a:gd name="connsiteY20" fmla="*/ 824678 h 1029077"/>
                <a:gd name="connsiteX21" fmla="*/ 808709 w 834687"/>
                <a:gd name="connsiteY21" fmla="*/ 846393 h 1029077"/>
                <a:gd name="connsiteX22" fmla="*/ 754625 w 834687"/>
                <a:gd name="connsiteY22" fmla="*/ 868107 h 1029077"/>
                <a:gd name="connsiteX23" fmla="*/ 754625 w 834687"/>
                <a:gd name="connsiteY23" fmla="*/ 851349 h 1029077"/>
                <a:gd name="connsiteX24" fmla="*/ 696526 w 834687"/>
                <a:gd name="connsiteY24" fmla="*/ 907996 h 1029077"/>
                <a:gd name="connsiteX25" fmla="*/ 681647 w 834687"/>
                <a:gd name="connsiteY25" fmla="*/ 925462 h 1029077"/>
                <a:gd name="connsiteX26" fmla="*/ 599931 w 834687"/>
                <a:gd name="connsiteY26" fmla="*/ 990133 h 1029077"/>
                <a:gd name="connsiteX27" fmla="*/ 516089 w 834687"/>
                <a:gd name="connsiteY27" fmla="*/ 862443 h 1029077"/>
                <a:gd name="connsiteX28" fmla="*/ 480899 w 834687"/>
                <a:gd name="connsiteY28" fmla="*/ 842616 h 1029077"/>
                <a:gd name="connsiteX29" fmla="*/ 316994 w 834687"/>
                <a:gd name="connsiteY29" fmla="*/ 593372 h 1029077"/>
                <a:gd name="connsiteX30" fmla="*/ 252518 w 834687"/>
                <a:gd name="connsiteY30" fmla="*/ 498017 h 1029077"/>
                <a:gd name="connsiteX31" fmla="*/ 279206 w 834687"/>
                <a:gd name="connsiteY31" fmla="*/ 527756 h 1029077"/>
                <a:gd name="connsiteX32" fmla="*/ 361395 w 834687"/>
                <a:gd name="connsiteY32" fmla="*/ 641757 h 1029077"/>
                <a:gd name="connsiteX33" fmla="*/ 365646 w 834687"/>
                <a:gd name="connsiteY33" fmla="*/ 648366 h 1029077"/>
                <a:gd name="connsiteX34" fmla="*/ 368008 w 834687"/>
                <a:gd name="connsiteY34" fmla="*/ 651435 h 1029077"/>
                <a:gd name="connsiteX35" fmla="*/ 410755 w 834687"/>
                <a:gd name="connsiteY35" fmla="*/ 699348 h 1029077"/>
                <a:gd name="connsiteX36" fmla="*/ 317702 w 834687"/>
                <a:gd name="connsiteY36" fmla="*/ 565285 h 1029077"/>
                <a:gd name="connsiteX37" fmla="*/ 220162 w 834687"/>
                <a:gd name="connsiteY37" fmla="*/ 434526 h 1029077"/>
                <a:gd name="connsiteX38" fmla="*/ 41142 w 834687"/>
                <a:gd name="connsiteY38" fmla="*/ 161442 h 1029077"/>
                <a:gd name="connsiteX39" fmla="*/ 111758 w 834687"/>
                <a:gd name="connsiteY39" fmla="*/ 89926 h 1029077"/>
                <a:gd name="connsiteX40" fmla="*/ 145295 w 834687"/>
                <a:gd name="connsiteY40" fmla="*/ 52870 h 1029077"/>
                <a:gd name="connsiteX41" fmla="*/ 180249 w 834687"/>
                <a:gd name="connsiteY41" fmla="*/ 18174 h 1029077"/>
                <a:gd name="connsiteX42" fmla="*/ 219690 w 834687"/>
                <a:gd name="connsiteY42" fmla="*/ 49330 h 1029077"/>
                <a:gd name="connsiteX43" fmla="*/ 251337 w 834687"/>
                <a:gd name="connsiteY43" fmla="*/ 83082 h 1029077"/>
                <a:gd name="connsiteX44" fmla="*/ 279915 w 834687"/>
                <a:gd name="connsiteY44" fmla="*/ 125802 h 1029077"/>
                <a:gd name="connsiteX45" fmla="*/ 421147 w 834687"/>
                <a:gd name="connsiteY45" fmla="*/ 321233 h 1029077"/>
                <a:gd name="connsiteX46" fmla="*/ 834688 w 834687"/>
                <a:gd name="connsiteY46" fmla="*/ 835536 h 1029077"/>
                <a:gd name="connsiteX47" fmla="*/ 813905 w 834687"/>
                <a:gd name="connsiteY47" fmla="*/ 792815 h 1029077"/>
                <a:gd name="connsiteX48" fmla="*/ 802804 w 834687"/>
                <a:gd name="connsiteY48" fmla="*/ 790690 h 1029077"/>
                <a:gd name="connsiteX49" fmla="*/ 715892 w 834687"/>
                <a:gd name="connsiteY49" fmla="*/ 689435 h 1029077"/>
                <a:gd name="connsiteX50" fmla="*/ 681647 w 834687"/>
                <a:gd name="connsiteY50" fmla="*/ 631136 h 1029077"/>
                <a:gd name="connsiteX51" fmla="*/ 643859 w 834687"/>
                <a:gd name="connsiteY51" fmla="*/ 570949 h 1029077"/>
                <a:gd name="connsiteX52" fmla="*/ 318647 w 834687"/>
                <a:gd name="connsiteY52" fmla="*/ 145865 h 1029077"/>
                <a:gd name="connsiteX53" fmla="*/ 296919 w 834687"/>
                <a:gd name="connsiteY53" fmla="*/ 118250 h 1029077"/>
                <a:gd name="connsiteX54" fmla="*/ 188987 w 834687"/>
                <a:gd name="connsiteY54" fmla="*/ 0 h 1029077"/>
                <a:gd name="connsiteX55" fmla="*/ 167968 w 834687"/>
                <a:gd name="connsiteY55" fmla="*/ 2832 h 1029077"/>
                <a:gd name="connsiteX56" fmla="*/ 148365 w 834687"/>
                <a:gd name="connsiteY56" fmla="*/ 944 h 1029077"/>
                <a:gd name="connsiteX57" fmla="*/ 40434 w 834687"/>
                <a:gd name="connsiteY57" fmla="*/ 127219 h 1029077"/>
                <a:gd name="connsiteX58" fmla="*/ 2174 w 834687"/>
                <a:gd name="connsiteY58" fmla="*/ 197319 h 1029077"/>
                <a:gd name="connsiteX59" fmla="*/ 14455 w 834687"/>
                <a:gd name="connsiteY59" fmla="*/ 209592 h 1029077"/>
                <a:gd name="connsiteX60" fmla="*/ 22012 w 834687"/>
                <a:gd name="connsiteY60" fmla="*/ 206288 h 1029077"/>
                <a:gd name="connsiteX61" fmla="*/ 26263 w 834687"/>
                <a:gd name="connsiteY61" fmla="*/ 204399 h 1029077"/>
                <a:gd name="connsiteX62" fmla="*/ 61453 w 834687"/>
                <a:gd name="connsiteY62" fmla="*/ 261754 h 1029077"/>
                <a:gd name="connsiteX63" fmla="*/ 100422 w 834687"/>
                <a:gd name="connsiteY63" fmla="*/ 309903 h 1029077"/>
                <a:gd name="connsiteX64" fmla="*/ 318411 w 834687"/>
                <a:gd name="connsiteY64" fmla="*/ 619571 h 1029077"/>
                <a:gd name="connsiteX65" fmla="*/ 456101 w 834687"/>
                <a:gd name="connsiteY65" fmla="*/ 834827 h 1029077"/>
                <a:gd name="connsiteX66" fmla="*/ 591665 w 834687"/>
                <a:gd name="connsiteY66" fmla="*/ 1003823 h 1029077"/>
                <a:gd name="connsiteX67" fmla="*/ 608905 w 834687"/>
                <a:gd name="connsiteY67" fmla="*/ 1029078 h 1029077"/>
                <a:gd name="connsiteX68" fmla="*/ 636538 w 834687"/>
                <a:gd name="connsiteY68" fmla="*/ 1005947 h 1029077"/>
                <a:gd name="connsiteX69" fmla="*/ 685190 w 834687"/>
                <a:gd name="connsiteY69" fmla="*/ 972195 h 1029077"/>
                <a:gd name="connsiteX70" fmla="*/ 699124 w 834687"/>
                <a:gd name="connsiteY70" fmla="*/ 959450 h 1029077"/>
                <a:gd name="connsiteX71" fmla="*/ 834688 w 834687"/>
                <a:gd name="connsiteY71" fmla="*/ 835536 h 10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34687" h="1029077">
                  <a:moveTo>
                    <a:pt x="421147" y="321233"/>
                  </a:moveTo>
                  <a:cubicBezTo>
                    <a:pt x="420911" y="320053"/>
                    <a:pt x="422091" y="318400"/>
                    <a:pt x="422328" y="317928"/>
                  </a:cubicBezTo>
                  <a:cubicBezTo>
                    <a:pt x="422564" y="317220"/>
                    <a:pt x="423272" y="315096"/>
                    <a:pt x="423508" y="314388"/>
                  </a:cubicBezTo>
                  <a:cubicBezTo>
                    <a:pt x="423745" y="313208"/>
                    <a:pt x="424926" y="308723"/>
                    <a:pt x="425162" y="307779"/>
                  </a:cubicBezTo>
                  <a:cubicBezTo>
                    <a:pt x="432483" y="276860"/>
                    <a:pt x="418785" y="317220"/>
                    <a:pt x="427051" y="298338"/>
                  </a:cubicBezTo>
                  <a:cubicBezTo>
                    <a:pt x="449724" y="338699"/>
                    <a:pt x="539234" y="439954"/>
                    <a:pt x="586469" y="514303"/>
                  </a:cubicBezTo>
                  <a:lnTo>
                    <a:pt x="734078" y="743013"/>
                  </a:lnTo>
                  <a:cubicBezTo>
                    <a:pt x="726992" y="751982"/>
                    <a:pt x="726992" y="752926"/>
                    <a:pt x="717073" y="759771"/>
                  </a:cubicBezTo>
                  <a:cubicBezTo>
                    <a:pt x="700541" y="771336"/>
                    <a:pt x="709043" y="766380"/>
                    <a:pt x="691330" y="772752"/>
                  </a:cubicBezTo>
                  <a:cubicBezTo>
                    <a:pt x="695109" y="757411"/>
                    <a:pt x="711877" y="722479"/>
                    <a:pt x="686843" y="725547"/>
                  </a:cubicBezTo>
                  <a:cubicBezTo>
                    <a:pt x="685662" y="725783"/>
                    <a:pt x="653306" y="738764"/>
                    <a:pt x="645040" y="753870"/>
                  </a:cubicBezTo>
                  <a:lnTo>
                    <a:pt x="679285" y="748442"/>
                  </a:lnTo>
                  <a:cubicBezTo>
                    <a:pt x="673145" y="789274"/>
                    <a:pt x="653778" y="792579"/>
                    <a:pt x="650472" y="813585"/>
                  </a:cubicBezTo>
                  <a:cubicBezTo>
                    <a:pt x="644568" y="851349"/>
                    <a:pt x="705973" y="768740"/>
                    <a:pt x="743052" y="765436"/>
                  </a:cubicBezTo>
                  <a:cubicBezTo>
                    <a:pt x="733605" y="799423"/>
                    <a:pt x="651181" y="879909"/>
                    <a:pt x="650472" y="895958"/>
                  </a:cubicBezTo>
                  <a:cubicBezTo>
                    <a:pt x="649527" y="918617"/>
                    <a:pt x="651889" y="888642"/>
                    <a:pt x="653306" y="908232"/>
                  </a:cubicBezTo>
                  <a:cubicBezTo>
                    <a:pt x="654959" y="931835"/>
                    <a:pt x="647166" y="913188"/>
                    <a:pt x="638899" y="945288"/>
                  </a:cubicBezTo>
                  <a:cubicBezTo>
                    <a:pt x="665823" y="937735"/>
                    <a:pt x="659447" y="935375"/>
                    <a:pt x="673145" y="917201"/>
                  </a:cubicBezTo>
                  <a:lnTo>
                    <a:pt x="764780" y="840256"/>
                  </a:lnTo>
                  <a:cubicBezTo>
                    <a:pt x="765253" y="851113"/>
                    <a:pt x="759821" y="841908"/>
                    <a:pt x="767142" y="853002"/>
                  </a:cubicBezTo>
                  <a:cubicBezTo>
                    <a:pt x="775172" y="836244"/>
                    <a:pt x="781549" y="832939"/>
                    <a:pt x="798317" y="824678"/>
                  </a:cubicBezTo>
                  <a:cubicBezTo>
                    <a:pt x="805402" y="837188"/>
                    <a:pt x="804458" y="831523"/>
                    <a:pt x="808709" y="846393"/>
                  </a:cubicBezTo>
                  <a:cubicBezTo>
                    <a:pt x="777061" y="890058"/>
                    <a:pt x="806819" y="829399"/>
                    <a:pt x="754625" y="868107"/>
                  </a:cubicBezTo>
                  <a:lnTo>
                    <a:pt x="754625" y="851349"/>
                  </a:lnTo>
                  <a:cubicBezTo>
                    <a:pt x="740218" y="858902"/>
                    <a:pt x="712822" y="891002"/>
                    <a:pt x="696526" y="907996"/>
                  </a:cubicBezTo>
                  <a:lnTo>
                    <a:pt x="681647" y="925462"/>
                  </a:lnTo>
                  <a:cubicBezTo>
                    <a:pt x="635593" y="973375"/>
                    <a:pt x="651417" y="983997"/>
                    <a:pt x="599931" y="990133"/>
                  </a:cubicBezTo>
                  <a:cubicBezTo>
                    <a:pt x="594735" y="972195"/>
                    <a:pt x="523174" y="866927"/>
                    <a:pt x="516089" y="862443"/>
                  </a:cubicBezTo>
                  <a:cubicBezTo>
                    <a:pt x="498848" y="851821"/>
                    <a:pt x="502155" y="865275"/>
                    <a:pt x="480899" y="842616"/>
                  </a:cubicBezTo>
                  <a:lnTo>
                    <a:pt x="316994" y="593372"/>
                  </a:lnTo>
                  <a:cubicBezTo>
                    <a:pt x="301170" y="574726"/>
                    <a:pt x="258659" y="519495"/>
                    <a:pt x="252518" y="498017"/>
                  </a:cubicBezTo>
                  <a:cubicBezTo>
                    <a:pt x="267870" y="507694"/>
                    <a:pt x="267161" y="511470"/>
                    <a:pt x="279206" y="527756"/>
                  </a:cubicBezTo>
                  <a:lnTo>
                    <a:pt x="361395" y="641757"/>
                  </a:lnTo>
                  <a:cubicBezTo>
                    <a:pt x="362103" y="643174"/>
                    <a:pt x="364701" y="647186"/>
                    <a:pt x="365646" y="648366"/>
                  </a:cubicBezTo>
                  <a:cubicBezTo>
                    <a:pt x="366354" y="649310"/>
                    <a:pt x="367299" y="650490"/>
                    <a:pt x="368008" y="651435"/>
                  </a:cubicBezTo>
                  <a:cubicBezTo>
                    <a:pt x="378635" y="665832"/>
                    <a:pt x="396821" y="693447"/>
                    <a:pt x="410755" y="699348"/>
                  </a:cubicBezTo>
                  <a:cubicBezTo>
                    <a:pt x="378872" y="656391"/>
                    <a:pt x="350058" y="608242"/>
                    <a:pt x="317702" y="565285"/>
                  </a:cubicBezTo>
                  <a:lnTo>
                    <a:pt x="220162" y="434526"/>
                  </a:lnTo>
                  <a:cubicBezTo>
                    <a:pt x="189696" y="391805"/>
                    <a:pt x="54604" y="208412"/>
                    <a:pt x="41142" y="161442"/>
                  </a:cubicBezTo>
                  <a:cubicBezTo>
                    <a:pt x="60745" y="132647"/>
                    <a:pt x="84126" y="114709"/>
                    <a:pt x="111758" y="89926"/>
                  </a:cubicBezTo>
                  <a:cubicBezTo>
                    <a:pt x="154034" y="51690"/>
                    <a:pt x="133250" y="84026"/>
                    <a:pt x="145295" y="52870"/>
                  </a:cubicBezTo>
                  <a:cubicBezTo>
                    <a:pt x="148838" y="44137"/>
                    <a:pt x="140099" y="36584"/>
                    <a:pt x="180249" y="18174"/>
                  </a:cubicBezTo>
                  <a:cubicBezTo>
                    <a:pt x="190641" y="29031"/>
                    <a:pt x="205992" y="36112"/>
                    <a:pt x="219690" y="49330"/>
                  </a:cubicBezTo>
                  <a:cubicBezTo>
                    <a:pt x="231026" y="60423"/>
                    <a:pt x="240237" y="70572"/>
                    <a:pt x="251337" y="83082"/>
                  </a:cubicBezTo>
                  <a:cubicBezTo>
                    <a:pt x="270940" y="105032"/>
                    <a:pt x="266216" y="99603"/>
                    <a:pt x="279915" y="125802"/>
                  </a:cubicBezTo>
                  <a:cubicBezTo>
                    <a:pt x="281095" y="127927"/>
                    <a:pt x="404851" y="265294"/>
                    <a:pt x="421147" y="321233"/>
                  </a:cubicBezTo>
                  <a:close/>
                  <a:moveTo>
                    <a:pt x="834688" y="835536"/>
                  </a:moveTo>
                  <a:cubicBezTo>
                    <a:pt x="806347" y="813113"/>
                    <a:pt x="820517" y="800132"/>
                    <a:pt x="813905" y="792815"/>
                  </a:cubicBezTo>
                  <a:cubicBezTo>
                    <a:pt x="803041" y="780305"/>
                    <a:pt x="816975" y="793995"/>
                    <a:pt x="802804" y="790690"/>
                  </a:cubicBezTo>
                  <a:cubicBezTo>
                    <a:pt x="782730" y="785734"/>
                    <a:pt x="727701" y="706193"/>
                    <a:pt x="715892" y="689435"/>
                  </a:cubicBezTo>
                  <a:cubicBezTo>
                    <a:pt x="703139" y="671261"/>
                    <a:pt x="694164" y="650490"/>
                    <a:pt x="681647" y="631136"/>
                  </a:cubicBezTo>
                  <a:cubicBezTo>
                    <a:pt x="667240" y="609422"/>
                    <a:pt x="659210" y="591956"/>
                    <a:pt x="643859" y="570949"/>
                  </a:cubicBezTo>
                  <a:lnTo>
                    <a:pt x="318647" y="145865"/>
                  </a:lnTo>
                  <a:cubicBezTo>
                    <a:pt x="310617" y="135479"/>
                    <a:pt x="304949" y="127219"/>
                    <a:pt x="296919" y="118250"/>
                  </a:cubicBezTo>
                  <a:lnTo>
                    <a:pt x="188987" y="0"/>
                  </a:lnTo>
                  <a:cubicBezTo>
                    <a:pt x="171511" y="2124"/>
                    <a:pt x="180721" y="2596"/>
                    <a:pt x="167968" y="2832"/>
                  </a:cubicBezTo>
                  <a:cubicBezTo>
                    <a:pt x="166315" y="2832"/>
                    <a:pt x="153325" y="1180"/>
                    <a:pt x="148365" y="944"/>
                  </a:cubicBezTo>
                  <a:cubicBezTo>
                    <a:pt x="138918" y="37056"/>
                    <a:pt x="69011" y="97715"/>
                    <a:pt x="40434" y="127219"/>
                  </a:cubicBezTo>
                  <a:lnTo>
                    <a:pt x="2174" y="197319"/>
                  </a:lnTo>
                  <a:cubicBezTo>
                    <a:pt x="-1369" y="211244"/>
                    <a:pt x="-2550" y="214785"/>
                    <a:pt x="14455" y="209592"/>
                  </a:cubicBezTo>
                  <a:cubicBezTo>
                    <a:pt x="15399" y="209120"/>
                    <a:pt x="14691" y="191418"/>
                    <a:pt x="22012" y="206288"/>
                  </a:cubicBezTo>
                  <a:cubicBezTo>
                    <a:pt x="22721" y="207468"/>
                    <a:pt x="24846" y="204871"/>
                    <a:pt x="26263" y="204399"/>
                  </a:cubicBezTo>
                  <a:cubicBezTo>
                    <a:pt x="29570" y="240748"/>
                    <a:pt x="45157" y="240984"/>
                    <a:pt x="61453" y="261754"/>
                  </a:cubicBezTo>
                  <a:cubicBezTo>
                    <a:pt x="76096" y="280400"/>
                    <a:pt x="84126" y="291729"/>
                    <a:pt x="100422" y="309903"/>
                  </a:cubicBezTo>
                  <a:cubicBezTo>
                    <a:pt x="180013" y="399358"/>
                    <a:pt x="245905" y="514303"/>
                    <a:pt x="318411" y="619571"/>
                  </a:cubicBezTo>
                  <a:lnTo>
                    <a:pt x="456101" y="834827"/>
                  </a:lnTo>
                  <a:cubicBezTo>
                    <a:pt x="518923" y="914133"/>
                    <a:pt x="539234" y="929710"/>
                    <a:pt x="591665" y="1003823"/>
                  </a:cubicBezTo>
                  <a:cubicBezTo>
                    <a:pt x="602056" y="1018692"/>
                    <a:pt x="596624" y="1016804"/>
                    <a:pt x="608905" y="1029078"/>
                  </a:cubicBezTo>
                  <a:cubicBezTo>
                    <a:pt x="623312" y="1023413"/>
                    <a:pt x="624493" y="1016332"/>
                    <a:pt x="636538" y="1005947"/>
                  </a:cubicBezTo>
                  <a:cubicBezTo>
                    <a:pt x="671019" y="976444"/>
                    <a:pt x="668894" y="983760"/>
                    <a:pt x="685190" y="972195"/>
                  </a:cubicBezTo>
                  <a:cubicBezTo>
                    <a:pt x="692747" y="967003"/>
                    <a:pt x="691566" y="965586"/>
                    <a:pt x="699124" y="959450"/>
                  </a:cubicBezTo>
                  <a:cubicBezTo>
                    <a:pt x="722269" y="940804"/>
                    <a:pt x="814613" y="903511"/>
                    <a:pt x="834688" y="8355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749">
              <a:extLst>
                <a:ext uri="{FF2B5EF4-FFF2-40B4-BE49-F238E27FC236}">
                  <a16:creationId xmlns:a16="http://schemas.microsoft.com/office/drawing/2014/main" id="{B12B95C5-79FD-676C-3BD3-C27411D9B223}"/>
                </a:ext>
              </a:extLst>
            </p:cNvPr>
            <p:cNvSpPr/>
            <p:nvPr/>
          </p:nvSpPr>
          <p:spPr>
            <a:xfrm>
              <a:off x="2476493" y="3621271"/>
              <a:ext cx="347778" cy="1178808"/>
            </a:xfrm>
            <a:custGeom>
              <a:avLst/>
              <a:gdLst>
                <a:gd name="connsiteX0" fmla="*/ 312831 w 347778"/>
                <a:gd name="connsiteY0" fmla="*/ 482293 h 1178808"/>
                <a:gd name="connsiteX1" fmla="*/ 315665 w 347778"/>
                <a:gd name="connsiteY1" fmla="*/ 585673 h 1178808"/>
                <a:gd name="connsiteX2" fmla="*/ 309052 w 347778"/>
                <a:gd name="connsiteY2" fmla="*/ 683388 h 1178808"/>
                <a:gd name="connsiteX3" fmla="*/ 320625 w 347778"/>
                <a:gd name="connsiteY3" fmla="*/ 965441 h 1178808"/>
                <a:gd name="connsiteX4" fmla="*/ 323223 w 347778"/>
                <a:gd name="connsiteY4" fmla="*/ 1058435 h 1178808"/>
                <a:gd name="connsiteX5" fmla="*/ 225919 w 347778"/>
                <a:gd name="connsiteY5" fmla="*/ 1151194 h 1178808"/>
                <a:gd name="connsiteX6" fmla="*/ 50678 w 347778"/>
                <a:gd name="connsiteY6" fmla="*/ 1148598 h 1178808"/>
                <a:gd name="connsiteX7" fmla="*/ 36979 w 347778"/>
                <a:gd name="connsiteY7" fmla="*/ 1138448 h 1178808"/>
                <a:gd name="connsiteX8" fmla="*/ 39341 w 347778"/>
                <a:gd name="connsiteY8" fmla="*/ 1042149 h 1178808"/>
                <a:gd name="connsiteX9" fmla="*/ 34145 w 347778"/>
                <a:gd name="connsiteY9" fmla="*/ 781576 h 1178808"/>
                <a:gd name="connsiteX10" fmla="*/ 39814 w 347778"/>
                <a:gd name="connsiteY10" fmla="*/ 586381 h 1178808"/>
                <a:gd name="connsiteX11" fmla="*/ 24935 w 347778"/>
                <a:gd name="connsiteY11" fmla="*/ 590158 h 1178808"/>
                <a:gd name="connsiteX12" fmla="*/ 18794 w 347778"/>
                <a:gd name="connsiteY12" fmla="*/ 591102 h 1178808"/>
                <a:gd name="connsiteX13" fmla="*/ 24698 w 347778"/>
                <a:gd name="connsiteY13" fmla="*/ 445473 h 1178808"/>
                <a:gd name="connsiteX14" fmla="*/ 35090 w 347778"/>
                <a:gd name="connsiteY14" fmla="*/ 183719 h 1178808"/>
                <a:gd name="connsiteX15" fmla="*/ 38633 w 347778"/>
                <a:gd name="connsiteY15" fmla="*/ 52016 h 1178808"/>
                <a:gd name="connsiteX16" fmla="*/ 46426 w 347778"/>
                <a:gd name="connsiteY16" fmla="*/ 39271 h 1178808"/>
                <a:gd name="connsiteX17" fmla="*/ 264415 w 347778"/>
                <a:gd name="connsiteY17" fmla="*/ 14724 h 1178808"/>
                <a:gd name="connsiteX18" fmla="*/ 276696 w 347778"/>
                <a:gd name="connsiteY18" fmla="*/ 10947 h 1178808"/>
                <a:gd name="connsiteX19" fmla="*/ 282837 w 347778"/>
                <a:gd name="connsiteY19" fmla="*/ 1034 h 1178808"/>
                <a:gd name="connsiteX20" fmla="*/ 265360 w 347778"/>
                <a:gd name="connsiteY20" fmla="*/ 1270 h 1178808"/>
                <a:gd name="connsiteX21" fmla="*/ 242215 w 347778"/>
                <a:gd name="connsiteY21" fmla="*/ 3867 h 1178808"/>
                <a:gd name="connsiteX22" fmla="*/ 196161 w 347778"/>
                <a:gd name="connsiteY22" fmla="*/ 8115 h 1178808"/>
                <a:gd name="connsiteX23" fmla="*/ 101927 w 347778"/>
                <a:gd name="connsiteY23" fmla="*/ 8115 h 1178808"/>
                <a:gd name="connsiteX24" fmla="*/ 40994 w 347778"/>
                <a:gd name="connsiteY24" fmla="*/ 16612 h 1178808"/>
                <a:gd name="connsiteX25" fmla="*/ 26352 w 347778"/>
                <a:gd name="connsiteY25" fmla="*/ 7879 h 1178808"/>
                <a:gd name="connsiteX26" fmla="*/ 18794 w 347778"/>
                <a:gd name="connsiteY26" fmla="*/ 69482 h 1178808"/>
                <a:gd name="connsiteX27" fmla="*/ 18085 w 347778"/>
                <a:gd name="connsiteY27" fmla="*/ 260900 h 1178808"/>
                <a:gd name="connsiteX28" fmla="*/ 11236 w 347778"/>
                <a:gd name="connsiteY28" fmla="*/ 435324 h 1178808"/>
                <a:gd name="connsiteX29" fmla="*/ 3915 w 347778"/>
                <a:gd name="connsiteY29" fmla="*/ 618009 h 1178808"/>
                <a:gd name="connsiteX30" fmla="*/ 1553 w 347778"/>
                <a:gd name="connsiteY30" fmla="*/ 806358 h 1178808"/>
                <a:gd name="connsiteX31" fmla="*/ 15015 w 347778"/>
                <a:gd name="connsiteY31" fmla="*/ 944198 h 1178808"/>
                <a:gd name="connsiteX32" fmla="*/ 13362 w 347778"/>
                <a:gd name="connsiteY32" fmla="*/ 985267 h 1178808"/>
                <a:gd name="connsiteX33" fmla="*/ 20447 w 347778"/>
                <a:gd name="connsiteY33" fmla="*/ 1074957 h 1178808"/>
                <a:gd name="connsiteX34" fmla="*/ 31311 w 347778"/>
                <a:gd name="connsiteY34" fmla="*/ 1170784 h 1178808"/>
                <a:gd name="connsiteX35" fmla="*/ 81380 w 347778"/>
                <a:gd name="connsiteY35" fmla="*/ 1174325 h 1178808"/>
                <a:gd name="connsiteX36" fmla="*/ 308580 w 347778"/>
                <a:gd name="connsiteY36" fmla="*/ 1178809 h 1178808"/>
                <a:gd name="connsiteX37" fmla="*/ 344478 w 347778"/>
                <a:gd name="connsiteY37" fmla="*/ 1128299 h 1178808"/>
                <a:gd name="connsiteX38" fmla="*/ 343297 w 347778"/>
                <a:gd name="connsiteY38" fmla="*/ 1099032 h 1178808"/>
                <a:gd name="connsiteX39" fmla="*/ 323695 w 347778"/>
                <a:gd name="connsiteY39" fmla="*/ 683388 h 1178808"/>
                <a:gd name="connsiteX40" fmla="*/ 329836 w 347778"/>
                <a:gd name="connsiteY40" fmla="*/ 607388 h 1178808"/>
                <a:gd name="connsiteX41" fmla="*/ 315901 w 347778"/>
                <a:gd name="connsiteY41" fmla="*/ 286627 h 1178808"/>
                <a:gd name="connsiteX42" fmla="*/ 311886 w 347778"/>
                <a:gd name="connsiteY42" fmla="*/ 140054 h 1178808"/>
                <a:gd name="connsiteX43" fmla="*/ 295590 w 347778"/>
                <a:gd name="connsiteY43" fmla="*/ 1978 h 1178808"/>
                <a:gd name="connsiteX44" fmla="*/ 301022 w 347778"/>
                <a:gd name="connsiteY44" fmla="*/ 87892 h 1178808"/>
                <a:gd name="connsiteX45" fmla="*/ 305037 w 347778"/>
                <a:gd name="connsiteY45" fmla="*/ 183483 h 1178808"/>
                <a:gd name="connsiteX46" fmla="*/ 297007 w 347778"/>
                <a:gd name="connsiteY46" fmla="*/ 188912 h 1178808"/>
                <a:gd name="connsiteX47" fmla="*/ 287560 w 347778"/>
                <a:gd name="connsiteY47" fmla="*/ 208738 h 1178808"/>
                <a:gd name="connsiteX48" fmla="*/ 297243 w 347778"/>
                <a:gd name="connsiteY48" fmla="*/ 237533 h 1178808"/>
                <a:gd name="connsiteX49" fmla="*/ 298424 w 347778"/>
                <a:gd name="connsiteY49" fmla="*/ 466007 h 1178808"/>
                <a:gd name="connsiteX50" fmla="*/ 312831 w 347778"/>
                <a:gd name="connsiteY50" fmla="*/ 482293 h 117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7778" h="1178808">
                  <a:moveTo>
                    <a:pt x="312831" y="482293"/>
                  </a:moveTo>
                  <a:cubicBezTo>
                    <a:pt x="312831" y="517225"/>
                    <a:pt x="315901" y="551213"/>
                    <a:pt x="315665" y="585673"/>
                  </a:cubicBezTo>
                  <a:cubicBezTo>
                    <a:pt x="315429" y="622965"/>
                    <a:pt x="308107" y="649873"/>
                    <a:pt x="309052" y="683388"/>
                  </a:cubicBezTo>
                  <a:cubicBezTo>
                    <a:pt x="310942" y="765762"/>
                    <a:pt x="311178" y="884247"/>
                    <a:pt x="320625" y="965441"/>
                  </a:cubicBezTo>
                  <a:cubicBezTo>
                    <a:pt x="323695" y="990695"/>
                    <a:pt x="324876" y="1030112"/>
                    <a:pt x="323223" y="1058435"/>
                  </a:cubicBezTo>
                  <a:cubicBezTo>
                    <a:pt x="318263" y="1148834"/>
                    <a:pt x="331961" y="1156386"/>
                    <a:pt x="225919" y="1151194"/>
                  </a:cubicBezTo>
                  <a:cubicBezTo>
                    <a:pt x="194035" y="1149542"/>
                    <a:pt x="69335" y="1154970"/>
                    <a:pt x="50678" y="1148598"/>
                  </a:cubicBezTo>
                  <a:cubicBezTo>
                    <a:pt x="37688" y="1144113"/>
                    <a:pt x="42884" y="1150486"/>
                    <a:pt x="36979" y="1138448"/>
                  </a:cubicBezTo>
                  <a:cubicBezTo>
                    <a:pt x="33437" y="1130896"/>
                    <a:pt x="40286" y="1061976"/>
                    <a:pt x="39341" y="1042149"/>
                  </a:cubicBezTo>
                  <a:cubicBezTo>
                    <a:pt x="34854" y="950099"/>
                    <a:pt x="39105" y="855452"/>
                    <a:pt x="34145" y="781576"/>
                  </a:cubicBezTo>
                  <a:cubicBezTo>
                    <a:pt x="29422" y="714544"/>
                    <a:pt x="38869" y="650345"/>
                    <a:pt x="39814" y="586381"/>
                  </a:cubicBezTo>
                  <a:cubicBezTo>
                    <a:pt x="13598" y="587561"/>
                    <a:pt x="33673" y="587797"/>
                    <a:pt x="24935" y="590158"/>
                  </a:cubicBezTo>
                  <a:cubicBezTo>
                    <a:pt x="14543" y="592754"/>
                    <a:pt x="29186" y="594170"/>
                    <a:pt x="18794" y="591102"/>
                  </a:cubicBezTo>
                  <a:cubicBezTo>
                    <a:pt x="16668" y="543896"/>
                    <a:pt x="13834" y="488194"/>
                    <a:pt x="24698" y="445473"/>
                  </a:cubicBezTo>
                  <a:cubicBezTo>
                    <a:pt x="57054" y="316838"/>
                    <a:pt x="25643" y="317074"/>
                    <a:pt x="35090" y="183719"/>
                  </a:cubicBezTo>
                  <a:cubicBezTo>
                    <a:pt x="36979" y="155396"/>
                    <a:pt x="32492" y="69246"/>
                    <a:pt x="38633" y="52016"/>
                  </a:cubicBezTo>
                  <a:cubicBezTo>
                    <a:pt x="42411" y="41867"/>
                    <a:pt x="41939" y="45171"/>
                    <a:pt x="46426" y="39271"/>
                  </a:cubicBezTo>
                  <a:cubicBezTo>
                    <a:pt x="59180" y="30066"/>
                    <a:pt x="193799" y="29830"/>
                    <a:pt x="264415" y="14724"/>
                  </a:cubicBezTo>
                  <a:cubicBezTo>
                    <a:pt x="272445" y="12836"/>
                    <a:pt x="270556" y="14488"/>
                    <a:pt x="276696" y="10947"/>
                  </a:cubicBezTo>
                  <a:cubicBezTo>
                    <a:pt x="288977" y="3631"/>
                    <a:pt x="277877" y="13780"/>
                    <a:pt x="282837" y="1034"/>
                  </a:cubicBezTo>
                  <a:cubicBezTo>
                    <a:pt x="276460" y="-146"/>
                    <a:pt x="283545" y="-618"/>
                    <a:pt x="265360" y="1270"/>
                  </a:cubicBezTo>
                  <a:cubicBezTo>
                    <a:pt x="254968" y="2214"/>
                    <a:pt x="253551" y="3159"/>
                    <a:pt x="242215" y="3867"/>
                  </a:cubicBezTo>
                  <a:cubicBezTo>
                    <a:pt x="225210" y="5283"/>
                    <a:pt x="212929" y="5519"/>
                    <a:pt x="196161" y="8115"/>
                  </a:cubicBezTo>
                  <a:cubicBezTo>
                    <a:pt x="166403" y="13072"/>
                    <a:pt x="132866" y="12128"/>
                    <a:pt x="101927" y="8115"/>
                  </a:cubicBezTo>
                  <a:cubicBezTo>
                    <a:pt x="24935" y="-1562"/>
                    <a:pt x="84450" y="22513"/>
                    <a:pt x="40994" y="16612"/>
                  </a:cubicBezTo>
                  <a:cubicBezTo>
                    <a:pt x="23754" y="14016"/>
                    <a:pt x="38160" y="15668"/>
                    <a:pt x="26352" y="7879"/>
                  </a:cubicBezTo>
                  <a:cubicBezTo>
                    <a:pt x="1553" y="-8643"/>
                    <a:pt x="18085" y="54140"/>
                    <a:pt x="18794" y="69482"/>
                  </a:cubicBezTo>
                  <a:cubicBezTo>
                    <a:pt x="20920" y="125657"/>
                    <a:pt x="9819" y="204018"/>
                    <a:pt x="18085" y="260900"/>
                  </a:cubicBezTo>
                  <a:cubicBezTo>
                    <a:pt x="29422" y="338317"/>
                    <a:pt x="23754" y="362864"/>
                    <a:pt x="11236" y="435324"/>
                  </a:cubicBezTo>
                  <a:cubicBezTo>
                    <a:pt x="-1989" y="509672"/>
                    <a:pt x="1553" y="542952"/>
                    <a:pt x="3915" y="618009"/>
                  </a:cubicBezTo>
                  <a:cubicBezTo>
                    <a:pt x="6041" y="678432"/>
                    <a:pt x="-3643" y="740743"/>
                    <a:pt x="1553" y="806358"/>
                  </a:cubicBezTo>
                  <a:lnTo>
                    <a:pt x="15015" y="944198"/>
                  </a:lnTo>
                  <a:cubicBezTo>
                    <a:pt x="15488" y="959068"/>
                    <a:pt x="11236" y="976534"/>
                    <a:pt x="13362" y="985267"/>
                  </a:cubicBezTo>
                  <a:cubicBezTo>
                    <a:pt x="27060" y="1040497"/>
                    <a:pt x="19739" y="1002261"/>
                    <a:pt x="20447" y="1074957"/>
                  </a:cubicBezTo>
                  <a:cubicBezTo>
                    <a:pt x="21156" y="1139865"/>
                    <a:pt x="1553" y="1162287"/>
                    <a:pt x="31311" y="1170784"/>
                  </a:cubicBezTo>
                  <a:lnTo>
                    <a:pt x="81380" y="1174325"/>
                  </a:lnTo>
                  <a:cubicBezTo>
                    <a:pt x="175614" y="1166064"/>
                    <a:pt x="226391" y="1176213"/>
                    <a:pt x="308580" y="1178809"/>
                  </a:cubicBezTo>
                  <a:cubicBezTo>
                    <a:pt x="319444" y="1152846"/>
                    <a:pt x="336685" y="1149070"/>
                    <a:pt x="344478" y="1128299"/>
                  </a:cubicBezTo>
                  <a:cubicBezTo>
                    <a:pt x="350855" y="1111069"/>
                    <a:pt x="346604" y="1110597"/>
                    <a:pt x="343297" y="1099032"/>
                  </a:cubicBezTo>
                  <a:lnTo>
                    <a:pt x="323695" y="683388"/>
                  </a:lnTo>
                  <a:cubicBezTo>
                    <a:pt x="323695" y="654593"/>
                    <a:pt x="329127" y="636891"/>
                    <a:pt x="329836" y="607388"/>
                  </a:cubicBezTo>
                  <a:cubicBezTo>
                    <a:pt x="332670" y="495983"/>
                    <a:pt x="316846" y="395435"/>
                    <a:pt x="315901" y="286627"/>
                  </a:cubicBezTo>
                  <a:cubicBezTo>
                    <a:pt x="315429" y="231633"/>
                    <a:pt x="308107" y="195993"/>
                    <a:pt x="311886" y="140054"/>
                  </a:cubicBezTo>
                  <a:cubicBezTo>
                    <a:pt x="314012" y="109371"/>
                    <a:pt x="321806" y="19916"/>
                    <a:pt x="295590" y="1978"/>
                  </a:cubicBezTo>
                  <a:cubicBezTo>
                    <a:pt x="290631" y="15196"/>
                    <a:pt x="298661" y="67830"/>
                    <a:pt x="301022" y="87892"/>
                  </a:cubicBezTo>
                  <a:cubicBezTo>
                    <a:pt x="304565" y="118576"/>
                    <a:pt x="304565" y="151384"/>
                    <a:pt x="305037" y="183483"/>
                  </a:cubicBezTo>
                  <a:lnTo>
                    <a:pt x="297007" y="188912"/>
                  </a:lnTo>
                  <a:cubicBezTo>
                    <a:pt x="288269" y="196465"/>
                    <a:pt x="286143" y="196229"/>
                    <a:pt x="287560" y="208738"/>
                  </a:cubicBezTo>
                  <a:cubicBezTo>
                    <a:pt x="288269" y="214875"/>
                    <a:pt x="294409" y="226676"/>
                    <a:pt x="297243" y="237533"/>
                  </a:cubicBezTo>
                  <a:cubicBezTo>
                    <a:pt x="307163" y="274354"/>
                    <a:pt x="300314" y="426355"/>
                    <a:pt x="298424" y="466007"/>
                  </a:cubicBezTo>
                  <a:cubicBezTo>
                    <a:pt x="317554" y="478989"/>
                    <a:pt x="305273" y="461523"/>
                    <a:pt x="312831" y="482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750">
              <a:extLst>
                <a:ext uri="{FF2B5EF4-FFF2-40B4-BE49-F238E27FC236}">
                  <a16:creationId xmlns:a16="http://schemas.microsoft.com/office/drawing/2014/main" id="{11B205A1-9E45-2CA3-62DE-3ACFF71E19A2}"/>
                </a:ext>
              </a:extLst>
            </p:cNvPr>
            <p:cNvSpPr/>
            <p:nvPr/>
          </p:nvSpPr>
          <p:spPr>
            <a:xfrm>
              <a:off x="2558606" y="3745325"/>
              <a:ext cx="166533" cy="187331"/>
            </a:xfrm>
            <a:custGeom>
              <a:avLst/>
              <a:gdLst>
                <a:gd name="connsiteX0" fmla="*/ 106018 w 166533"/>
                <a:gd name="connsiteY0" fmla="*/ 9864 h 187331"/>
                <a:gd name="connsiteX1" fmla="*/ 140499 w 166533"/>
                <a:gd name="connsiteY1" fmla="*/ 109939 h 187331"/>
                <a:gd name="connsiteX2" fmla="*/ 26663 w 166533"/>
                <a:gd name="connsiteY2" fmla="*/ 56833 h 187331"/>
                <a:gd name="connsiteX3" fmla="*/ 67757 w 166533"/>
                <a:gd name="connsiteY3" fmla="*/ 27566 h 187331"/>
                <a:gd name="connsiteX4" fmla="*/ 89958 w 166533"/>
                <a:gd name="connsiteY4" fmla="*/ 26385 h 187331"/>
                <a:gd name="connsiteX5" fmla="*/ 97988 w 166533"/>
                <a:gd name="connsiteY5" fmla="*/ 19541 h 187331"/>
                <a:gd name="connsiteX6" fmla="*/ 106018 w 166533"/>
                <a:gd name="connsiteY6" fmla="*/ 9864 h 187331"/>
                <a:gd name="connsiteX7" fmla="*/ 1865 w 166533"/>
                <a:gd name="connsiteY7" fmla="*/ 86572 h 187331"/>
                <a:gd name="connsiteX8" fmla="*/ 164353 w 166533"/>
                <a:gd name="connsiteY8" fmla="*/ 107579 h 187331"/>
                <a:gd name="connsiteX9" fmla="*/ 28080 w 166533"/>
                <a:gd name="connsiteY9" fmla="*/ 25441 h 187331"/>
                <a:gd name="connsiteX10" fmla="*/ 1865 w 166533"/>
                <a:gd name="connsiteY10" fmla="*/ 86572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533" h="187331">
                  <a:moveTo>
                    <a:pt x="106018" y="9864"/>
                  </a:moveTo>
                  <a:cubicBezTo>
                    <a:pt x="128690" y="39131"/>
                    <a:pt x="164353" y="36535"/>
                    <a:pt x="140499" y="109939"/>
                  </a:cubicBezTo>
                  <a:cubicBezTo>
                    <a:pt x="107435" y="211195"/>
                    <a:pt x="-26004" y="142275"/>
                    <a:pt x="26663" y="56833"/>
                  </a:cubicBezTo>
                  <a:cubicBezTo>
                    <a:pt x="35165" y="43143"/>
                    <a:pt x="48863" y="29218"/>
                    <a:pt x="67757" y="27566"/>
                  </a:cubicBezTo>
                  <a:cubicBezTo>
                    <a:pt x="94917" y="25205"/>
                    <a:pt x="67521" y="37243"/>
                    <a:pt x="89958" y="26385"/>
                  </a:cubicBezTo>
                  <a:cubicBezTo>
                    <a:pt x="96334" y="23317"/>
                    <a:pt x="92792" y="24497"/>
                    <a:pt x="97988" y="19541"/>
                  </a:cubicBezTo>
                  <a:lnTo>
                    <a:pt x="106018" y="9864"/>
                  </a:lnTo>
                  <a:close/>
                  <a:moveTo>
                    <a:pt x="1865" y="86572"/>
                  </a:moveTo>
                  <a:cubicBezTo>
                    <a:pt x="-19155" y="201990"/>
                    <a:pt x="144042" y="230313"/>
                    <a:pt x="164353" y="107579"/>
                  </a:cubicBezTo>
                  <a:cubicBezTo>
                    <a:pt x="182066" y="-286"/>
                    <a:pt x="87832" y="-25776"/>
                    <a:pt x="28080" y="25441"/>
                  </a:cubicBezTo>
                  <a:cubicBezTo>
                    <a:pt x="4699" y="45504"/>
                    <a:pt x="8714" y="48808"/>
                    <a:pt x="1865" y="8657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51">
              <a:extLst>
                <a:ext uri="{FF2B5EF4-FFF2-40B4-BE49-F238E27FC236}">
                  <a16:creationId xmlns:a16="http://schemas.microsoft.com/office/drawing/2014/main" id="{B40FA679-8388-B1FD-DFA2-2070350561E4}"/>
                </a:ext>
              </a:extLst>
            </p:cNvPr>
            <p:cNvSpPr/>
            <p:nvPr/>
          </p:nvSpPr>
          <p:spPr>
            <a:xfrm>
              <a:off x="2978236" y="3880991"/>
              <a:ext cx="158738" cy="162895"/>
            </a:xfrm>
            <a:custGeom>
              <a:avLst/>
              <a:gdLst>
                <a:gd name="connsiteX0" fmla="*/ 27423 w 158738"/>
                <a:gd name="connsiteY0" fmla="*/ 36112 h 162895"/>
                <a:gd name="connsiteX1" fmla="*/ 119531 w 158738"/>
                <a:gd name="connsiteY1" fmla="*/ 39180 h 162895"/>
                <a:gd name="connsiteX2" fmla="*/ 125199 w 158738"/>
                <a:gd name="connsiteY2" fmla="*/ 117305 h 162895"/>
                <a:gd name="connsiteX3" fmla="*/ 27423 w 158738"/>
                <a:gd name="connsiteY3" fmla="*/ 36112 h 162895"/>
                <a:gd name="connsiteX4" fmla="*/ 56000 w 158738"/>
                <a:gd name="connsiteY4" fmla="*/ 0 h 162895"/>
                <a:gd name="connsiteX5" fmla="*/ 34036 w 158738"/>
                <a:gd name="connsiteY5" fmla="*/ 146573 h 162895"/>
                <a:gd name="connsiteX6" fmla="*/ 158264 w 158738"/>
                <a:gd name="connsiteY6" fmla="*/ 76709 h 162895"/>
                <a:gd name="connsiteX7" fmla="*/ 72296 w 158738"/>
                <a:gd name="connsiteY7" fmla="*/ 19590 h 162895"/>
                <a:gd name="connsiteX8" fmla="*/ 69698 w 158738"/>
                <a:gd name="connsiteY8" fmla="*/ 15578 h 162895"/>
                <a:gd name="connsiteX9" fmla="*/ 66864 w 158738"/>
                <a:gd name="connsiteY9" fmla="*/ 11801 h 162895"/>
                <a:gd name="connsiteX10" fmla="*/ 56000 w 158738"/>
                <a:gd name="connsiteY10" fmla="*/ 0 h 1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738" h="162895">
                  <a:moveTo>
                    <a:pt x="27423" y="36112"/>
                  </a:moveTo>
                  <a:cubicBezTo>
                    <a:pt x="40885" y="32100"/>
                    <a:pt x="107486" y="31392"/>
                    <a:pt x="119531" y="39180"/>
                  </a:cubicBezTo>
                  <a:cubicBezTo>
                    <a:pt x="140551" y="52634"/>
                    <a:pt x="147636" y="97007"/>
                    <a:pt x="125199" y="117305"/>
                  </a:cubicBezTo>
                  <a:cubicBezTo>
                    <a:pt x="68281" y="168759"/>
                    <a:pt x="-5877" y="108100"/>
                    <a:pt x="27423" y="36112"/>
                  </a:cubicBezTo>
                  <a:close/>
                  <a:moveTo>
                    <a:pt x="56000" y="0"/>
                  </a:moveTo>
                  <a:cubicBezTo>
                    <a:pt x="-35399" y="37056"/>
                    <a:pt x="6167" y="125330"/>
                    <a:pt x="34036" y="146573"/>
                  </a:cubicBezTo>
                  <a:cubicBezTo>
                    <a:pt x="86703" y="186933"/>
                    <a:pt x="165585" y="148225"/>
                    <a:pt x="158264" y="76709"/>
                  </a:cubicBezTo>
                  <a:cubicBezTo>
                    <a:pt x="151415" y="10149"/>
                    <a:pt x="111265" y="12745"/>
                    <a:pt x="72296" y="19590"/>
                  </a:cubicBezTo>
                  <a:cubicBezTo>
                    <a:pt x="71352" y="18174"/>
                    <a:pt x="70171" y="16286"/>
                    <a:pt x="69698" y="15578"/>
                  </a:cubicBezTo>
                  <a:cubicBezTo>
                    <a:pt x="68990" y="14634"/>
                    <a:pt x="67573" y="12745"/>
                    <a:pt x="66864" y="11801"/>
                  </a:cubicBezTo>
                  <a:lnTo>
                    <a:pt x="56000"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752">
              <a:extLst>
                <a:ext uri="{FF2B5EF4-FFF2-40B4-BE49-F238E27FC236}">
                  <a16:creationId xmlns:a16="http://schemas.microsoft.com/office/drawing/2014/main" id="{0B0277B2-3E5A-A9E2-9F20-002400DF3A51}"/>
                </a:ext>
              </a:extLst>
            </p:cNvPr>
            <p:cNvSpPr/>
            <p:nvPr/>
          </p:nvSpPr>
          <p:spPr>
            <a:xfrm>
              <a:off x="3173703" y="4072173"/>
              <a:ext cx="131188" cy="149641"/>
            </a:xfrm>
            <a:custGeom>
              <a:avLst/>
              <a:gdLst>
                <a:gd name="connsiteX0" fmla="*/ 61990 w 131188"/>
                <a:gd name="connsiteY0" fmla="*/ 74821 h 149641"/>
                <a:gd name="connsiteX1" fmla="*/ 131189 w 131188"/>
                <a:gd name="connsiteY1" fmla="*/ 149641 h 149641"/>
                <a:gd name="connsiteX2" fmla="*/ 7433 w 131188"/>
                <a:gd name="connsiteY2" fmla="*/ 0 h 149641"/>
                <a:gd name="connsiteX3" fmla="*/ 61990 w 131188"/>
                <a:gd name="connsiteY3" fmla="*/ 74821 h 149641"/>
              </a:gdLst>
              <a:ahLst/>
              <a:cxnLst>
                <a:cxn ang="0">
                  <a:pos x="connsiteX0" y="connsiteY0"/>
                </a:cxn>
                <a:cxn ang="0">
                  <a:pos x="connsiteX1" y="connsiteY1"/>
                </a:cxn>
                <a:cxn ang="0">
                  <a:pos x="connsiteX2" y="connsiteY2"/>
                </a:cxn>
                <a:cxn ang="0">
                  <a:pos x="connsiteX3" y="connsiteY3"/>
                </a:cxn>
              </a:cxnLst>
              <a:rect l="l" t="t" r="r" b="b"/>
              <a:pathLst>
                <a:path w="131188" h="149641">
                  <a:moveTo>
                    <a:pt x="61990" y="74821"/>
                  </a:moveTo>
                  <a:cubicBezTo>
                    <a:pt x="74507" y="88746"/>
                    <a:pt x="120561" y="147281"/>
                    <a:pt x="131189" y="149641"/>
                  </a:cubicBezTo>
                  <a:cubicBezTo>
                    <a:pt x="125993" y="118722"/>
                    <a:pt x="25383" y="5901"/>
                    <a:pt x="7433" y="0"/>
                  </a:cubicBezTo>
                  <a:cubicBezTo>
                    <a:pt x="-21380" y="33044"/>
                    <a:pt x="41443" y="51454"/>
                    <a:pt x="61990" y="7482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753">
              <a:extLst>
                <a:ext uri="{FF2B5EF4-FFF2-40B4-BE49-F238E27FC236}">
                  <a16:creationId xmlns:a16="http://schemas.microsoft.com/office/drawing/2014/main" id="{38DC1E92-9D23-A012-D553-1EDBDC6C4EEA}"/>
                </a:ext>
              </a:extLst>
            </p:cNvPr>
            <p:cNvSpPr/>
            <p:nvPr/>
          </p:nvSpPr>
          <p:spPr>
            <a:xfrm>
              <a:off x="2676432" y="4598277"/>
              <a:ext cx="26581" cy="139019"/>
            </a:xfrm>
            <a:custGeom>
              <a:avLst/>
              <a:gdLst>
                <a:gd name="connsiteX0" fmla="*/ 15116 w 26581"/>
                <a:gd name="connsiteY0" fmla="*/ 0 h 139019"/>
                <a:gd name="connsiteX1" fmla="*/ 6141 w 26581"/>
                <a:gd name="connsiteY1" fmla="*/ 32336 h 139019"/>
                <a:gd name="connsiteX2" fmla="*/ 5432 w 26581"/>
                <a:gd name="connsiteY2" fmla="*/ 139020 h 139019"/>
                <a:gd name="connsiteX3" fmla="*/ 23145 w 26581"/>
                <a:gd name="connsiteY3" fmla="*/ 75057 h 139019"/>
                <a:gd name="connsiteX4" fmla="*/ 15116 w 26581"/>
                <a:gd name="connsiteY4" fmla="*/ 0 h 13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1" h="139019">
                  <a:moveTo>
                    <a:pt x="15116" y="0"/>
                  </a:moveTo>
                  <a:cubicBezTo>
                    <a:pt x="-3070" y="14398"/>
                    <a:pt x="8030" y="7789"/>
                    <a:pt x="6141" y="32336"/>
                  </a:cubicBezTo>
                  <a:cubicBezTo>
                    <a:pt x="4960" y="46261"/>
                    <a:pt x="-6613" y="114001"/>
                    <a:pt x="5432" y="139020"/>
                  </a:cubicBezTo>
                  <a:cubicBezTo>
                    <a:pt x="24326" y="130523"/>
                    <a:pt x="17477" y="127219"/>
                    <a:pt x="23145" y="75057"/>
                  </a:cubicBezTo>
                  <a:cubicBezTo>
                    <a:pt x="27160" y="35876"/>
                    <a:pt x="30703" y="13218"/>
                    <a:pt x="1511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754">
              <a:extLst>
                <a:ext uri="{FF2B5EF4-FFF2-40B4-BE49-F238E27FC236}">
                  <a16:creationId xmlns:a16="http://schemas.microsoft.com/office/drawing/2014/main" id="{9C37D8CF-373B-B598-475D-F3BE3C49817D}"/>
                </a:ext>
              </a:extLst>
            </p:cNvPr>
            <p:cNvSpPr/>
            <p:nvPr/>
          </p:nvSpPr>
          <p:spPr>
            <a:xfrm>
              <a:off x="2743042" y="4479320"/>
              <a:ext cx="19055" cy="212188"/>
            </a:xfrm>
            <a:custGeom>
              <a:avLst/>
              <a:gdLst>
                <a:gd name="connsiteX0" fmla="*/ 10147 w 19055"/>
                <a:gd name="connsiteY0" fmla="*/ 212188 h 212188"/>
                <a:gd name="connsiteX1" fmla="*/ 13217 w 19055"/>
                <a:gd name="connsiteY1" fmla="*/ 97243 h 212188"/>
                <a:gd name="connsiteX2" fmla="*/ 2825 w 19055"/>
                <a:gd name="connsiteY2" fmla="*/ 0 h 212188"/>
                <a:gd name="connsiteX3" fmla="*/ 3062 w 19055"/>
                <a:gd name="connsiteY3" fmla="*/ 162387 h 212188"/>
                <a:gd name="connsiteX4" fmla="*/ 10147 w 19055"/>
                <a:gd name="connsiteY4" fmla="*/ 212188 h 21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5" h="212188">
                  <a:moveTo>
                    <a:pt x="10147" y="212188"/>
                  </a:moveTo>
                  <a:cubicBezTo>
                    <a:pt x="15106" y="185045"/>
                    <a:pt x="12745" y="129815"/>
                    <a:pt x="13217" y="97243"/>
                  </a:cubicBezTo>
                  <a:cubicBezTo>
                    <a:pt x="13926" y="27851"/>
                    <a:pt x="31166" y="9441"/>
                    <a:pt x="2825" y="0"/>
                  </a:cubicBezTo>
                  <a:cubicBezTo>
                    <a:pt x="-3551" y="16050"/>
                    <a:pt x="2825" y="129107"/>
                    <a:pt x="3062" y="162387"/>
                  </a:cubicBezTo>
                  <a:cubicBezTo>
                    <a:pt x="3770" y="233431"/>
                    <a:pt x="-9" y="199915"/>
                    <a:pt x="10147" y="21218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755">
              <a:extLst>
                <a:ext uri="{FF2B5EF4-FFF2-40B4-BE49-F238E27FC236}">
                  <a16:creationId xmlns:a16="http://schemas.microsoft.com/office/drawing/2014/main" id="{8388115C-BD42-8A69-9150-779A8B3B891D}"/>
                </a:ext>
              </a:extLst>
            </p:cNvPr>
            <p:cNvSpPr/>
            <p:nvPr/>
          </p:nvSpPr>
          <p:spPr>
            <a:xfrm>
              <a:off x="3122566" y="4208597"/>
              <a:ext cx="132729" cy="171355"/>
            </a:xfrm>
            <a:custGeom>
              <a:avLst/>
              <a:gdLst>
                <a:gd name="connsiteX0" fmla="*/ 132730 w 132729"/>
                <a:gd name="connsiteY0" fmla="*/ 171356 h 171355"/>
                <a:gd name="connsiteX1" fmla="*/ 100610 w 132729"/>
                <a:gd name="connsiteY1" fmla="*/ 124858 h 171355"/>
                <a:gd name="connsiteX2" fmla="*/ 0 w 132729"/>
                <a:gd name="connsiteY2" fmla="*/ 0 h 171355"/>
                <a:gd name="connsiteX3" fmla="*/ 98248 w 132729"/>
                <a:gd name="connsiteY3" fmla="*/ 132647 h 171355"/>
                <a:gd name="connsiteX4" fmla="*/ 132730 w 132729"/>
                <a:gd name="connsiteY4" fmla="*/ 171356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29" h="171355">
                  <a:moveTo>
                    <a:pt x="132730" y="171356"/>
                  </a:moveTo>
                  <a:lnTo>
                    <a:pt x="100610" y="124858"/>
                  </a:lnTo>
                  <a:cubicBezTo>
                    <a:pt x="70380" y="85914"/>
                    <a:pt x="35190" y="24783"/>
                    <a:pt x="0" y="0"/>
                  </a:cubicBezTo>
                  <a:cubicBezTo>
                    <a:pt x="709" y="18646"/>
                    <a:pt x="76993" y="108572"/>
                    <a:pt x="98248" y="132647"/>
                  </a:cubicBezTo>
                  <a:cubicBezTo>
                    <a:pt x="129187" y="168051"/>
                    <a:pt x="111238" y="166399"/>
                    <a:pt x="132730" y="17135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756">
              <a:extLst>
                <a:ext uri="{FF2B5EF4-FFF2-40B4-BE49-F238E27FC236}">
                  <a16:creationId xmlns:a16="http://schemas.microsoft.com/office/drawing/2014/main" id="{EAF764FD-186E-C734-61AE-B3A54C6039C9}"/>
                </a:ext>
              </a:extLst>
            </p:cNvPr>
            <p:cNvSpPr/>
            <p:nvPr/>
          </p:nvSpPr>
          <p:spPr>
            <a:xfrm>
              <a:off x="2581234" y="4153838"/>
              <a:ext cx="17295" cy="149169"/>
            </a:xfrm>
            <a:custGeom>
              <a:avLst/>
              <a:gdLst>
                <a:gd name="connsiteX0" fmla="*/ 15844 w 17295"/>
                <a:gd name="connsiteY0" fmla="*/ 149169 h 149169"/>
                <a:gd name="connsiteX1" fmla="*/ 6869 w 17295"/>
                <a:gd name="connsiteY1" fmla="*/ 0 h 149169"/>
                <a:gd name="connsiteX2" fmla="*/ 15844 w 17295"/>
                <a:gd name="connsiteY2" fmla="*/ 149169 h 149169"/>
              </a:gdLst>
              <a:ahLst/>
              <a:cxnLst>
                <a:cxn ang="0">
                  <a:pos x="connsiteX0" y="connsiteY0"/>
                </a:cxn>
                <a:cxn ang="0">
                  <a:pos x="connsiteX1" y="connsiteY1"/>
                </a:cxn>
                <a:cxn ang="0">
                  <a:pos x="connsiteX2" y="connsiteY2"/>
                </a:cxn>
              </a:cxnLst>
              <a:rect l="l" t="t" r="r" b="b"/>
              <a:pathLst>
                <a:path w="17295" h="149169">
                  <a:moveTo>
                    <a:pt x="15844" y="149169"/>
                  </a:moveTo>
                  <a:cubicBezTo>
                    <a:pt x="18441" y="133591"/>
                    <a:pt x="18678" y="16286"/>
                    <a:pt x="6869" y="0"/>
                  </a:cubicBezTo>
                  <a:cubicBezTo>
                    <a:pt x="-7065" y="25727"/>
                    <a:pt x="2382" y="132883"/>
                    <a:pt x="15844" y="1491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757">
              <a:extLst>
                <a:ext uri="{FF2B5EF4-FFF2-40B4-BE49-F238E27FC236}">
                  <a16:creationId xmlns:a16="http://schemas.microsoft.com/office/drawing/2014/main" id="{EEF049E7-7C99-5D10-D0D4-50AEDB5D8E52}"/>
                </a:ext>
              </a:extLst>
            </p:cNvPr>
            <p:cNvSpPr/>
            <p:nvPr/>
          </p:nvSpPr>
          <p:spPr>
            <a:xfrm>
              <a:off x="3356996" y="4274448"/>
              <a:ext cx="28592" cy="56410"/>
            </a:xfrm>
            <a:custGeom>
              <a:avLst/>
              <a:gdLst>
                <a:gd name="connsiteX0" fmla="*/ 90 w 28592"/>
                <a:gd name="connsiteY0" fmla="*/ 0 h 56410"/>
                <a:gd name="connsiteX1" fmla="*/ 26069 w 28592"/>
                <a:gd name="connsiteY1" fmla="*/ 56410 h 56410"/>
                <a:gd name="connsiteX2" fmla="*/ 90 w 28592"/>
                <a:gd name="connsiteY2" fmla="*/ 0 h 56410"/>
              </a:gdLst>
              <a:ahLst/>
              <a:cxnLst>
                <a:cxn ang="0">
                  <a:pos x="connsiteX0" y="connsiteY0"/>
                </a:cxn>
                <a:cxn ang="0">
                  <a:pos x="connsiteX1" y="connsiteY1"/>
                </a:cxn>
                <a:cxn ang="0">
                  <a:pos x="connsiteX2" y="connsiteY2"/>
                </a:cxn>
              </a:cxnLst>
              <a:rect l="l" t="t" r="r" b="b"/>
              <a:pathLst>
                <a:path w="28592" h="56410">
                  <a:moveTo>
                    <a:pt x="90" y="0"/>
                  </a:moveTo>
                  <a:cubicBezTo>
                    <a:pt x="-1327" y="22895"/>
                    <a:pt x="14261" y="46497"/>
                    <a:pt x="26069" y="56410"/>
                  </a:cubicBezTo>
                  <a:cubicBezTo>
                    <a:pt x="36225" y="40361"/>
                    <a:pt x="13316" y="9441"/>
                    <a:pt x="9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758">
              <a:extLst>
                <a:ext uri="{FF2B5EF4-FFF2-40B4-BE49-F238E27FC236}">
                  <a16:creationId xmlns:a16="http://schemas.microsoft.com/office/drawing/2014/main" id="{B33AA7CB-B705-2683-F438-EF987FD5E9A9}"/>
                </a:ext>
              </a:extLst>
            </p:cNvPr>
            <p:cNvSpPr/>
            <p:nvPr/>
          </p:nvSpPr>
          <p:spPr>
            <a:xfrm>
              <a:off x="3451905" y="4382312"/>
              <a:ext cx="23459" cy="39416"/>
            </a:xfrm>
            <a:custGeom>
              <a:avLst/>
              <a:gdLst>
                <a:gd name="connsiteX0" fmla="*/ 17128 w 23459"/>
                <a:gd name="connsiteY0" fmla="*/ 0 h 39416"/>
                <a:gd name="connsiteX1" fmla="*/ 2958 w 23459"/>
                <a:gd name="connsiteY1" fmla="*/ 39417 h 39416"/>
                <a:gd name="connsiteX2" fmla="*/ 17128 w 23459"/>
                <a:gd name="connsiteY2" fmla="*/ 0 h 39416"/>
              </a:gdLst>
              <a:ahLst/>
              <a:cxnLst>
                <a:cxn ang="0">
                  <a:pos x="connsiteX0" y="connsiteY0"/>
                </a:cxn>
                <a:cxn ang="0">
                  <a:pos x="connsiteX1" y="connsiteY1"/>
                </a:cxn>
                <a:cxn ang="0">
                  <a:pos x="connsiteX2" y="connsiteY2"/>
                </a:cxn>
              </a:cxnLst>
              <a:rect l="l" t="t" r="r" b="b"/>
              <a:pathLst>
                <a:path w="23459" h="39416">
                  <a:moveTo>
                    <a:pt x="17128" y="0"/>
                  </a:moveTo>
                  <a:cubicBezTo>
                    <a:pt x="2486" y="8733"/>
                    <a:pt x="-4364" y="23839"/>
                    <a:pt x="2958" y="39417"/>
                  </a:cubicBezTo>
                  <a:cubicBezTo>
                    <a:pt x="25867" y="35640"/>
                    <a:pt x="27992" y="19826"/>
                    <a:pt x="171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759">
              <a:extLst>
                <a:ext uri="{FF2B5EF4-FFF2-40B4-BE49-F238E27FC236}">
                  <a16:creationId xmlns:a16="http://schemas.microsoft.com/office/drawing/2014/main" id="{3DEAFB35-DFD0-83BF-8950-C4C1BED8B8F2}"/>
                </a:ext>
              </a:extLst>
            </p:cNvPr>
            <p:cNvSpPr/>
            <p:nvPr/>
          </p:nvSpPr>
          <p:spPr>
            <a:xfrm>
              <a:off x="2582531" y="4692688"/>
              <a:ext cx="22800" cy="23838"/>
            </a:xfrm>
            <a:custGeom>
              <a:avLst/>
              <a:gdLst>
                <a:gd name="connsiteX0" fmla="*/ 16200 w 22800"/>
                <a:gd name="connsiteY0" fmla="*/ 0 h 23838"/>
                <a:gd name="connsiteX1" fmla="*/ 1557 w 22800"/>
                <a:gd name="connsiteY1" fmla="*/ 23839 h 23838"/>
                <a:gd name="connsiteX2" fmla="*/ 16200 w 22800"/>
                <a:gd name="connsiteY2" fmla="*/ 0 h 23838"/>
              </a:gdLst>
              <a:ahLst/>
              <a:cxnLst>
                <a:cxn ang="0">
                  <a:pos x="connsiteX0" y="connsiteY0"/>
                </a:cxn>
                <a:cxn ang="0">
                  <a:pos x="connsiteX1" y="connsiteY1"/>
                </a:cxn>
                <a:cxn ang="0">
                  <a:pos x="connsiteX2" y="connsiteY2"/>
                </a:cxn>
              </a:cxnLst>
              <a:rect l="l" t="t" r="r" b="b"/>
              <a:pathLst>
                <a:path w="22800" h="23838">
                  <a:moveTo>
                    <a:pt x="16200" y="0"/>
                  </a:moveTo>
                  <a:cubicBezTo>
                    <a:pt x="-3166" y="4248"/>
                    <a:pt x="-804" y="1416"/>
                    <a:pt x="1557" y="23839"/>
                  </a:cubicBezTo>
                  <a:cubicBezTo>
                    <a:pt x="24466" y="21242"/>
                    <a:pt x="28009" y="17702"/>
                    <a:pt x="16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7" name="Marcador de contenido 2">
            <a:extLst>
              <a:ext uri="{FF2B5EF4-FFF2-40B4-BE49-F238E27FC236}">
                <a16:creationId xmlns:a16="http://schemas.microsoft.com/office/drawing/2014/main" id="{067802C2-D630-4026-FCE9-6813B037040E}"/>
              </a:ext>
            </a:extLst>
          </p:cNvPr>
          <p:cNvSpPr txBox="1">
            <a:spLocks/>
          </p:cNvSpPr>
          <p:nvPr/>
        </p:nvSpPr>
        <p:spPr>
          <a:xfrm>
            <a:off x="1483564" y="494299"/>
            <a:ext cx="7745277" cy="13498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effectLst/>
                <a:latin typeface="Quicksand"/>
                <a:ea typeface="Calibri" panose="020F0502020204030204" pitchFamily="34" charset="0"/>
              </a:rPr>
              <a:t>BART (Bidirectional and Auto-Regressive Transformer). Được giới thiệu bởi Facebook AI Research (FAIR) vào năm 2019. BART được pre-train là mô hình kết hợp giữa Bidirectional and Auto-Regressive Transformers. BART là mã hóa tự động khử nhiễu, một mô hình dịch máy dựa trên kiến trúc Transformer và đã mang lại những cách suy nghĩ mới về tinh chỉnh (fine-tuning)</a:t>
            </a:r>
            <a:endParaRPr lang="es-ES" sz="2000">
              <a:latin typeface="Quicksand"/>
            </a:endParaRPr>
          </a:p>
        </p:txBody>
      </p:sp>
      <p:pic>
        <p:nvPicPr>
          <p:cNvPr id="20482" name="Picture 2" descr="BART Explained | Papers With Code">
            <a:extLst>
              <a:ext uri="{FF2B5EF4-FFF2-40B4-BE49-F238E27FC236}">
                <a16:creationId xmlns:a16="http://schemas.microsoft.com/office/drawing/2014/main" id="{3F12E31A-3C27-00CC-4315-5C1466850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31" y="2516955"/>
            <a:ext cx="6797095" cy="29438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áfico 626">
            <a:extLst>
              <a:ext uri="{FF2B5EF4-FFF2-40B4-BE49-F238E27FC236}">
                <a16:creationId xmlns:a16="http://schemas.microsoft.com/office/drawing/2014/main" id="{516A6BDD-CE37-B0C1-5C6C-1A5FF35ECB24}"/>
              </a:ext>
            </a:extLst>
          </p:cNvPr>
          <p:cNvGrpSpPr/>
          <p:nvPr/>
        </p:nvGrpSpPr>
        <p:grpSpPr>
          <a:xfrm>
            <a:off x="8160119" y="3106016"/>
            <a:ext cx="606809" cy="645967"/>
            <a:chOff x="4078069" y="3612865"/>
            <a:chExt cx="1054103" cy="1397987"/>
          </a:xfrm>
          <a:solidFill>
            <a:srgbClr val="262626"/>
          </a:solidFill>
        </p:grpSpPr>
        <p:sp>
          <p:nvSpPr>
            <p:cNvPr id="18" name="Forma libre 843">
              <a:extLst>
                <a:ext uri="{FF2B5EF4-FFF2-40B4-BE49-F238E27FC236}">
                  <a16:creationId xmlns:a16="http://schemas.microsoft.com/office/drawing/2014/main" id="{801090CE-E516-3500-6B90-7C26B4D174EF}"/>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844">
              <a:extLst>
                <a:ext uri="{FF2B5EF4-FFF2-40B4-BE49-F238E27FC236}">
                  <a16:creationId xmlns:a16="http://schemas.microsoft.com/office/drawing/2014/main" id="{E1D657E2-F275-A6AC-D9E2-5B0356530FC8}"/>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845">
              <a:extLst>
                <a:ext uri="{FF2B5EF4-FFF2-40B4-BE49-F238E27FC236}">
                  <a16:creationId xmlns:a16="http://schemas.microsoft.com/office/drawing/2014/main" id="{5513E788-527D-148A-1231-F6BFBFE8ECDF}"/>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846">
              <a:extLst>
                <a:ext uri="{FF2B5EF4-FFF2-40B4-BE49-F238E27FC236}">
                  <a16:creationId xmlns:a16="http://schemas.microsoft.com/office/drawing/2014/main" id="{8D8582FD-692C-21A4-E436-414ED4FFC5C9}"/>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847">
              <a:extLst>
                <a:ext uri="{FF2B5EF4-FFF2-40B4-BE49-F238E27FC236}">
                  <a16:creationId xmlns:a16="http://schemas.microsoft.com/office/drawing/2014/main" id="{3FF39DAA-3AC9-FF72-C67D-2DEB99187CE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848">
              <a:extLst>
                <a:ext uri="{FF2B5EF4-FFF2-40B4-BE49-F238E27FC236}">
                  <a16:creationId xmlns:a16="http://schemas.microsoft.com/office/drawing/2014/main" id="{83292673-5A42-9667-0EAF-5A1FA3BD22F5}"/>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849">
              <a:extLst>
                <a:ext uri="{FF2B5EF4-FFF2-40B4-BE49-F238E27FC236}">
                  <a16:creationId xmlns:a16="http://schemas.microsoft.com/office/drawing/2014/main" id="{634A9339-B6C0-687C-D0DE-16C255C629EB}"/>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9E1E88D2-2871-8F4C-B061-D6EC2DBBCD1A}"/>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851">
              <a:extLst>
                <a:ext uri="{FF2B5EF4-FFF2-40B4-BE49-F238E27FC236}">
                  <a16:creationId xmlns:a16="http://schemas.microsoft.com/office/drawing/2014/main" id="{3A930DC6-CF39-7F47-399A-A7D8DBCFB18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852">
              <a:extLst>
                <a:ext uri="{FF2B5EF4-FFF2-40B4-BE49-F238E27FC236}">
                  <a16:creationId xmlns:a16="http://schemas.microsoft.com/office/drawing/2014/main" id="{9D746BF9-7F91-70A7-2DFF-AFD33D9E9D78}"/>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3">
              <a:extLst>
                <a:ext uri="{FF2B5EF4-FFF2-40B4-BE49-F238E27FC236}">
                  <a16:creationId xmlns:a16="http://schemas.microsoft.com/office/drawing/2014/main" id="{F2571A54-9F4C-9072-4C0A-83E1C0C5EA6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4">
              <a:extLst>
                <a:ext uri="{FF2B5EF4-FFF2-40B4-BE49-F238E27FC236}">
                  <a16:creationId xmlns:a16="http://schemas.microsoft.com/office/drawing/2014/main" id="{41591199-9AA8-4C47-F627-60791D514DEB}"/>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5">
              <a:extLst>
                <a:ext uri="{FF2B5EF4-FFF2-40B4-BE49-F238E27FC236}">
                  <a16:creationId xmlns:a16="http://schemas.microsoft.com/office/drawing/2014/main" id="{3D9F74F3-03B7-D857-8AAC-FC0094157774}"/>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6">
              <a:extLst>
                <a:ext uri="{FF2B5EF4-FFF2-40B4-BE49-F238E27FC236}">
                  <a16:creationId xmlns:a16="http://schemas.microsoft.com/office/drawing/2014/main" id="{B7A3CE93-73C7-569C-962E-9F496B954434}"/>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2" name="Marcador de contenido 2">
            <a:extLst>
              <a:ext uri="{FF2B5EF4-FFF2-40B4-BE49-F238E27FC236}">
                <a16:creationId xmlns:a16="http://schemas.microsoft.com/office/drawing/2014/main" id="{F3ECCFDD-8751-5EAC-D529-61958C0692F4}"/>
              </a:ext>
            </a:extLst>
          </p:cNvPr>
          <p:cNvSpPr txBox="1">
            <a:spLocks/>
          </p:cNvSpPr>
          <p:nvPr/>
        </p:nvSpPr>
        <p:spPr>
          <a:xfrm>
            <a:off x="8861722" y="3178197"/>
            <a:ext cx="1724533" cy="459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000" b="1">
                <a:latin typeface="Quicksand"/>
              </a:rPr>
              <a:t>Kiến trúc</a:t>
            </a:r>
          </a:p>
        </p:txBody>
      </p:sp>
      <p:grpSp>
        <p:nvGrpSpPr>
          <p:cNvPr id="44" name="Gráfico 626">
            <a:extLst>
              <a:ext uri="{FF2B5EF4-FFF2-40B4-BE49-F238E27FC236}">
                <a16:creationId xmlns:a16="http://schemas.microsoft.com/office/drawing/2014/main" id="{F4A2662C-EAC1-319F-A600-1E69B31C9B57}"/>
              </a:ext>
            </a:extLst>
          </p:cNvPr>
          <p:cNvGrpSpPr/>
          <p:nvPr/>
        </p:nvGrpSpPr>
        <p:grpSpPr>
          <a:xfrm>
            <a:off x="8160119" y="4241554"/>
            <a:ext cx="606809" cy="645967"/>
            <a:chOff x="4078069" y="3612865"/>
            <a:chExt cx="1054103" cy="1397987"/>
          </a:xfrm>
          <a:solidFill>
            <a:srgbClr val="262626"/>
          </a:solidFill>
        </p:grpSpPr>
        <p:sp>
          <p:nvSpPr>
            <p:cNvPr id="45" name="Forma libre 843">
              <a:extLst>
                <a:ext uri="{FF2B5EF4-FFF2-40B4-BE49-F238E27FC236}">
                  <a16:creationId xmlns:a16="http://schemas.microsoft.com/office/drawing/2014/main" id="{25AB01C7-71EB-3822-22DD-E11AC5573B4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844">
              <a:extLst>
                <a:ext uri="{FF2B5EF4-FFF2-40B4-BE49-F238E27FC236}">
                  <a16:creationId xmlns:a16="http://schemas.microsoft.com/office/drawing/2014/main" id="{530DD64B-4614-9CA9-76A8-F4A528C6CF72}"/>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845">
              <a:extLst>
                <a:ext uri="{FF2B5EF4-FFF2-40B4-BE49-F238E27FC236}">
                  <a16:creationId xmlns:a16="http://schemas.microsoft.com/office/drawing/2014/main" id="{2348FA2B-1E81-C338-A605-A8B804E872FB}"/>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846">
              <a:extLst>
                <a:ext uri="{FF2B5EF4-FFF2-40B4-BE49-F238E27FC236}">
                  <a16:creationId xmlns:a16="http://schemas.microsoft.com/office/drawing/2014/main" id="{6A6C3B7D-787F-9842-D000-D16EEC769CB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847">
              <a:extLst>
                <a:ext uri="{FF2B5EF4-FFF2-40B4-BE49-F238E27FC236}">
                  <a16:creationId xmlns:a16="http://schemas.microsoft.com/office/drawing/2014/main" id="{EF92FAFB-A670-19F9-CB77-517FEEE5C099}"/>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68" name="Forma libre 848">
              <a:extLst>
                <a:ext uri="{FF2B5EF4-FFF2-40B4-BE49-F238E27FC236}">
                  <a16:creationId xmlns:a16="http://schemas.microsoft.com/office/drawing/2014/main" id="{142DB6E3-8386-7DCF-DC28-B0CFDD48900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69" name="Forma libre 849">
              <a:extLst>
                <a:ext uri="{FF2B5EF4-FFF2-40B4-BE49-F238E27FC236}">
                  <a16:creationId xmlns:a16="http://schemas.microsoft.com/office/drawing/2014/main" id="{B882E074-772B-F525-E529-7FFA33B91191}"/>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1" name="Forma libre 850">
              <a:extLst>
                <a:ext uri="{FF2B5EF4-FFF2-40B4-BE49-F238E27FC236}">
                  <a16:creationId xmlns:a16="http://schemas.microsoft.com/office/drawing/2014/main" id="{7C623F65-7623-CFAA-7778-6778B96C5C96}"/>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2" name="Forma libre 851">
              <a:extLst>
                <a:ext uri="{FF2B5EF4-FFF2-40B4-BE49-F238E27FC236}">
                  <a16:creationId xmlns:a16="http://schemas.microsoft.com/office/drawing/2014/main" id="{6EABDF9D-0296-1D04-1DF2-17AF77081094}"/>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3" name="Forma libre 852">
              <a:extLst>
                <a:ext uri="{FF2B5EF4-FFF2-40B4-BE49-F238E27FC236}">
                  <a16:creationId xmlns:a16="http://schemas.microsoft.com/office/drawing/2014/main" id="{4F68C809-8148-E3FF-21EB-FCACC36A0F8B}"/>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4" name="Forma libre 853">
              <a:extLst>
                <a:ext uri="{FF2B5EF4-FFF2-40B4-BE49-F238E27FC236}">
                  <a16:creationId xmlns:a16="http://schemas.microsoft.com/office/drawing/2014/main" id="{8C13B0D8-5081-84F6-2816-553801077847}"/>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5" name="Forma libre 854">
              <a:extLst>
                <a:ext uri="{FF2B5EF4-FFF2-40B4-BE49-F238E27FC236}">
                  <a16:creationId xmlns:a16="http://schemas.microsoft.com/office/drawing/2014/main" id="{FC8961BA-F527-BF4C-2239-3BE46AC5AFD0}"/>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6" name="Forma libre 855">
              <a:extLst>
                <a:ext uri="{FF2B5EF4-FFF2-40B4-BE49-F238E27FC236}">
                  <a16:creationId xmlns:a16="http://schemas.microsoft.com/office/drawing/2014/main" id="{18A7B6BC-A0CC-FD54-26CA-29713153B669}"/>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77" name="Forma libre 856">
              <a:extLst>
                <a:ext uri="{FF2B5EF4-FFF2-40B4-BE49-F238E27FC236}">
                  <a16:creationId xmlns:a16="http://schemas.microsoft.com/office/drawing/2014/main" id="{3BAC8D00-D139-6D19-3390-42DF8B79C1F4}"/>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178" name="Marcador de contenido 2">
            <a:extLst>
              <a:ext uri="{FF2B5EF4-FFF2-40B4-BE49-F238E27FC236}">
                <a16:creationId xmlns:a16="http://schemas.microsoft.com/office/drawing/2014/main" id="{87A376E5-D31B-E270-5BFB-0F77688EA84D}"/>
              </a:ext>
            </a:extLst>
          </p:cNvPr>
          <p:cNvSpPr txBox="1">
            <a:spLocks/>
          </p:cNvSpPr>
          <p:nvPr/>
        </p:nvSpPr>
        <p:spPr>
          <a:xfrm>
            <a:off x="8867696" y="4145919"/>
            <a:ext cx="3063139" cy="459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000" b="1">
                <a:latin typeface="Quicksand"/>
              </a:rPr>
              <a:t>Pre-traning and finetuning</a:t>
            </a:r>
          </a:p>
        </p:txBody>
      </p:sp>
    </p:spTree>
    <p:extLst>
      <p:ext uri="{BB962C8B-B14F-4D97-AF65-F5344CB8AC3E}">
        <p14:creationId xmlns:p14="http://schemas.microsoft.com/office/powerpoint/2010/main" val="306830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lstStyle/>
          <a:p>
            <a:r>
              <a:rPr lang="es-ES"/>
              <a:t>BART – Kiến trúc</a:t>
            </a: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108246" y="683709"/>
            <a:ext cx="787299" cy="852236"/>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43" name="Marcador de contenido 2">
            <a:extLst>
              <a:ext uri="{FF2B5EF4-FFF2-40B4-BE49-F238E27FC236}">
                <a16:creationId xmlns:a16="http://schemas.microsoft.com/office/drawing/2014/main" id="{6412759A-B2F5-33D1-1694-F82D23C653CA}"/>
              </a:ext>
            </a:extLst>
          </p:cNvPr>
          <p:cNvSpPr txBox="1">
            <a:spLocks/>
          </p:cNvSpPr>
          <p:nvPr/>
        </p:nvSpPr>
        <p:spPr>
          <a:xfrm>
            <a:off x="6141420" y="5275213"/>
            <a:ext cx="5607308" cy="1304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800" b="1">
                <a:latin typeface="Quicksand"/>
              </a:rPr>
              <a:t>Autoregressive </a:t>
            </a:r>
            <a:r>
              <a:rPr lang="en-US" sz="1800" b="1">
                <a:latin typeface="Quicksand"/>
              </a:rPr>
              <a:t>decoder</a:t>
            </a:r>
            <a:r>
              <a:rPr lang="vi-VN" sz="1800">
                <a:latin typeface="Quicksand"/>
              </a:rPr>
              <a:t> nhận đầu vào là một chuỗi </a:t>
            </a:r>
            <a:r>
              <a:rPr lang="vi-VN" sz="1800" b="1">
                <a:latin typeface="Quicksand"/>
              </a:rPr>
              <a:t>từ đã biết trước </a:t>
            </a:r>
            <a:r>
              <a:rPr lang="vi-VN" sz="1800">
                <a:latin typeface="Quicksand"/>
              </a:rPr>
              <a:t>(từ đầu ra đã sinh ra trước đó) và </a:t>
            </a:r>
            <a:r>
              <a:rPr lang="vi-VN" sz="1800" b="1">
                <a:latin typeface="Quicksand"/>
              </a:rPr>
              <a:t>dự đoán từ tiếp theo</a:t>
            </a:r>
            <a:r>
              <a:rPr lang="en-US" sz="1800" b="1">
                <a:latin typeface="Quicksand"/>
              </a:rPr>
              <a:t> </a:t>
            </a:r>
            <a:r>
              <a:rPr lang="vi-VN" sz="1800">
                <a:latin typeface="Quicksand"/>
              </a:rPr>
              <a:t>trong chuỗi</a:t>
            </a:r>
            <a:r>
              <a:rPr lang="en-US" sz="1800">
                <a:latin typeface="Quicksand"/>
              </a:rPr>
              <a:t>, theo tuần tự từ trái sang phải.</a:t>
            </a:r>
            <a:endParaRPr lang="vi-VN" sz="1800">
              <a:latin typeface="Quicksand"/>
            </a:endParaRPr>
          </a:p>
        </p:txBody>
      </p:sp>
      <p:pic>
        <p:nvPicPr>
          <p:cNvPr id="22530" name="Picture 2" descr="A schematic comparison of BART with BERT and GPT. [72] input... | Download  Scientific Diagram">
            <a:extLst>
              <a:ext uri="{FF2B5EF4-FFF2-40B4-BE49-F238E27FC236}">
                <a16:creationId xmlns:a16="http://schemas.microsoft.com/office/drawing/2014/main" id="{C4F4C50B-5A67-60CB-042B-0277768DD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20" y="1608317"/>
            <a:ext cx="5563919" cy="3377626"/>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AD8D1D85-F99F-4CEB-E5CB-0EE43EDA28FA}"/>
              </a:ext>
            </a:extLst>
          </p:cNvPr>
          <p:cNvSpPr txBox="1">
            <a:spLocks/>
          </p:cNvSpPr>
          <p:nvPr/>
        </p:nvSpPr>
        <p:spPr>
          <a:xfrm>
            <a:off x="1221529" y="877528"/>
            <a:ext cx="5145410" cy="6584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Quicksand"/>
              </a:rPr>
              <a:t>Bidirectional encoder (6 tầng encoder)</a:t>
            </a:r>
          </a:p>
          <a:p>
            <a:r>
              <a:rPr lang="en-US" sz="1800">
                <a:latin typeface="Quicksand"/>
              </a:rPr>
              <a:t>Left-to-right autogressive decoder (6 tần decoder)</a:t>
            </a:r>
          </a:p>
        </p:txBody>
      </p:sp>
      <p:grpSp>
        <p:nvGrpSpPr>
          <p:cNvPr id="8" name="Gráfico 626">
            <a:extLst>
              <a:ext uri="{FF2B5EF4-FFF2-40B4-BE49-F238E27FC236}">
                <a16:creationId xmlns:a16="http://schemas.microsoft.com/office/drawing/2014/main" id="{7035288D-8774-8AA1-1E76-172F81CED251}"/>
              </a:ext>
            </a:extLst>
          </p:cNvPr>
          <p:cNvGrpSpPr/>
          <p:nvPr/>
        </p:nvGrpSpPr>
        <p:grpSpPr>
          <a:xfrm>
            <a:off x="408238" y="5249683"/>
            <a:ext cx="577239" cy="655273"/>
            <a:chOff x="3873014" y="5223495"/>
            <a:chExt cx="1314265" cy="1318708"/>
          </a:xfrm>
          <a:solidFill>
            <a:srgbClr val="262626"/>
          </a:solidFill>
        </p:grpSpPr>
        <p:sp>
          <p:nvSpPr>
            <p:cNvPr id="9" name="Forma libre 895">
              <a:extLst>
                <a:ext uri="{FF2B5EF4-FFF2-40B4-BE49-F238E27FC236}">
                  <a16:creationId xmlns:a16="http://schemas.microsoft.com/office/drawing/2014/main" id="{314537B6-9E1D-B458-9201-D0556718E5CB}"/>
                </a:ext>
              </a:extLst>
            </p:cNvPr>
            <p:cNvSpPr/>
            <p:nvPr/>
          </p:nvSpPr>
          <p:spPr>
            <a:xfrm>
              <a:off x="3873014" y="5223495"/>
              <a:ext cx="1314265" cy="1318708"/>
            </a:xfrm>
            <a:custGeom>
              <a:avLst/>
              <a:gdLst>
                <a:gd name="connsiteX0" fmla="*/ 790825 w 1314265"/>
                <a:gd name="connsiteY0" fmla="*/ 634458 h 1318708"/>
                <a:gd name="connsiteX1" fmla="*/ 783268 w 1314265"/>
                <a:gd name="connsiteY1" fmla="*/ 603303 h 1318708"/>
                <a:gd name="connsiteX2" fmla="*/ 753510 w 1314265"/>
                <a:gd name="connsiteY2" fmla="*/ 691105 h 1318708"/>
                <a:gd name="connsiteX3" fmla="*/ 735560 w 1314265"/>
                <a:gd name="connsiteY3" fmla="*/ 719428 h 1318708"/>
                <a:gd name="connsiteX4" fmla="*/ 746661 w 1314265"/>
                <a:gd name="connsiteY4" fmla="*/ 680247 h 1318708"/>
                <a:gd name="connsiteX5" fmla="*/ 723043 w 1314265"/>
                <a:gd name="connsiteY5" fmla="*/ 705266 h 1318708"/>
                <a:gd name="connsiteX6" fmla="*/ 711471 w 1314265"/>
                <a:gd name="connsiteY6" fmla="*/ 744683 h 1318708"/>
                <a:gd name="connsiteX7" fmla="*/ 736741 w 1314265"/>
                <a:gd name="connsiteY7" fmla="*/ 723204 h 1318708"/>
                <a:gd name="connsiteX8" fmla="*/ 747369 w 1314265"/>
                <a:gd name="connsiteY8" fmla="*/ 732645 h 1318708"/>
                <a:gd name="connsiteX9" fmla="*/ 678170 w 1314265"/>
                <a:gd name="connsiteY9" fmla="*/ 815727 h 1318708"/>
                <a:gd name="connsiteX10" fmla="*/ 656206 w 1314265"/>
                <a:gd name="connsiteY10" fmla="*/ 839330 h 1318708"/>
                <a:gd name="connsiteX11" fmla="*/ 589369 w 1314265"/>
                <a:gd name="connsiteY11" fmla="*/ 870957 h 1318708"/>
                <a:gd name="connsiteX12" fmla="*/ 512612 w 1314265"/>
                <a:gd name="connsiteY12" fmla="*/ 890783 h 1318708"/>
                <a:gd name="connsiteX13" fmla="*/ 343983 w 1314265"/>
                <a:gd name="connsiteY13" fmla="*/ 902821 h 1318708"/>
                <a:gd name="connsiteX14" fmla="*/ 195902 w 1314265"/>
                <a:gd name="connsiteY14" fmla="*/ 846646 h 1318708"/>
                <a:gd name="connsiteX15" fmla="*/ 175591 w 1314265"/>
                <a:gd name="connsiteY15" fmla="*/ 832249 h 1318708"/>
                <a:gd name="connsiteX16" fmla="*/ 167797 w 1314265"/>
                <a:gd name="connsiteY16" fmla="*/ 824932 h 1318708"/>
                <a:gd name="connsiteX17" fmla="*/ 117729 w 1314265"/>
                <a:gd name="connsiteY17" fmla="*/ 775366 h 1318708"/>
                <a:gd name="connsiteX18" fmla="*/ 28218 w 1314265"/>
                <a:gd name="connsiteY18" fmla="*/ 524942 h 1318708"/>
                <a:gd name="connsiteX19" fmla="*/ 132844 w 1314265"/>
                <a:gd name="connsiteY19" fmla="*/ 220467 h 1318708"/>
                <a:gd name="connsiteX20" fmla="*/ 137095 w 1314265"/>
                <a:gd name="connsiteY20" fmla="*/ 214802 h 1318708"/>
                <a:gd name="connsiteX21" fmla="*/ 141110 w 1314265"/>
                <a:gd name="connsiteY21" fmla="*/ 208901 h 1318708"/>
                <a:gd name="connsiteX22" fmla="*/ 296512 w 1314265"/>
                <a:gd name="connsiteY22" fmla="*/ 75310 h 1318708"/>
                <a:gd name="connsiteX23" fmla="*/ 447664 w 1314265"/>
                <a:gd name="connsiteY23" fmla="*/ 21496 h 1318708"/>
                <a:gd name="connsiteX24" fmla="*/ 804051 w 1314265"/>
                <a:gd name="connsiteY24" fmla="*/ 279710 h 1318708"/>
                <a:gd name="connsiteX25" fmla="*/ 790825 w 1314265"/>
                <a:gd name="connsiteY25" fmla="*/ 634458 h 1318708"/>
                <a:gd name="connsiteX26" fmla="*/ 120090 w 1314265"/>
                <a:gd name="connsiteY26" fmla="*/ 261063 h 1318708"/>
                <a:gd name="connsiteX27" fmla="*/ 157878 w 1314265"/>
                <a:gd name="connsiteY27" fmla="*/ 215746 h 1318708"/>
                <a:gd name="connsiteX28" fmla="*/ 243846 w 1314265"/>
                <a:gd name="connsiteY28" fmla="*/ 132429 h 1318708"/>
                <a:gd name="connsiteX29" fmla="*/ 267463 w 1314265"/>
                <a:gd name="connsiteY29" fmla="*/ 115907 h 1318708"/>
                <a:gd name="connsiteX30" fmla="*/ 292261 w 1314265"/>
                <a:gd name="connsiteY30" fmla="*/ 97261 h 1318708"/>
                <a:gd name="connsiteX31" fmla="*/ 154336 w 1314265"/>
                <a:gd name="connsiteY31" fmla="*/ 207249 h 1318708"/>
                <a:gd name="connsiteX32" fmla="*/ 151974 w 1314265"/>
                <a:gd name="connsiteY32" fmla="*/ 209846 h 1318708"/>
                <a:gd name="connsiteX33" fmla="*/ 135442 w 1314265"/>
                <a:gd name="connsiteY33" fmla="*/ 232976 h 1318708"/>
                <a:gd name="connsiteX34" fmla="*/ 120090 w 1314265"/>
                <a:gd name="connsiteY34" fmla="*/ 261063 h 1318708"/>
                <a:gd name="connsiteX35" fmla="*/ 810428 w 1314265"/>
                <a:gd name="connsiteY35" fmla="*/ 759316 h 1318708"/>
                <a:gd name="connsiteX36" fmla="*/ 784685 w 1314265"/>
                <a:gd name="connsiteY36" fmla="*/ 816907 h 1318708"/>
                <a:gd name="connsiteX37" fmla="*/ 768861 w 1314265"/>
                <a:gd name="connsiteY37" fmla="*/ 840746 h 1318708"/>
                <a:gd name="connsiteX38" fmla="*/ 748078 w 1314265"/>
                <a:gd name="connsiteY38" fmla="*/ 866237 h 1318708"/>
                <a:gd name="connsiteX39" fmla="*/ 771695 w 1314265"/>
                <a:gd name="connsiteY39" fmla="*/ 804162 h 1318708"/>
                <a:gd name="connsiteX40" fmla="*/ 810428 w 1314265"/>
                <a:gd name="connsiteY40" fmla="*/ 759316 h 1318708"/>
                <a:gd name="connsiteX41" fmla="*/ 1185000 w 1314265"/>
                <a:gd name="connsiteY41" fmla="*/ 1027679 h 1318708"/>
                <a:gd name="connsiteX42" fmla="*/ 1287027 w 1314265"/>
                <a:gd name="connsiteY42" fmla="*/ 1214376 h 1318708"/>
                <a:gd name="connsiteX43" fmla="*/ 1094073 w 1314265"/>
                <a:gd name="connsiteY43" fmla="*/ 1267483 h 1318708"/>
                <a:gd name="connsiteX44" fmla="*/ 950715 w 1314265"/>
                <a:gd name="connsiteY44" fmla="*/ 1106748 h 1318708"/>
                <a:gd name="connsiteX45" fmla="*/ 854120 w 1314265"/>
                <a:gd name="connsiteY45" fmla="*/ 972449 h 1318708"/>
                <a:gd name="connsiteX46" fmla="*/ 862858 w 1314265"/>
                <a:gd name="connsiteY46" fmla="*/ 915566 h 1318708"/>
                <a:gd name="connsiteX47" fmla="*/ 848452 w 1314265"/>
                <a:gd name="connsiteY47" fmla="*/ 950262 h 1318708"/>
                <a:gd name="connsiteX48" fmla="*/ 841130 w 1314265"/>
                <a:gd name="connsiteY48" fmla="*/ 959467 h 1318708"/>
                <a:gd name="connsiteX49" fmla="*/ 839005 w 1314265"/>
                <a:gd name="connsiteY49" fmla="*/ 955691 h 1318708"/>
                <a:gd name="connsiteX50" fmla="*/ 837352 w 1314265"/>
                <a:gd name="connsiteY50" fmla="*/ 951442 h 1318708"/>
                <a:gd name="connsiteX51" fmla="*/ 834754 w 1314265"/>
                <a:gd name="connsiteY51" fmla="*/ 942709 h 1318708"/>
                <a:gd name="connsiteX52" fmla="*/ 840186 w 1314265"/>
                <a:gd name="connsiteY52" fmla="*/ 888895 h 1318708"/>
                <a:gd name="connsiteX53" fmla="*/ 808774 w 1314265"/>
                <a:gd name="connsiteY53" fmla="*/ 926187 h 1318708"/>
                <a:gd name="connsiteX54" fmla="*/ 803106 w 1314265"/>
                <a:gd name="connsiteY54" fmla="*/ 870485 h 1318708"/>
                <a:gd name="connsiteX55" fmla="*/ 827905 w 1314265"/>
                <a:gd name="connsiteY55" fmla="*/ 821864 h 1318708"/>
                <a:gd name="connsiteX56" fmla="*/ 799564 w 1314265"/>
                <a:gd name="connsiteY56" fmla="*/ 851367 h 1318708"/>
                <a:gd name="connsiteX57" fmla="*/ 771459 w 1314265"/>
                <a:gd name="connsiteY57" fmla="*/ 888659 h 1318708"/>
                <a:gd name="connsiteX58" fmla="*/ 826015 w 1314265"/>
                <a:gd name="connsiteY58" fmla="*/ 776310 h 1318708"/>
                <a:gd name="connsiteX59" fmla="*/ 870652 w 1314265"/>
                <a:gd name="connsiteY59" fmla="*/ 808882 h 1318708"/>
                <a:gd name="connsiteX60" fmla="*/ 994407 w 1314265"/>
                <a:gd name="connsiteY60" fmla="*/ 903293 h 1318708"/>
                <a:gd name="connsiteX61" fmla="*/ 1169885 w 1314265"/>
                <a:gd name="connsiteY61" fmla="*/ 1017058 h 1318708"/>
                <a:gd name="connsiteX62" fmla="*/ 1164217 w 1314265"/>
                <a:gd name="connsiteY62" fmla="*/ 1022250 h 1318708"/>
                <a:gd name="connsiteX63" fmla="*/ 1148393 w 1314265"/>
                <a:gd name="connsiteY63" fmla="*/ 1065207 h 1318708"/>
                <a:gd name="connsiteX64" fmla="*/ 1125484 w 1314265"/>
                <a:gd name="connsiteY64" fmla="*/ 1112649 h 1318708"/>
                <a:gd name="connsiteX65" fmla="*/ 1070692 w 1314265"/>
                <a:gd name="connsiteY65" fmla="*/ 1181569 h 1318708"/>
                <a:gd name="connsiteX66" fmla="*/ 1185000 w 1314265"/>
                <a:gd name="connsiteY66" fmla="*/ 1027679 h 1318708"/>
                <a:gd name="connsiteX67" fmla="*/ 784921 w 1314265"/>
                <a:gd name="connsiteY67" fmla="*/ 714235 h 1318708"/>
                <a:gd name="connsiteX68" fmla="*/ 798855 w 1314265"/>
                <a:gd name="connsiteY68" fmla="*/ 677651 h 1318708"/>
                <a:gd name="connsiteX69" fmla="*/ 846326 w 1314265"/>
                <a:gd name="connsiteY69" fmla="*/ 369636 h 1318708"/>
                <a:gd name="connsiteX70" fmla="*/ 751384 w 1314265"/>
                <a:gd name="connsiteY70" fmla="*/ 151783 h 1318708"/>
                <a:gd name="connsiteX71" fmla="*/ 387440 w 1314265"/>
                <a:gd name="connsiteY71" fmla="*/ 7806 h 1318708"/>
                <a:gd name="connsiteX72" fmla="*/ 352958 w 1314265"/>
                <a:gd name="connsiteY72" fmla="*/ 23384 h 1318708"/>
                <a:gd name="connsiteX73" fmla="*/ 242429 w 1314265"/>
                <a:gd name="connsiteY73" fmla="*/ 71534 h 1318708"/>
                <a:gd name="connsiteX74" fmla="*/ 218575 w 1314265"/>
                <a:gd name="connsiteY74" fmla="*/ 97025 h 1318708"/>
                <a:gd name="connsiteX75" fmla="*/ 60574 w 1314265"/>
                <a:gd name="connsiteY75" fmla="*/ 302132 h 1318708"/>
                <a:gd name="connsiteX76" fmla="*/ 19244 w 1314265"/>
                <a:gd name="connsiteY76" fmla="*/ 414953 h 1318708"/>
                <a:gd name="connsiteX77" fmla="*/ 13576 w 1314265"/>
                <a:gd name="connsiteY77" fmla="*/ 646495 h 1318708"/>
                <a:gd name="connsiteX78" fmla="*/ 140401 w 1314265"/>
                <a:gd name="connsiteY78" fmla="*/ 832249 h 1318708"/>
                <a:gd name="connsiteX79" fmla="*/ 357209 w 1314265"/>
                <a:gd name="connsiteY79" fmla="*/ 928312 h 1318708"/>
                <a:gd name="connsiteX80" fmla="*/ 491829 w 1314265"/>
                <a:gd name="connsiteY80" fmla="*/ 916982 h 1318708"/>
                <a:gd name="connsiteX81" fmla="*/ 536229 w 1314265"/>
                <a:gd name="connsiteY81" fmla="*/ 904945 h 1318708"/>
                <a:gd name="connsiteX82" fmla="*/ 715013 w 1314265"/>
                <a:gd name="connsiteY82" fmla="*/ 865293 h 1318708"/>
                <a:gd name="connsiteX83" fmla="*/ 735797 w 1314265"/>
                <a:gd name="connsiteY83" fmla="*/ 883467 h 1318708"/>
                <a:gd name="connsiteX84" fmla="*/ 739812 w 1314265"/>
                <a:gd name="connsiteY84" fmla="*/ 885119 h 1318708"/>
                <a:gd name="connsiteX85" fmla="*/ 746188 w 1314265"/>
                <a:gd name="connsiteY85" fmla="*/ 913442 h 1318708"/>
                <a:gd name="connsiteX86" fmla="*/ 765791 w 1314265"/>
                <a:gd name="connsiteY86" fmla="*/ 904001 h 1318708"/>
                <a:gd name="connsiteX87" fmla="*/ 766972 w 1314265"/>
                <a:gd name="connsiteY87" fmla="*/ 942709 h 1318708"/>
                <a:gd name="connsiteX88" fmla="*/ 785393 w 1314265"/>
                <a:gd name="connsiteY88" fmla="*/ 929020 h 1318708"/>
                <a:gd name="connsiteX89" fmla="*/ 812317 w 1314265"/>
                <a:gd name="connsiteY89" fmla="*/ 961828 h 1318708"/>
                <a:gd name="connsiteX90" fmla="*/ 952368 w 1314265"/>
                <a:gd name="connsiteY90" fmla="*/ 1145221 h 1318708"/>
                <a:gd name="connsiteX91" fmla="*/ 1008578 w 1314265"/>
                <a:gd name="connsiteY91" fmla="*/ 1218389 h 1318708"/>
                <a:gd name="connsiteX92" fmla="*/ 1308283 w 1314265"/>
                <a:gd name="connsiteY92" fmla="*/ 1211544 h 1318708"/>
                <a:gd name="connsiteX93" fmla="*/ 1299308 w 1314265"/>
                <a:gd name="connsiteY93" fmla="*/ 1106512 h 1318708"/>
                <a:gd name="connsiteX94" fmla="*/ 1043532 w 1314265"/>
                <a:gd name="connsiteY94" fmla="*/ 909902 h 1318708"/>
                <a:gd name="connsiteX95" fmla="*/ 895687 w 1314265"/>
                <a:gd name="connsiteY95" fmla="*/ 798733 h 1318708"/>
                <a:gd name="connsiteX96" fmla="*/ 860969 w 1314265"/>
                <a:gd name="connsiteY96" fmla="*/ 768757 h 1318708"/>
                <a:gd name="connsiteX97" fmla="*/ 784921 w 1314265"/>
                <a:gd name="connsiteY97" fmla="*/ 714235 h 131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314265" h="1318708">
                  <a:moveTo>
                    <a:pt x="790825" y="634458"/>
                  </a:moveTo>
                  <a:lnTo>
                    <a:pt x="783268" y="603303"/>
                  </a:lnTo>
                  <a:cubicBezTo>
                    <a:pt x="743827" y="616992"/>
                    <a:pt x="785157" y="610147"/>
                    <a:pt x="753510" y="691105"/>
                  </a:cubicBezTo>
                  <a:cubicBezTo>
                    <a:pt x="746661" y="708571"/>
                    <a:pt x="747605" y="709515"/>
                    <a:pt x="735560" y="719428"/>
                  </a:cubicBezTo>
                  <a:lnTo>
                    <a:pt x="746661" y="680247"/>
                  </a:lnTo>
                  <a:cubicBezTo>
                    <a:pt x="724933" y="683788"/>
                    <a:pt x="730128" y="684968"/>
                    <a:pt x="723043" y="705266"/>
                  </a:cubicBezTo>
                  <a:cubicBezTo>
                    <a:pt x="718320" y="719428"/>
                    <a:pt x="713832" y="729341"/>
                    <a:pt x="711471" y="744683"/>
                  </a:cubicBezTo>
                  <a:cubicBezTo>
                    <a:pt x="740048" y="735242"/>
                    <a:pt x="713360" y="738310"/>
                    <a:pt x="736741" y="723204"/>
                  </a:cubicBezTo>
                  <a:cubicBezTo>
                    <a:pt x="741937" y="731229"/>
                    <a:pt x="735560" y="726037"/>
                    <a:pt x="747369" y="732645"/>
                  </a:cubicBezTo>
                  <a:cubicBezTo>
                    <a:pt x="732726" y="764273"/>
                    <a:pt x="707692" y="796845"/>
                    <a:pt x="678170" y="815727"/>
                  </a:cubicBezTo>
                  <a:cubicBezTo>
                    <a:pt x="647231" y="835789"/>
                    <a:pt x="668723" y="824696"/>
                    <a:pt x="656206" y="839330"/>
                  </a:cubicBezTo>
                  <a:cubicBezTo>
                    <a:pt x="645578" y="851603"/>
                    <a:pt x="608262" y="862224"/>
                    <a:pt x="589369" y="870957"/>
                  </a:cubicBezTo>
                  <a:cubicBezTo>
                    <a:pt x="554179" y="887243"/>
                    <a:pt x="545440" y="888423"/>
                    <a:pt x="512612" y="890783"/>
                  </a:cubicBezTo>
                  <a:cubicBezTo>
                    <a:pt x="441996" y="895740"/>
                    <a:pt x="425227" y="915330"/>
                    <a:pt x="343983" y="902821"/>
                  </a:cubicBezTo>
                  <a:cubicBezTo>
                    <a:pt x="288483" y="894324"/>
                    <a:pt x="235816" y="873553"/>
                    <a:pt x="195902" y="846646"/>
                  </a:cubicBezTo>
                  <a:lnTo>
                    <a:pt x="175591" y="832249"/>
                  </a:lnTo>
                  <a:cubicBezTo>
                    <a:pt x="175355" y="831777"/>
                    <a:pt x="167797" y="824932"/>
                    <a:pt x="167797" y="824932"/>
                  </a:cubicBezTo>
                  <a:lnTo>
                    <a:pt x="117729" y="775366"/>
                  </a:lnTo>
                  <a:cubicBezTo>
                    <a:pt x="59866" y="716596"/>
                    <a:pt x="1295" y="615340"/>
                    <a:pt x="28218" y="524942"/>
                  </a:cubicBezTo>
                  <a:cubicBezTo>
                    <a:pt x="48766" y="456966"/>
                    <a:pt x="8852" y="384506"/>
                    <a:pt x="132844" y="220467"/>
                  </a:cubicBezTo>
                  <a:cubicBezTo>
                    <a:pt x="133552" y="219287"/>
                    <a:pt x="136150" y="215982"/>
                    <a:pt x="137095" y="214802"/>
                  </a:cubicBezTo>
                  <a:lnTo>
                    <a:pt x="141110" y="208901"/>
                  </a:lnTo>
                  <a:cubicBezTo>
                    <a:pt x="203460" y="113074"/>
                    <a:pt x="237941" y="114727"/>
                    <a:pt x="296512" y="75310"/>
                  </a:cubicBezTo>
                  <a:cubicBezTo>
                    <a:pt x="348471" y="40378"/>
                    <a:pt x="369254" y="21732"/>
                    <a:pt x="447664" y="21496"/>
                  </a:cubicBezTo>
                  <a:cubicBezTo>
                    <a:pt x="590313" y="21024"/>
                    <a:pt x="770750" y="159336"/>
                    <a:pt x="804051" y="279710"/>
                  </a:cubicBezTo>
                  <a:cubicBezTo>
                    <a:pt x="831920" y="380965"/>
                    <a:pt x="838060" y="531078"/>
                    <a:pt x="790825" y="634458"/>
                  </a:cubicBezTo>
                  <a:close/>
                  <a:moveTo>
                    <a:pt x="120090" y="261063"/>
                  </a:moveTo>
                  <a:cubicBezTo>
                    <a:pt x="137567" y="252566"/>
                    <a:pt x="145597" y="230616"/>
                    <a:pt x="157878" y="215746"/>
                  </a:cubicBezTo>
                  <a:cubicBezTo>
                    <a:pt x="232509" y="127236"/>
                    <a:pt x="193777" y="177746"/>
                    <a:pt x="243846" y="132429"/>
                  </a:cubicBezTo>
                  <a:cubicBezTo>
                    <a:pt x="252584" y="124404"/>
                    <a:pt x="254473" y="120863"/>
                    <a:pt x="267463" y="115907"/>
                  </a:cubicBezTo>
                  <a:cubicBezTo>
                    <a:pt x="290608" y="106938"/>
                    <a:pt x="288483" y="121099"/>
                    <a:pt x="292261" y="97261"/>
                  </a:cubicBezTo>
                  <a:cubicBezTo>
                    <a:pt x="258488" y="81447"/>
                    <a:pt x="173702" y="184591"/>
                    <a:pt x="154336" y="207249"/>
                  </a:cubicBezTo>
                  <a:cubicBezTo>
                    <a:pt x="153627" y="207957"/>
                    <a:pt x="152682" y="208901"/>
                    <a:pt x="151974" y="209846"/>
                  </a:cubicBezTo>
                  <a:lnTo>
                    <a:pt x="135442" y="232976"/>
                  </a:lnTo>
                  <a:cubicBezTo>
                    <a:pt x="128829" y="243833"/>
                    <a:pt x="125522" y="249970"/>
                    <a:pt x="120090" y="261063"/>
                  </a:cubicBezTo>
                  <a:close/>
                  <a:moveTo>
                    <a:pt x="810428" y="759316"/>
                  </a:moveTo>
                  <a:cubicBezTo>
                    <a:pt x="807357" y="775130"/>
                    <a:pt x="792478" y="806286"/>
                    <a:pt x="784685" y="816907"/>
                  </a:cubicBezTo>
                  <a:cubicBezTo>
                    <a:pt x="779016" y="824932"/>
                    <a:pt x="774057" y="830361"/>
                    <a:pt x="768861" y="840746"/>
                  </a:cubicBezTo>
                  <a:cubicBezTo>
                    <a:pt x="757052" y="863168"/>
                    <a:pt x="766263" y="854199"/>
                    <a:pt x="748078" y="866237"/>
                  </a:cubicBezTo>
                  <a:cubicBezTo>
                    <a:pt x="741229" y="841690"/>
                    <a:pt x="758469" y="825168"/>
                    <a:pt x="771695" y="804162"/>
                  </a:cubicBezTo>
                  <a:cubicBezTo>
                    <a:pt x="793659" y="769230"/>
                    <a:pt x="791061" y="763093"/>
                    <a:pt x="810428" y="759316"/>
                  </a:cubicBezTo>
                  <a:close/>
                  <a:moveTo>
                    <a:pt x="1185000" y="1027679"/>
                  </a:moveTo>
                  <a:cubicBezTo>
                    <a:pt x="1221607" y="1060959"/>
                    <a:pt x="1321273" y="1106512"/>
                    <a:pt x="1287027" y="1214376"/>
                  </a:cubicBezTo>
                  <a:cubicBezTo>
                    <a:pt x="1254435" y="1316812"/>
                    <a:pt x="1162091" y="1311384"/>
                    <a:pt x="1094073" y="1267483"/>
                  </a:cubicBezTo>
                  <a:cubicBezTo>
                    <a:pt x="1039044" y="1232078"/>
                    <a:pt x="992990" y="1162451"/>
                    <a:pt x="950715" y="1106748"/>
                  </a:cubicBezTo>
                  <a:cubicBezTo>
                    <a:pt x="937253" y="1088810"/>
                    <a:pt x="855773" y="983778"/>
                    <a:pt x="854120" y="972449"/>
                  </a:cubicBezTo>
                  <a:cubicBezTo>
                    <a:pt x="849869" y="941529"/>
                    <a:pt x="874431" y="946014"/>
                    <a:pt x="862858" y="915566"/>
                  </a:cubicBezTo>
                  <a:cubicBezTo>
                    <a:pt x="852467" y="930672"/>
                    <a:pt x="861205" y="929256"/>
                    <a:pt x="848452" y="950262"/>
                  </a:cubicBezTo>
                  <a:cubicBezTo>
                    <a:pt x="844201" y="957107"/>
                    <a:pt x="844437" y="955927"/>
                    <a:pt x="841130" y="959467"/>
                  </a:cubicBezTo>
                  <a:cubicBezTo>
                    <a:pt x="840186" y="958287"/>
                    <a:pt x="839477" y="956635"/>
                    <a:pt x="839005" y="955691"/>
                  </a:cubicBezTo>
                  <a:cubicBezTo>
                    <a:pt x="838769" y="954511"/>
                    <a:pt x="837824" y="952859"/>
                    <a:pt x="837352" y="951442"/>
                  </a:cubicBezTo>
                  <a:cubicBezTo>
                    <a:pt x="829794" y="927368"/>
                    <a:pt x="839477" y="971505"/>
                    <a:pt x="834754" y="942709"/>
                  </a:cubicBezTo>
                  <a:cubicBezTo>
                    <a:pt x="831683" y="922647"/>
                    <a:pt x="840658" y="913442"/>
                    <a:pt x="840186" y="888895"/>
                  </a:cubicBezTo>
                  <a:cubicBezTo>
                    <a:pt x="826724" y="899988"/>
                    <a:pt x="824362" y="915330"/>
                    <a:pt x="808774" y="926187"/>
                  </a:cubicBezTo>
                  <a:cubicBezTo>
                    <a:pt x="790825" y="900224"/>
                    <a:pt x="782323" y="903057"/>
                    <a:pt x="803106" y="870485"/>
                  </a:cubicBezTo>
                  <a:cubicBezTo>
                    <a:pt x="810664" y="858684"/>
                    <a:pt x="826015" y="834845"/>
                    <a:pt x="827905" y="821864"/>
                  </a:cubicBezTo>
                  <a:cubicBezTo>
                    <a:pt x="811845" y="822336"/>
                    <a:pt x="807357" y="834845"/>
                    <a:pt x="799564" y="851367"/>
                  </a:cubicBezTo>
                  <a:cubicBezTo>
                    <a:pt x="781614" y="889367"/>
                    <a:pt x="785393" y="884883"/>
                    <a:pt x="771459" y="888659"/>
                  </a:cubicBezTo>
                  <a:cubicBezTo>
                    <a:pt x="759178" y="862460"/>
                    <a:pt x="815151" y="785751"/>
                    <a:pt x="826015" y="776310"/>
                  </a:cubicBezTo>
                  <a:cubicBezTo>
                    <a:pt x="846326" y="781739"/>
                    <a:pt x="857190" y="796373"/>
                    <a:pt x="870652" y="808882"/>
                  </a:cubicBezTo>
                  <a:lnTo>
                    <a:pt x="994407" y="903293"/>
                  </a:lnTo>
                  <a:cubicBezTo>
                    <a:pt x="1058647" y="946250"/>
                    <a:pt x="1078485" y="975989"/>
                    <a:pt x="1169885" y="1017058"/>
                  </a:cubicBezTo>
                  <a:lnTo>
                    <a:pt x="1164217" y="1022250"/>
                  </a:lnTo>
                  <a:cubicBezTo>
                    <a:pt x="1145559" y="1040188"/>
                    <a:pt x="1156423" y="1026735"/>
                    <a:pt x="1148393" y="1065207"/>
                  </a:cubicBezTo>
                  <a:cubicBezTo>
                    <a:pt x="1144378" y="1084326"/>
                    <a:pt x="1134459" y="1096599"/>
                    <a:pt x="1125484" y="1112649"/>
                  </a:cubicBezTo>
                  <a:cubicBezTo>
                    <a:pt x="1072581" y="1208240"/>
                    <a:pt x="1069983" y="1135307"/>
                    <a:pt x="1070692" y="1181569"/>
                  </a:cubicBezTo>
                  <a:cubicBezTo>
                    <a:pt x="1120288" y="1180861"/>
                    <a:pt x="1170830" y="1043493"/>
                    <a:pt x="1185000" y="1027679"/>
                  </a:cubicBezTo>
                  <a:close/>
                  <a:moveTo>
                    <a:pt x="784921" y="714235"/>
                  </a:moveTo>
                  <a:cubicBezTo>
                    <a:pt x="788227" y="697005"/>
                    <a:pt x="793423" y="690869"/>
                    <a:pt x="798855" y="677651"/>
                  </a:cubicBezTo>
                  <a:cubicBezTo>
                    <a:pt x="830739" y="601886"/>
                    <a:pt x="856954" y="455550"/>
                    <a:pt x="846326" y="369636"/>
                  </a:cubicBezTo>
                  <a:cubicBezTo>
                    <a:pt x="830739" y="247138"/>
                    <a:pt x="811845" y="224007"/>
                    <a:pt x="751384" y="151783"/>
                  </a:cubicBezTo>
                  <a:cubicBezTo>
                    <a:pt x="679823" y="66577"/>
                    <a:pt x="500567" y="-28070"/>
                    <a:pt x="387440" y="7806"/>
                  </a:cubicBezTo>
                  <a:cubicBezTo>
                    <a:pt x="366184" y="14651"/>
                    <a:pt x="377048" y="19372"/>
                    <a:pt x="352958" y="23384"/>
                  </a:cubicBezTo>
                  <a:cubicBezTo>
                    <a:pt x="283287" y="34714"/>
                    <a:pt x="292497" y="45335"/>
                    <a:pt x="242429" y="71534"/>
                  </a:cubicBezTo>
                  <a:cubicBezTo>
                    <a:pt x="211254" y="87820"/>
                    <a:pt x="235343" y="73658"/>
                    <a:pt x="218575" y="97025"/>
                  </a:cubicBezTo>
                  <a:cubicBezTo>
                    <a:pt x="200626" y="122516"/>
                    <a:pt x="144652" y="150603"/>
                    <a:pt x="60574" y="302132"/>
                  </a:cubicBezTo>
                  <a:lnTo>
                    <a:pt x="19244" y="414953"/>
                  </a:lnTo>
                  <a:cubicBezTo>
                    <a:pt x="-3193" y="492134"/>
                    <a:pt x="-7208" y="566010"/>
                    <a:pt x="13576" y="646495"/>
                  </a:cubicBezTo>
                  <a:cubicBezTo>
                    <a:pt x="32470" y="718484"/>
                    <a:pt x="91041" y="785279"/>
                    <a:pt x="140401" y="832249"/>
                  </a:cubicBezTo>
                  <a:cubicBezTo>
                    <a:pt x="198264" y="887007"/>
                    <a:pt x="272895" y="913206"/>
                    <a:pt x="357209" y="928312"/>
                  </a:cubicBezTo>
                  <a:cubicBezTo>
                    <a:pt x="386731" y="933740"/>
                    <a:pt x="466558" y="924299"/>
                    <a:pt x="491829" y="916982"/>
                  </a:cubicBezTo>
                  <a:cubicBezTo>
                    <a:pt x="516391" y="909902"/>
                    <a:pt x="494899" y="909666"/>
                    <a:pt x="536229" y="904945"/>
                  </a:cubicBezTo>
                  <a:cubicBezTo>
                    <a:pt x="651955" y="892436"/>
                    <a:pt x="673447" y="812895"/>
                    <a:pt x="715013" y="865293"/>
                  </a:cubicBezTo>
                  <a:lnTo>
                    <a:pt x="735797" y="883467"/>
                  </a:lnTo>
                  <a:cubicBezTo>
                    <a:pt x="736741" y="883939"/>
                    <a:pt x="738631" y="884647"/>
                    <a:pt x="739812" y="885119"/>
                  </a:cubicBezTo>
                  <a:cubicBezTo>
                    <a:pt x="743118" y="898808"/>
                    <a:pt x="738631" y="905181"/>
                    <a:pt x="746188" y="913442"/>
                  </a:cubicBezTo>
                  <a:cubicBezTo>
                    <a:pt x="756108" y="924063"/>
                    <a:pt x="745007" y="909902"/>
                    <a:pt x="765791" y="904001"/>
                  </a:cubicBezTo>
                  <a:lnTo>
                    <a:pt x="766972" y="942709"/>
                  </a:lnTo>
                  <a:cubicBezTo>
                    <a:pt x="792242" y="941293"/>
                    <a:pt x="772876" y="950498"/>
                    <a:pt x="785393" y="929020"/>
                  </a:cubicBezTo>
                  <a:cubicBezTo>
                    <a:pt x="793423" y="941293"/>
                    <a:pt x="801925" y="949082"/>
                    <a:pt x="812317" y="961828"/>
                  </a:cubicBezTo>
                  <a:lnTo>
                    <a:pt x="952368" y="1145221"/>
                  </a:lnTo>
                  <a:cubicBezTo>
                    <a:pt x="973860" y="1171656"/>
                    <a:pt x="986377" y="1192898"/>
                    <a:pt x="1008578" y="1218389"/>
                  </a:cubicBezTo>
                  <a:cubicBezTo>
                    <a:pt x="1091003" y="1313036"/>
                    <a:pt x="1241682" y="1389272"/>
                    <a:pt x="1308283" y="1211544"/>
                  </a:cubicBezTo>
                  <a:cubicBezTo>
                    <a:pt x="1320092" y="1180153"/>
                    <a:pt x="1313007" y="1129643"/>
                    <a:pt x="1299308" y="1106512"/>
                  </a:cubicBezTo>
                  <a:cubicBezTo>
                    <a:pt x="1249239" y="1021778"/>
                    <a:pt x="1140835" y="987791"/>
                    <a:pt x="1043532" y="909902"/>
                  </a:cubicBezTo>
                  <a:cubicBezTo>
                    <a:pt x="1017789" y="889131"/>
                    <a:pt x="924972" y="829416"/>
                    <a:pt x="895687" y="798733"/>
                  </a:cubicBezTo>
                  <a:cubicBezTo>
                    <a:pt x="883169" y="785515"/>
                    <a:pt x="874195" y="780087"/>
                    <a:pt x="860969" y="768757"/>
                  </a:cubicBezTo>
                  <a:cubicBezTo>
                    <a:pt x="806413" y="721788"/>
                    <a:pt x="837352" y="747751"/>
                    <a:pt x="784921" y="714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896">
              <a:extLst>
                <a:ext uri="{FF2B5EF4-FFF2-40B4-BE49-F238E27FC236}">
                  <a16:creationId xmlns:a16="http://schemas.microsoft.com/office/drawing/2014/main" id="{04EA6272-CE09-34B1-4621-A6FC334EDF88}"/>
                </a:ext>
              </a:extLst>
            </p:cNvPr>
            <p:cNvSpPr/>
            <p:nvPr/>
          </p:nvSpPr>
          <p:spPr>
            <a:xfrm>
              <a:off x="3990132" y="5336637"/>
              <a:ext cx="638115" cy="720935"/>
            </a:xfrm>
            <a:custGeom>
              <a:avLst/>
              <a:gdLst>
                <a:gd name="connsiteX0" fmla="*/ 526334 w 638115"/>
                <a:gd name="connsiteY0" fmla="*/ 77586 h 720935"/>
                <a:gd name="connsiteX1" fmla="*/ 591281 w 638115"/>
                <a:gd name="connsiteY1" fmla="*/ 177189 h 720935"/>
                <a:gd name="connsiteX2" fmla="*/ 619622 w 638115"/>
                <a:gd name="connsiteY2" fmla="*/ 307240 h 720935"/>
                <a:gd name="connsiteX3" fmla="*/ 596713 w 638115"/>
                <a:gd name="connsiteY3" fmla="*/ 448620 h 720935"/>
                <a:gd name="connsiteX4" fmla="*/ 574041 w 638115"/>
                <a:gd name="connsiteY4" fmla="*/ 505739 h 720935"/>
                <a:gd name="connsiteX5" fmla="*/ 546408 w 638115"/>
                <a:gd name="connsiteY5" fmla="*/ 557429 h 720935"/>
                <a:gd name="connsiteX6" fmla="*/ 473667 w 638115"/>
                <a:gd name="connsiteY6" fmla="*/ 649479 h 720935"/>
                <a:gd name="connsiteX7" fmla="*/ 361012 w 638115"/>
                <a:gd name="connsiteY7" fmla="*/ 696921 h 720935"/>
                <a:gd name="connsiteX8" fmla="*/ 121295 w 638115"/>
                <a:gd name="connsiteY8" fmla="*/ 626348 h 720935"/>
                <a:gd name="connsiteX9" fmla="*/ 41468 w 638115"/>
                <a:gd name="connsiteY9" fmla="*/ 541615 h 720935"/>
                <a:gd name="connsiteX10" fmla="*/ 38870 w 638115"/>
                <a:gd name="connsiteY10" fmla="*/ 275612 h 720935"/>
                <a:gd name="connsiteX11" fmla="*/ 93426 w 638115"/>
                <a:gd name="connsiteY11" fmla="*/ 170108 h 720935"/>
                <a:gd name="connsiteX12" fmla="*/ 407302 w 638115"/>
                <a:gd name="connsiteY12" fmla="*/ 25896 h 720935"/>
                <a:gd name="connsiteX13" fmla="*/ 462330 w 638115"/>
                <a:gd name="connsiteY13" fmla="*/ 51151 h 720935"/>
                <a:gd name="connsiteX14" fmla="*/ 505550 w 638115"/>
                <a:gd name="connsiteY14" fmla="*/ 87735 h 720935"/>
                <a:gd name="connsiteX15" fmla="*/ 526334 w 638115"/>
                <a:gd name="connsiteY15" fmla="*/ 77586 h 720935"/>
                <a:gd name="connsiteX16" fmla="*/ 37453 w 638115"/>
                <a:gd name="connsiteY16" fmla="*/ 569938 h 720935"/>
                <a:gd name="connsiteX17" fmla="*/ 34383 w 638115"/>
                <a:gd name="connsiteY17" fmla="*/ 572298 h 720935"/>
                <a:gd name="connsiteX18" fmla="*/ 31312 w 638115"/>
                <a:gd name="connsiteY18" fmla="*/ 574659 h 720935"/>
                <a:gd name="connsiteX19" fmla="*/ 17850 w 638115"/>
                <a:gd name="connsiteY19" fmla="*/ 592125 h 720935"/>
                <a:gd name="connsiteX20" fmla="*/ 68864 w 638115"/>
                <a:gd name="connsiteY20" fmla="*/ 628473 h 720935"/>
                <a:gd name="connsiteX21" fmla="*/ 96496 w 638115"/>
                <a:gd name="connsiteY21" fmla="*/ 635790 h 720935"/>
                <a:gd name="connsiteX22" fmla="*/ 234658 w 638115"/>
                <a:gd name="connsiteY22" fmla="*/ 706126 h 720935"/>
                <a:gd name="connsiteX23" fmla="*/ 445090 w 638115"/>
                <a:gd name="connsiteY23" fmla="*/ 695032 h 720935"/>
                <a:gd name="connsiteX24" fmla="*/ 492561 w 638115"/>
                <a:gd name="connsiteY24" fmla="*/ 658448 h 720935"/>
                <a:gd name="connsiteX25" fmla="*/ 604980 w 638115"/>
                <a:gd name="connsiteY25" fmla="*/ 152406 h 720935"/>
                <a:gd name="connsiteX26" fmla="*/ 527278 w 638115"/>
                <a:gd name="connsiteY26" fmla="*/ 56579 h 720935"/>
                <a:gd name="connsiteX27" fmla="*/ 408955 w 638115"/>
                <a:gd name="connsiteY27" fmla="*/ 5597 h 720935"/>
                <a:gd name="connsiteX28" fmla="*/ 73115 w 638115"/>
                <a:gd name="connsiteY28" fmla="*/ 174121 h 720935"/>
                <a:gd name="connsiteX29" fmla="*/ 17850 w 638115"/>
                <a:gd name="connsiteY29" fmla="*/ 287650 h 720935"/>
                <a:gd name="connsiteX30" fmla="*/ 37453 w 638115"/>
                <a:gd name="connsiteY30" fmla="*/ 569938 h 72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8115" h="720935">
                  <a:moveTo>
                    <a:pt x="526334" y="77586"/>
                  </a:moveTo>
                  <a:cubicBezTo>
                    <a:pt x="558926" y="114878"/>
                    <a:pt x="570262" y="117710"/>
                    <a:pt x="591281" y="177189"/>
                  </a:cubicBezTo>
                  <a:cubicBezTo>
                    <a:pt x="601437" y="205984"/>
                    <a:pt x="619386" y="273960"/>
                    <a:pt x="619622" y="307240"/>
                  </a:cubicBezTo>
                  <a:cubicBezTo>
                    <a:pt x="620331" y="372855"/>
                    <a:pt x="614899" y="397638"/>
                    <a:pt x="596713" y="448620"/>
                  </a:cubicBezTo>
                  <a:cubicBezTo>
                    <a:pt x="589628" y="468210"/>
                    <a:pt x="582307" y="485912"/>
                    <a:pt x="574041" y="505739"/>
                  </a:cubicBezTo>
                  <a:cubicBezTo>
                    <a:pt x="566011" y="525801"/>
                    <a:pt x="556564" y="536658"/>
                    <a:pt x="546408" y="557429"/>
                  </a:cubicBezTo>
                  <a:cubicBezTo>
                    <a:pt x="523027" y="605814"/>
                    <a:pt x="499646" y="621628"/>
                    <a:pt x="473667" y="649479"/>
                  </a:cubicBezTo>
                  <a:cubicBezTo>
                    <a:pt x="442964" y="682287"/>
                    <a:pt x="414623" y="686771"/>
                    <a:pt x="361012" y="696921"/>
                  </a:cubicBezTo>
                  <a:cubicBezTo>
                    <a:pt x="270793" y="713914"/>
                    <a:pt x="176087" y="665765"/>
                    <a:pt x="121295" y="626348"/>
                  </a:cubicBezTo>
                  <a:cubicBezTo>
                    <a:pt x="86341" y="601330"/>
                    <a:pt x="60834" y="585516"/>
                    <a:pt x="41468" y="541615"/>
                  </a:cubicBezTo>
                  <a:cubicBezTo>
                    <a:pt x="9820" y="470099"/>
                    <a:pt x="9112" y="346420"/>
                    <a:pt x="38870" y="275612"/>
                  </a:cubicBezTo>
                  <a:cubicBezTo>
                    <a:pt x="58472" y="229115"/>
                    <a:pt x="68864" y="211177"/>
                    <a:pt x="93426" y="170108"/>
                  </a:cubicBezTo>
                  <a:cubicBezTo>
                    <a:pt x="143731" y="85847"/>
                    <a:pt x="282366" y="-9272"/>
                    <a:pt x="407302" y="25896"/>
                  </a:cubicBezTo>
                  <a:cubicBezTo>
                    <a:pt x="442964" y="36045"/>
                    <a:pt x="405885" y="35101"/>
                    <a:pt x="462330" y="51151"/>
                  </a:cubicBezTo>
                  <a:cubicBezTo>
                    <a:pt x="486656" y="57995"/>
                    <a:pt x="496812" y="67437"/>
                    <a:pt x="505550" y="87735"/>
                  </a:cubicBezTo>
                  <a:cubicBezTo>
                    <a:pt x="519957" y="73809"/>
                    <a:pt x="503897" y="81126"/>
                    <a:pt x="526334" y="77586"/>
                  </a:cubicBezTo>
                  <a:close/>
                  <a:moveTo>
                    <a:pt x="37453" y="569938"/>
                  </a:moveTo>
                  <a:cubicBezTo>
                    <a:pt x="36508" y="570882"/>
                    <a:pt x="34855" y="571826"/>
                    <a:pt x="34383" y="572298"/>
                  </a:cubicBezTo>
                  <a:cubicBezTo>
                    <a:pt x="33674" y="572770"/>
                    <a:pt x="32021" y="573950"/>
                    <a:pt x="31312" y="574659"/>
                  </a:cubicBezTo>
                  <a:lnTo>
                    <a:pt x="17850" y="592125"/>
                  </a:lnTo>
                  <a:cubicBezTo>
                    <a:pt x="35327" y="602746"/>
                    <a:pt x="53749" y="620448"/>
                    <a:pt x="68864" y="628473"/>
                  </a:cubicBezTo>
                  <a:cubicBezTo>
                    <a:pt x="92718" y="641218"/>
                    <a:pt x="70753" y="624460"/>
                    <a:pt x="96496" y="635790"/>
                  </a:cubicBezTo>
                  <a:cubicBezTo>
                    <a:pt x="119405" y="645703"/>
                    <a:pt x="148219" y="678274"/>
                    <a:pt x="234658" y="706126"/>
                  </a:cubicBezTo>
                  <a:cubicBezTo>
                    <a:pt x="304330" y="728784"/>
                    <a:pt x="375891" y="725716"/>
                    <a:pt x="445090" y="695032"/>
                  </a:cubicBezTo>
                  <a:cubicBezTo>
                    <a:pt x="472958" y="682523"/>
                    <a:pt x="474611" y="676858"/>
                    <a:pt x="492561" y="658448"/>
                  </a:cubicBezTo>
                  <a:cubicBezTo>
                    <a:pt x="620567" y="527453"/>
                    <a:pt x="680319" y="336271"/>
                    <a:pt x="604980" y="152406"/>
                  </a:cubicBezTo>
                  <a:cubicBezTo>
                    <a:pt x="586794" y="108033"/>
                    <a:pt x="564121" y="78530"/>
                    <a:pt x="527278" y="56579"/>
                  </a:cubicBezTo>
                  <a:cubicBezTo>
                    <a:pt x="508384" y="45486"/>
                    <a:pt x="426196" y="10082"/>
                    <a:pt x="408955" y="5597"/>
                  </a:cubicBezTo>
                  <a:cubicBezTo>
                    <a:pt x="286144" y="-25558"/>
                    <a:pt x="127435" y="79238"/>
                    <a:pt x="73115" y="174121"/>
                  </a:cubicBezTo>
                  <a:cubicBezTo>
                    <a:pt x="49498" y="215189"/>
                    <a:pt x="33674" y="238556"/>
                    <a:pt x="17850" y="287650"/>
                  </a:cubicBezTo>
                  <a:cubicBezTo>
                    <a:pt x="-5295" y="359402"/>
                    <a:pt x="-12616" y="517068"/>
                    <a:pt x="37453" y="5699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897">
              <a:extLst>
                <a:ext uri="{FF2B5EF4-FFF2-40B4-BE49-F238E27FC236}">
                  <a16:creationId xmlns:a16="http://schemas.microsoft.com/office/drawing/2014/main" id="{BEA29AF5-E342-35DD-1CAE-0DEEBE7A7BDE}"/>
                </a:ext>
              </a:extLst>
            </p:cNvPr>
            <p:cNvSpPr/>
            <p:nvPr/>
          </p:nvSpPr>
          <p:spPr>
            <a:xfrm>
              <a:off x="4131738" y="5713741"/>
              <a:ext cx="148317" cy="175794"/>
            </a:xfrm>
            <a:custGeom>
              <a:avLst/>
              <a:gdLst>
                <a:gd name="connsiteX0" fmla="*/ 0 w 148317"/>
                <a:gd name="connsiteY0" fmla="*/ 74349 h 175794"/>
                <a:gd name="connsiteX1" fmla="*/ 142649 w 148317"/>
                <a:gd name="connsiteY1" fmla="*/ 173480 h 175794"/>
                <a:gd name="connsiteX2" fmla="*/ 81952 w 148317"/>
                <a:gd name="connsiteY2" fmla="*/ 127219 h 175794"/>
                <a:gd name="connsiteX3" fmla="*/ 29758 w 148317"/>
                <a:gd name="connsiteY3" fmla="*/ 74349 h 175794"/>
                <a:gd name="connsiteX4" fmla="*/ 94470 w 148317"/>
                <a:gd name="connsiteY4" fmla="*/ 39653 h 175794"/>
                <a:gd name="connsiteX5" fmla="*/ 148317 w 148317"/>
                <a:gd name="connsiteY5" fmla="*/ 0 h 175794"/>
                <a:gd name="connsiteX6" fmla="*/ 71088 w 148317"/>
                <a:gd name="connsiteY6" fmla="*/ 36820 h 175794"/>
                <a:gd name="connsiteX7" fmla="*/ 0 w 148317"/>
                <a:gd name="connsiteY7" fmla="*/ 74349 h 17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7" h="175794">
                  <a:moveTo>
                    <a:pt x="0" y="74349"/>
                  </a:moveTo>
                  <a:cubicBezTo>
                    <a:pt x="6613" y="102436"/>
                    <a:pt x="110530" y="191182"/>
                    <a:pt x="142649" y="173480"/>
                  </a:cubicBezTo>
                  <a:cubicBezTo>
                    <a:pt x="139343" y="151057"/>
                    <a:pt x="98721" y="140672"/>
                    <a:pt x="81952" y="127219"/>
                  </a:cubicBezTo>
                  <a:cubicBezTo>
                    <a:pt x="58099" y="108100"/>
                    <a:pt x="40150" y="101256"/>
                    <a:pt x="29758" y="74349"/>
                  </a:cubicBezTo>
                  <a:cubicBezTo>
                    <a:pt x="48652" y="64671"/>
                    <a:pt x="75576" y="51926"/>
                    <a:pt x="94470" y="39653"/>
                  </a:cubicBezTo>
                  <a:cubicBezTo>
                    <a:pt x="127770" y="18410"/>
                    <a:pt x="144066" y="35404"/>
                    <a:pt x="148317" y="0"/>
                  </a:cubicBezTo>
                  <a:cubicBezTo>
                    <a:pt x="117379" y="1416"/>
                    <a:pt x="94234" y="23603"/>
                    <a:pt x="71088" y="36820"/>
                  </a:cubicBezTo>
                  <a:cubicBezTo>
                    <a:pt x="49360" y="49330"/>
                    <a:pt x="16296" y="57119"/>
                    <a:pt x="0" y="743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898">
              <a:extLst>
                <a:ext uri="{FF2B5EF4-FFF2-40B4-BE49-F238E27FC236}">
                  <a16:creationId xmlns:a16="http://schemas.microsoft.com/office/drawing/2014/main" id="{25E8B044-9718-1F23-9605-AFE02BA86B34}"/>
                </a:ext>
              </a:extLst>
            </p:cNvPr>
            <p:cNvSpPr/>
            <p:nvPr/>
          </p:nvSpPr>
          <p:spPr>
            <a:xfrm>
              <a:off x="4337682" y="5482281"/>
              <a:ext cx="156191" cy="162587"/>
            </a:xfrm>
            <a:custGeom>
              <a:avLst/>
              <a:gdLst>
                <a:gd name="connsiteX0" fmla="*/ 129896 w 156191"/>
                <a:gd name="connsiteY0" fmla="*/ 79458 h 162587"/>
                <a:gd name="connsiteX1" fmla="*/ 82661 w 156191"/>
                <a:gd name="connsiteY1" fmla="*/ 127608 h 162587"/>
                <a:gd name="connsiteX2" fmla="*/ 51250 w 156191"/>
                <a:gd name="connsiteY2" fmla="*/ 141061 h 162587"/>
                <a:gd name="connsiteX3" fmla="*/ 27632 w 156191"/>
                <a:gd name="connsiteY3" fmla="*/ 161832 h 162587"/>
                <a:gd name="connsiteX4" fmla="*/ 156111 w 156191"/>
                <a:gd name="connsiteY4" fmla="*/ 62464 h 162587"/>
                <a:gd name="connsiteX5" fmla="*/ 78174 w 156191"/>
                <a:gd name="connsiteY5" fmla="*/ 22576 h 162587"/>
                <a:gd name="connsiteX6" fmla="*/ 0 w 156191"/>
                <a:gd name="connsiteY6" fmla="*/ 8414 h 162587"/>
                <a:gd name="connsiteX7" fmla="*/ 27396 w 156191"/>
                <a:gd name="connsiteY7" fmla="*/ 31073 h 162587"/>
                <a:gd name="connsiteX8" fmla="*/ 129896 w 156191"/>
                <a:gd name="connsiteY8" fmla="*/ 79458 h 1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91" h="162587">
                  <a:moveTo>
                    <a:pt x="129896" y="79458"/>
                  </a:moveTo>
                  <a:cubicBezTo>
                    <a:pt x="125881" y="105185"/>
                    <a:pt x="118796" y="106837"/>
                    <a:pt x="82661" y="127608"/>
                  </a:cubicBezTo>
                  <a:cubicBezTo>
                    <a:pt x="71325" y="134216"/>
                    <a:pt x="64712" y="135869"/>
                    <a:pt x="51250" y="141061"/>
                  </a:cubicBezTo>
                  <a:cubicBezTo>
                    <a:pt x="30230" y="149322"/>
                    <a:pt x="31411" y="143657"/>
                    <a:pt x="27632" y="161832"/>
                  </a:cubicBezTo>
                  <a:cubicBezTo>
                    <a:pt x="44401" y="170093"/>
                    <a:pt x="159654" y="108962"/>
                    <a:pt x="156111" y="62464"/>
                  </a:cubicBezTo>
                  <a:lnTo>
                    <a:pt x="78174" y="22576"/>
                  </a:lnTo>
                  <a:cubicBezTo>
                    <a:pt x="25979" y="1333"/>
                    <a:pt x="19366" y="-8108"/>
                    <a:pt x="0" y="8414"/>
                  </a:cubicBezTo>
                  <a:cubicBezTo>
                    <a:pt x="2834" y="28948"/>
                    <a:pt x="7794" y="26588"/>
                    <a:pt x="27396" y="31073"/>
                  </a:cubicBezTo>
                  <a:cubicBezTo>
                    <a:pt x="70144" y="41222"/>
                    <a:pt x="93053" y="55855"/>
                    <a:pt x="129896" y="7945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899">
              <a:extLst>
                <a:ext uri="{FF2B5EF4-FFF2-40B4-BE49-F238E27FC236}">
                  <a16:creationId xmlns:a16="http://schemas.microsoft.com/office/drawing/2014/main" id="{145215DF-668F-2B43-4A4A-1D7051137F0D}"/>
                </a:ext>
              </a:extLst>
            </p:cNvPr>
            <p:cNvSpPr/>
            <p:nvPr/>
          </p:nvSpPr>
          <p:spPr>
            <a:xfrm>
              <a:off x="4156064" y="5533426"/>
              <a:ext cx="232395" cy="40362"/>
            </a:xfrm>
            <a:custGeom>
              <a:avLst/>
              <a:gdLst>
                <a:gd name="connsiteX0" fmla="*/ 126353 w 232395"/>
                <a:gd name="connsiteY0" fmla="*/ 27369 h 40362"/>
                <a:gd name="connsiteX1" fmla="*/ 192482 w 232395"/>
                <a:gd name="connsiteY1" fmla="*/ 33270 h 40362"/>
                <a:gd name="connsiteX2" fmla="*/ 232395 w 232395"/>
                <a:gd name="connsiteY2" fmla="*/ 26189 h 40362"/>
                <a:gd name="connsiteX3" fmla="*/ 123755 w 232395"/>
                <a:gd name="connsiteY3" fmla="*/ 4238 h 40362"/>
                <a:gd name="connsiteX4" fmla="*/ 5196 w 232395"/>
                <a:gd name="connsiteY4" fmla="*/ 698 h 40362"/>
                <a:gd name="connsiteX5" fmla="*/ 0 w 232395"/>
                <a:gd name="connsiteY5" fmla="*/ 21704 h 40362"/>
                <a:gd name="connsiteX6" fmla="*/ 126353 w 232395"/>
                <a:gd name="connsiteY6" fmla="*/ 27369 h 4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95" h="40362">
                  <a:moveTo>
                    <a:pt x="126353" y="27369"/>
                  </a:moveTo>
                  <a:cubicBezTo>
                    <a:pt x="149262" y="29257"/>
                    <a:pt x="170282" y="27369"/>
                    <a:pt x="192482" y="33270"/>
                  </a:cubicBezTo>
                  <a:cubicBezTo>
                    <a:pt x="221768" y="41295"/>
                    <a:pt x="213502" y="46487"/>
                    <a:pt x="232395" y="26189"/>
                  </a:cubicBezTo>
                  <a:cubicBezTo>
                    <a:pt x="217989" y="-4495"/>
                    <a:pt x="205944" y="10375"/>
                    <a:pt x="123755" y="4238"/>
                  </a:cubicBezTo>
                  <a:cubicBezTo>
                    <a:pt x="100374" y="2586"/>
                    <a:pt x="13226" y="-1662"/>
                    <a:pt x="5196" y="698"/>
                  </a:cubicBezTo>
                  <a:cubicBezTo>
                    <a:pt x="-945" y="12735"/>
                    <a:pt x="1181" y="3766"/>
                    <a:pt x="0" y="21704"/>
                  </a:cubicBezTo>
                  <a:cubicBezTo>
                    <a:pt x="24326" y="29493"/>
                    <a:pt x="94942" y="25009"/>
                    <a:pt x="126353" y="273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900">
              <a:extLst>
                <a:ext uri="{FF2B5EF4-FFF2-40B4-BE49-F238E27FC236}">
                  <a16:creationId xmlns:a16="http://schemas.microsoft.com/office/drawing/2014/main" id="{46406735-0E74-5915-9316-19FBDAEC5275}"/>
                </a:ext>
              </a:extLst>
            </p:cNvPr>
            <p:cNvSpPr/>
            <p:nvPr/>
          </p:nvSpPr>
          <p:spPr>
            <a:xfrm>
              <a:off x="4194019" y="5776278"/>
              <a:ext cx="283950" cy="38308"/>
            </a:xfrm>
            <a:custGeom>
              <a:avLst/>
              <a:gdLst>
                <a:gd name="connsiteX0" fmla="*/ 131854 w 283950"/>
                <a:gd name="connsiteY0" fmla="*/ 482 h 38308"/>
                <a:gd name="connsiteX1" fmla="*/ 6210 w 283950"/>
                <a:gd name="connsiteY1" fmla="*/ 22196 h 38308"/>
                <a:gd name="connsiteX2" fmla="*/ 166808 w 283950"/>
                <a:gd name="connsiteY2" fmla="*/ 17004 h 38308"/>
                <a:gd name="connsiteX3" fmla="*/ 283951 w 283950"/>
                <a:gd name="connsiteY3" fmla="*/ 18420 h 38308"/>
                <a:gd name="connsiteX4" fmla="*/ 131854 w 283950"/>
                <a:gd name="connsiteY4" fmla="*/ 482 h 3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50" h="38308">
                  <a:moveTo>
                    <a:pt x="131854" y="482"/>
                  </a:moveTo>
                  <a:cubicBezTo>
                    <a:pt x="77298" y="3078"/>
                    <a:pt x="-26382" y="-9903"/>
                    <a:pt x="6210" y="22196"/>
                  </a:cubicBezTo>
                  <a:cubicBezTo>
                    <a:pt x="11169" y="27153"/>
                    <a:pt x="148859" y="17240"/>
                    <a:pt x="166808" y="17004"/>
                  </a:cubicBezTo>
                  <a:cubicBezTo>
                    <a:pt x="243801" y="16532"/>
                    <a:pt x="270016" y="64209"/>
                    <a:pt x="283951" y="18420"/>
                  </a:cubicBezTo>
                  <a:cubicBezTo>
                    <a:pt x="268127" y="8507"/>
                    <a:pt x="163502" y="-1170"/>
                    <a:pt x="131854" y="4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901">
              <a:extLst>
                <a:ext uri="{FF2B5EF4-FFF2-40B4-BE49-F238E27FC236}">
                  <a16:creationId xmlns:a16="http://schemas.microsoft.com/office/drawing/2014/main" id="{6A697DEB-C028-2556-7492-7BB135B2869B}"/>
                </a:ext>
              </a:extLst>
            </p:cNvPr>
            <p:cNvSpPr/>
            <p:nvPr/>
          </p:nvSpPr>
          <p:spPr>
            <a:xfrm>
              <a:off x="5012904" y="6295061"/>
              <a:ext cx="63327" cy="125344"/>
            </a:xfrm>
            <a:custGeom>
              <a:avLst/>
              <a:gdLst>
                <a:gd name="connsiteX0" fmla="*/ 62586 w 63327"/>
                <a:gd name="connsiteY0" fmla="*/ 2138 h 125344"/>
                <a:gd name="connsiteX1" fmla="*/ 24090 w 63327"/>
                <a:gd name="connsiteY1" fmla="*/ 5914 h 125344"/>
                <a:gd name="connsiteX2" fmla="*/ 43928 w 63327"/>
                <a:gd name="connsiteY2" fmla="*/ 20784 h 125344"/>
                <a:gd name="connsiteX3" fmla="*/ 15115 w 63327"/>
                <a:gd name="connsiteY3" fmla="*/ 100561 h 125344"/>
                <a:gd name="connsiteX4" fmla="*/ 0 w 63327"/>
                <a:gd name="connsiteY4" fmla="*/ 125344 h 125344"/>
                <a:gd name="connsiteX5" fmla="*/ 43928 w 63327"/>
                <a:gd name="connsiteY5" fmla="*/ 75306 h 125344"/>
                <a:gd name="connsiteX6" fmla="*/ 62586 w 63327"/>
                <a:gd name="connsiteY6" fmla="*/ 2138 h 12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7" h="125344">
                  <a:moveTo>
                    <a:pt x="62586" y="2138"/>
                  </a:moveTo>
                  <a:cubicBezTo>
                    <a:pt x="40622" y="-1166"/>
                    <a:pt x="39677" y="-1166"/>
                    <a:pt x="24090" y="5914"/>
                  </a:cubicBezTo>
                  <a:cubicBezTo>
                    <a:pt x="30230" y="20784"/>
                    <a:pt x="15115" y="3318"/>
                    <a:pt x="43928" y="20784"/>
                  </a:cubicBezTo>
                  <a:cubicBezTo>
                    <a:pt x="43928" y="46983"/>
                    <a:pt x="30230" y="79083"/>
                    <a:pt x="15115" y="100561"/>
                  </a:cubicBezTo>
                  <a:lnTo>
                    <a:pt x="0" y="125344"/>
                  </a:lnTo>
                  <a:cubicBezTo>
                    <a:pt x="21728" y="121804"/>
                    <a:pt x="27869" y="109294"/>
                    <a:pt x="43928" y="75306"/>
                  </a:cubicBezTo>
                  <a:cubicBezTo>
                    <a:pt x="55029" y="52412"/>
                    <a:pt x="66365" y="34710"/>
                    <a:pt x="62586" y="21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902">
              <a:extLst>
                <a:ext uri="{FF2B5EF4-FFF2-40B4-BE49-F238E27FC236}">
                  <a16:creationId xmlns:a16="http://schemas.microsoft.com/office/drawing/2014/main" id="{3F8DEBAA-8D64-6751-6D67-4C3446812067}"/>
                </a:ext>
              </a:extLst>
            </p:cNvPr>
            <p:cNvSpPr/>
            <p:nvPr/>
          </p:nvSpPr>
          <p:spPr>
            <a:xfrm>
              <a:off x="4058524" y="5376458"/>
              <a:ext cx="81007" cy="91578"/>
            </a:xfrm>
            <a:custGeom>
              <a:avLst/>
              <a:gdLst>
                <a:gd name="connsiteX0" fmla="*/ 81008 w 81007"/>
                <a:gd name="connsiteY0" fmla="*/ 0 h 91578"/>
                <a:gd name="connsiteX1" fmla="*/ 0 w 81007"/>
                <a:gd name="connsiteY1" fmla="*/ 91578 h 91578"/>
                <a:gd name="connsiteX2" fmla="*/ 41330 w 81007"/>
                <a:gd name="connsiteY2" fmla="*/ 46969 h 91578"/>
                <a:gd name="connsiteX3" fmla="*/ 81008 w 81007"/>
                <a:gd name="connsiteY3" fmla="*/ 0 h 91578"/>
              </a:gdLst>
              <a:ahLst/>
              <a:cxnLst>
                <a:cxn ang="0">
                  <a:pos x="connsiteX0" y="connsiteY0"/>
                </a:cxn>
                <a:cxn ang="0">
                  <a:pos x="connsiteX1" y="connsiteY1"/>
                </a:cxn>
                <a:cxn ang="0">
                  <a:pos x="connsiteX2" y="connsiteY2"/>
                </a:cxn>
                <a:cxn ang="0">
                  <a:pos x="connsiteX3" y="connsiteY3"/>
                </a:cxn>
              </a:cxnLst>
              <a:rect l="l" t="t" r="r" b="b"/>
              <a:pathLst>
                <a:path w="81007" h="91578">
                  <a:moveTo>
                    <a:pt x="81008" y="0"/>
                  </a:moveTo>
                  <a:cubicBezTo>
                    <a:pt x="60224" y="4485"/>
                    <a:pt x="1889" y="69864"/>
                    <a:pt x="0" y="91578"/>
                  </a:cubicBezTo>
                  <a:cubicBezTo>
                    <a:pt x="15351" y="82845"/>
                    <a:pt x="29049" y="63491"/>
                    <a:pt x="41330" y="46969"/>
                  </a:cubicBezTo>
                  <a:cubicBezTo>
                    <a:pt x="55265" y="28087"/>
                    <a:pt x="77938" y="19118"/>
                    <a:pt x="810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903">
              <a:extLst>
                <a:ext uri="{FF2B5EF4-FFF2-40B4-BE49-F238E27FC236}">
                  <a16:creationId xmlns:a16="http://schemas.microsoft.com/office/drawing/2014/main" id="{9D2297E9-5AB0-1B4F-F13E-FE6C17F511EA}"/>
                </a:ext>
              </a:extLst>
            </p:cNvPr>
            <p:cNvSpPr/>
            <p:nvPr/>
          </p:nvSpPr>
          <p:spPr>
            <a:xfrm>
              <a:off x="5089661" y="6339342"/>
              <a:ext cx="34484" cy="69026"/>
            </a:xfrm>
            <a:custGeom>
              <a:avLst/>
              <a:gdLst>
                <a:gd name="connsiteX0" fmla="*/ 34481 w 34484"/>
                <a:gd name="connsiteY0" fmla="*/ 11200 h 69026"/>
                <a:gd name="connsiteX1" fmla="*/ 15588 w 34484"/>
                <a:gd name="connsiteY1" fmla="*/ 3647 h 69026"/>
                <a:gd name="connsiteX2" fmla="*/ 0 w 34484"/>
                <a:gd name="connsiteY2" fmla="*/ 69026 h 69026"/>
                <a:gd name="connsiteX3" fmla="*/ 34481 w 34484"/>
                <a:gd name="connsiteY3" fmla="*/ 11200 h 69026"/>
              </a:gdLst>
              <a:ahLst/>
              <a:cxnLst>
                <a:cxn ang="0">
                  <a:pos x="connsiteX0" y="connsiteY0"/>
                </a:cxn>
                <a:cxn ang="0">
                  <a:pos x="connsiteX1" y="connsiteY1"/>
                </a:cxn>
                <a:cxn ang="0">
                  <a:pos x="connsiteX2" y="connsiteY2"/>
                </a:cxn>
                <a:cxn ang="0">
                  <a:pos x="connsiteX3" y="connsiteY3"/>
                </a:cxn>
              </a:cxnLst>
              <a:rect l="l" t="t" r="r" b="b"/>
              <a:pathLst>
                <a:path w="34484" h="69026">
                  <a:moveTo>
                    <a:pt x="34481" y="11200"/>
                  </a:moveTo>
                  <a:cubicBezTo>
                    <a:pt x="21964" y="-1074"/>
                    <a:pt x="25979" y="-2726"/>
                    <a:pt x="15588" y="3647"/>
                  </a:cubicBezTo>
                  <a:cubicBezTo>
                    <a:pt x="29286" y="36219"/>
                    <a:pt x="3779" y="47784"/>
                    <a:pt x="0" y="69026"/>
                  </a:cubicBezTo>
                  <a:cubicBezTo>
                    <a:pt x="20547" y="65958"/>
                    <a:pt x="34718" y="37399"/>
                    <a:pt x="34481" y="1120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904">
              <a:extLst>
                <a:ext uri="{FF2B5EF4-FFF2-40B4-BE49-F238E27FC236}">
                  <a16:creationId xmlns:a16="http://schemas.microsoft.com/office/drawing/2014/main" id="{908986CD-B7CA-67F4-2FF6-906BE2230002}"/>
                </a:ext>
              </a:extLst>
            </p:cNvPr>
            <p:cNvSpPr/>
            <p:nvPr/>
          </p:nvSpPr>
          <p:spPr>
            <a:xfrm>
              <a:off x="3932166" y="5728610"/>
              <a:ext cx="24567" cy="27851"/>
            </a:xfrm>
            <a:custGeom>
              <a:avLst/>
              <a:gdLst>
                <a:gd name="connsiteX0" fmla="*/ 24567 w 24567"/>
                <a:gd name="connsiteY0" fmla="*/ 236 h 27851"/>
                <a:gd name="connsiteX1" fmla="*/ 10161 w 24567"/>
                <a:gd name="connsiteY1" fmla="*/ 27852 h 27851"/>
                <a:gd name="connsiteX2" fmla="*/ 24567 w 24567"/>
                <a:gd name="connsiteY2" fmla="*/ 236 h 27851"/>
              </a:gdLst>
              <a:ahLst/>
              <a:cxnLst>
                <a:cxn ang="0">
                  <a:pos x="connsiteX0" y="connsiteY0"/>
                </a:cxn>
                <a:cxn ang="0">
                  <a:pos x="connsiteX1" y="connsiteY1"/>
                </a:cxn>
                <a:cxn ang="0">
                  <a:pos x="connsiteX2" y="connsiteY2"/>
                </a:cxn>
              </a:cxnLst>
              <a:rect l="l" t="t" r="r" b="b"/>
              <a:pathLst>
                <a:path w="24567" h="27851">
                  <a:moveTo>
                    <a:pt x="24567" y="236"/>
                  </a:moveTo>
                  <a:cubicBezTo>
                    <a:pt x="241" y="-1652"/>
                    <a:pt x="-8733" y="7789"/>
                    <a:pt x="10161" y="27852"/>
                  </a:cubicBezTo>
                  <a:cubicBezTo>
                    <a:pt x="25984" y="21243"/>
                    <a:pt x="23386" y="20771"/>
                    <a:pt x="24567" y="2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905">
              <a:extLst>
                <a:ext uri="{FF2B5EF4-FFF2-40B4-BE49-F238E27FC236}">
                  <a16:creationId xmlns:a16="http://schemas.microsoft.com/office/drawing/2014/main" id="{F19E0543-B6F1-6BEF-D7EF-13321C857730}"/>
                </a:ext>
              </a:extLst>
            </p:cNvPr>
            <p:cNvSpPr/>
            <p:nvPr/>
          </p:nvSpPr>
          <p:spPr>
            <a:xfrm>
              <a:off x="3952780" y="5829630"/>
              <a:ext cx="18439" cy="21478"/>
            </a:xfrm>
            <a:custGeom>
              <a:avLst/>
              <a:gdLst>
                <a:gd name="connsiteX0" fmla="*/ 14581 w 18439"/>
                <a:gd name="connsiteY0" fmla="*/ 0 h 21478"/>
                <a:gd name="connsiteX1" fmla="*/ 13164 w 18439"/>
                <a:gd name="connsiteY1" fmla="*/ 21478 h 21478"/>
                <a:gd name="connsiteX2" fmla="*/ 14581 w 18439"/>
                <a:gd name="connsiteY2" fmla="*/ 0 h 21478"/>
              </a:gdLst>
              <a:ahLst/>
              <a:cxnLst>
                <a:cxn ang="0">
                  <a:pos x="connsiteX0" y="connsiteY0"/>
                </a:cxn>
                <a:cxn ang="0">
                  <a:pos x="connsiteX1" y="connsiteY1"/>
                </a:cxn>
                <a:cxn ang="0">
                  <a:pos x="connsiteX2" y="connsiteY2"/>
                </a:cxn>
              </a:cxnLst>
              <a:rect l="l" t="t" r="r" b="b"/>
              <a:pathLst>
                <a:path w="18439" h="21478">
                  <a:moveTo>
                    <a:pt x="14581" y="0"/>
                  </a:moveTo>
                  <a:cubicBezTo>
                    <a:pt x="-2896" y="6845"/>
                    <a:pt x="-6202" y="13218"/>
                    <a:pt x="13164" y="21478"/>
                  </a:cubicBezTo>
                  <a:cubicBezTo>
                    <a:pt x="18360" y="12745"/>
                    <a:pt x="21194" y="12509"/>
                    <a:pt x="145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906">
              <a:extLst>
                <a:ext uri="{FF2B5EF4-FFF2-40B4-BE49-F238E27FC236}">
                  <a16:creationId xmlns:a16="http://schemas.microsoft.com/office/drawing/2014/main" id="{1ABECF64-C593-EEAE-E54A-08E27CD8F7BA}"/>
                </a:ext>
              </a:extLst>
            </p:cNvPr>
            <p:cNvSpPr/>
            <p:nvPr/>
          </p:nvSpPr>
          <p:spPr>
            <a:xfrm>
              <a:off x="3948999" y="5795642"/>
              <a:ext cx="15055" cy="20062"/>
            </a:xfrm>
            <a:custGeom>
              <a:avLst/>
              <a:gdLst>
                <a:gd name="connsiteX0" fmla="*/ 11985 w 15055"/>
                <a:gd name="connsiteY0" fmla="*/ 0 h 20062"/>
                <a:gd name="connsiteX1" fmla="*/ 15055 w 15055"/>
                <a:gd name="connsiteY1" fmla="*/ 20062 h 20062"/>
                <a:gd name="connsiteX2" fmla="*/ 11985 w 15055"/>
                <a:gd name="connsiteY2" fmla="*/ 0 h 20062"/>
              </a:gdLst>
              <a:ahLst/>
              <a:cxnLst>
                <a:cxn ang="0">
                  <a:pos x="connsiteX0" y="connsiteY0"/>
                </a:cxn>
                <a:cxn ang="0">
                  <a:pos x="connsiteX1" y="connsiteY1"/>
                </a:cxn>
                <a:cxn ang="0">
                  <a:pos x="connsiteX2" y="connsiteY2"/>
                </a:cxn>
              </a:cxnLst>
              <a:rect l="l" t="t" r="r" b="b"/>
              <a:pathLst>
                <a:path w="15055" h="20062">
                  <a:moveTo>
                    <a:pt x="11985" y="0"/>
                  </a:moveTo>
                  <a:cubicBezTo>
                    <a:pt x="-5256" y="7081"/>
                    <a:pt x="-3603" y="14398"/>
                    <a:pt x="15055" y="20062"/>
                  </a:cubicBezTo>
                  <a:lnTo>
                    <a:pt x="11985"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1" name="Marcador de contenido 2">
            <a:extLst>
              <a:ext uri="{FF2B5EF4-FFF2-40B4-BE49-F238E27FC236}">
                <a16:creationId xmlns:a16="http://schemas.microsoft.com/office/drawing/2014/main" id="{E9DFCEE0-827F-9692-29F2-A275A4ABD334}"/>
              </a:ext>
            </a:extLst>
          </p:cNvPr>
          <p:cNvSpPr txBox="1">
            <a:spLocks/>
          </p:cNvSpPr>
          <p:nvPr/>
        </p:nvSpPr>
        <p:spPr>
          <a:xfrm>
            <a:off x="6689076" y="1845155"/>
            <a:ext cx="3927077" cy="30455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Quicksand"/>
              </a:rPr>
              <a:t>GPT: thay đổi hàm kích hoạt ReLU thành GeLUs và khởi tạo tham số từ N(0,0.02)</a:t>
            </a:r>
          </a:p>
          <a:p>
            <a:r>
              <a:rPr lang="en-US" sz="1800">
                <a:latin typeface="Quicksand"/>
              </a:rPr>
              <a:t>BERT: sử dụng một feed-forward network trước khi dự đoán từ nhưng BART thì không.</a:t>
            </a:r>
          </a:p>
          <a:p>
            <a:r>
              <a:rPr lang="en-US" sz="1800">
                <a:latin typeface="Quicksand"/>
              </a:rPr>
              <a:t>BART chứa nhiều hơn 10% tham số so với BERT có kích thước tương đường.</a:t>
            </a:r>
          </a:p>
          <a:p>
            <a:pPr lvl="1"/>
            <a:endParaRPr lang="en-US" sz="1400">
              <a:latin typeface="Quicksand"/>
            </a:endParaRPr>
          </a:p>
        </p:txBody>
      </p:sp>
      <p:sp>
        <p:nvSpPr>
          <p:cNvPr id="22" name="Marcador de contenido 2">
            <a:extLst>
              <a:ext uri="{FF2B5EF4-FFF2-40B4-BE49-F238E27FC236}">
                <a16:creationId xmlns:a16="http://schemas.microsoft.com/office/drawing/2014/main" id="{91159C50-551B-DC0A-C423-5F1E0FA58B11}"/>
              </a:ext>
            </a:extLst>
          </p:cNvPr>
          <p:cNvSpPr txBox="1">
            <a:spLocks/>
          </p:cNvSpPr>
          <p:nvPr/>
        </p:nvSpPr>
        <p:spPr>
          <a:xfrm>
            <a:off x="1018850" y="5253210"/>
            <a:ext cx="4052771" cy="1421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800">
                <a:latin typeface="Quicksand"/>
              </a:rPr>
              <a:t>"</a:t>
            </a:r>
            <a:r>
              <a:rPr lang="vi-VN" sz="1800" b="1">
                <a:latin typeface="Quicksand"/>
              </a:rPr>
              <a:t>bidirectional</a:t>
            </a:r>
            <a:r>
              <a:rPr lang="vi-VN" sz="1800">
                <a:latin typeface="Quicksand"/>
              </a:rPr>
              <a:t>" </a:t>
            </a:r>
            <a:r>
              <a:rPr lang="en-US" sz="1800">
                <a:latin typeface="Quicksand"/>
              </a:rPr>
              <a:t> </a:t>
            </a:r>
            <a:r>
              <a:rPr lang="vi-VN" sz="1800">
                <a:latin typeface="Quicksand"/>
              </a:rPr>
              <a:t>cho phần </a:t>
            </a:r>
            <a:r>
              <a:rPr lang="vi-VN" sz="1800" b="1">
                <a:latin typeface="Quicksand"/>
              </a:rPr>
              <a:t>Encoder</a:t>
            </a:r>
            <a:r>
              <a:rPr lang="en-US" sz="1800">
                <a:latin typeface="Quicksand"/>
              </a:rPr>
              <a:t>: </a:t>
            </a:r>
            <a:r>
              <a:rPr lang="vi-VN" sz="1800">
                <a:latin typeface="Quicksand"/>
              </a:rPr>
              <a:t>chuỗi từ đầu vào sẽ được xử lý cả từ </a:t>
            </a:r>
            <a:r>
              <a:rPr lang="vi-VN" sz="1800" b="1">
                <a:latin typeface="Quicksand"/>
              </a:rPr>
              <a:t>trái sang phải và từ phải sang trái</a:t>
            </a:r>
            <a:r>
              <a:rPr lang="en-US" sz="1800" b="1">
                <a:latin typeface="Quicksand"/>
              </a:rPr>
              <a:t> </a:t>
            </a:r>
            <a:r>
              <a:rPr lang="vi-VN" sz="1800">
                <a:latin typeface="Quicksand"/>
              </a:rPr>
              <a:t>giúp nắm vững </a:t>
            </a:r>
            <a:r>
              <a:rPr lang="en-US" sz="1800">
                <a:latin typeface="Quicksand"/>
              </a:rPr>
              <a:t> </a:t>
            </a:r>
            <a:r>
              <a:rPr lang="vi-VN" sz="1800">
                <a:latin typeface="Quicksand"/>
              </a:rPr>
              <a:t>các mối quan hệ phụ thuộc vào ngữ cảnh từ </a:t>
            </a:r>
            <a:r>
              <a:rPr lang="vi-VN" sz="1800" b="1">
                <a:latin typeface="Quicksand"/>
              </a:rPr>
              <a:t>trước và từ sau </a:t>
            </a:r>
            <a:r>
              <a:rPr lang="vi-VN" sz="1800">
                <a:latin typeface="Quicksand"/>
              </a:rPr>
              <a:t>của một từ trong </a:t>
            </a:r>
            <a:r>
              <a:rPr lang="en-US" sz="1800">
                <a:latin typeface="Quicksand"/>
              </a:rPr>
              <a:t> </a:t>
            </a:r>
            <a:r>
              <a:rPr lang="vi-VN" sz="1800">
                <a:latin typeface="Quicksand"/>
              </a:rPr>
              <a:t>chuỗi.</a:t>
            </a:r>
            <a:endParaRPr lang="en-US" sz="1800">
              <a:latin typeface="Quicksand"/>
            </a:endParaRPr>
          </a:p>
        </p:txBody>
      </p:sp>
      <p:grpSp>
        <p:nvGrpSpPr>
          <p:cNvPr id="23" name="Gráfico 626">
            <a:extLst>
              <a:ext uri="{FF2B5EF4-FFF2-40B4-BE49-F238E27FC236}">
                <a16:creationId xmlns:a16="http://schemas.microsoft.com/office/drawing/2014/main" id="{1CBAC585-BF4E-469B-566F-9D945A9FE05A}"/>
              </a:ext>
            </a:extLst>
          </p:cNvPr>
          <p:cNvGrpSpPr/>
          <p:nvPr/>
        </p:nvGrpSpPr>
        <p:grpSpPr>
          <a:xfrm>
            <a:off x="5434538" y="5196727"/>
            <a:ext cx="577239" cy="655273"/>
            <a:chOff x="3873014" y="5223495"/>
            <a:chExt cx="1314265" cy="1318708"/>
          </a:xfrm>
          <a:solidFill>
            <a:srgbClr val="262626"/>
          </a:solidFill>
        </p:grpSpPr>
        <p:sp>
          <p:nvSpPr>
            <p:cNvPr id="24" name="Forma libre 895">
              <a:extLst>
                <a:ext uri="{FF2B5EF4-FFF2-40B4-BE49-F238E27FC236}">
                  <a16:creationId xmlns:a16="http://schemas.microsoft.com/office/drawing/2014/main" id="{6DA16312-EEC1-7C96-58D4-9D0C00F5AFDA}"/>
                </a:ext>
              </a:extLst>
            </p:cNvPr>
            <p:cNvSpPr/>
            <p:nvPr/>
          </p:nvSpPr>
          <p:spPr>
            <a:xfrm>
              <a:off x="3873014" y="5223495"/>
              <a:ext cx="1314265" cy="1318708"/>
            </a:xfrm>
            <a:custGeom>
              <a:avLst/>
              <a:gdLst>
                <a:gd name="connsiteX0" fmla="*/ 790825 w 1314265"/>
                <a:gd name="connsiteY0" fmla="*/ 634458 h 1318708"/>
                <a:gd name="connsiteX1" fmla="*/ 783268 w 1314265"/>
                <a:gd name="connsiteY1" fmla="*/ 603303 h 1318708"/>
                <a:gd name="connsiteX2" fmla="*/ 753510 w 1314265"/>
                <a:gd name="connsiteY2" fmla="*/ 691105 h 1318708"/>
                <a:gd name="connsiteX3" fmla="*/ 735560 w 1314265"/>
                <a:gd name="connsiteY3" fmla="*/ 719428 h 1318708"/>
                <a:gd name="connsiteX4" fmla="*/ 746661 w 1314265"/>
                <a:gd name="connsiteY4" fmla="*/ 680247 h 1318708"/>
                <a:gd name="connsiteX5" fmla="*/ 723043 w 1314265"/>
                <a:gd name="connsiteY5" fmla="*/ 705266 h 1318708"/>
                <a:gd name="connsiteX6" fmla="*/ 711471 w 1314265"/>
                <a:gd name="connsiteY6" fmla="*/ 744683 h 1318708"/>
                <a:gd name="connsiteX7" fmla="*/ 736741 w 1314265"/>
                <a:gd name="connsiteY7" fmla="*/ 723204 h 1318708"/>
                <a:gd name="connsiteX8" fmla="*/ 747369 w 1314265"/>
                <a:gd name="connsiteY8" fmla="*/ 732645 h 1318708"/>
                <a:gd name="connsiteX9" fmla="*/ 678170 w 1314265"/>
                <a:gd name="connsiteY9" fmla="*/ 815727 h 1318708"/>
                <a:gd name="connsiteX10" fmla="*/ 656206 w 1314265"/>
                <a:gd name="connsiteY10" fmla="*/ 839330 h 1318708"/>
                <a:gd name="connsiteX11" fmla="*/ 589369 w 1314265"/>
                <a:gd name="connsiteY11" fmla="*/ 870957 h 1318708"/>
                <a:gd name="connsiteX12" fmla="*/ 512612 w 1314265"/>
                <a:gd name="connsiteY12" fmla="*/ 890783 h 1318708"/>
                <a:gd name="connsiteX13" fmla="*/ 343983 w 1314265"/>
                <a:gd name="connsiteY13" fmla="*/ 902821 h 1318708"/>
                <a:gd name="connsiteX14" fmla="*/ 195902 w 1314265"/>
                <a:gd name="connsiteY14" fmla="*/ 846646 h 1318708"/>
                <a:gd name="connsiteX15" fmla="*/ 175591 w 1314265"/>
                <a:gd name="connsiteY15" fmla="*/ 832249 h 1318708"/>
                <a:gd name="connsiteX16" fmla="*/ 167797 w 1314265"/>
                <a:gd name="connsiteY16" fmla="*/ 824932 h 1318708"/>
                <a:gd name="connsiteX17" fmla="*/ 117729 w 1314265"/>
                <a:gd name="connsiteY17" fmla="*/ 775366 h 1318708"/>
                <a:gd name="connsiteX18" fmla="*/ 28218 w 1314265"/>
                <a:gd name="connsiteY18" fmla="*/ 524942 h 1318708"/>
                <a:gd name="connsiteX19" fmla="*/ 132844 w 1314265"/>
                <a:gd name="connsiteY19" fmla="*/ 220467 h 1318708"/>
                <a:gd name="connsiteX20" fmla="*/ 137095 w 1314265"/>
                <a:gd name="connsiteY20" fmla="*/ 214802 h 1318708"/>
                <a:gd name="connsiteX21" fmla="*/ 141110 w 1314265"/>
                <a:gd name="connsiteY21" fmla="*/ 208901 h 1318708"/>
                <a:gd name="connsiteX22" fmla="*/ 296512 w 1314265"/>
                <a:gd name="connsiteY22" fmla="*/ 75310 h 1318708"/>
                <a:gd name="connsiteX23" fmla="*/ 447664 w 1314265"/>
                <a:gd name="connsiteY23" fmla="*/ 21496 h 1318708"/>
                <a:gd name="connsiteX24" fmla="*/ 804051 w 1314265"/>
                <a:gd name="connsiteY24" fmla="*/ 279710 h 1318708"/>
                <a:gd name="connsiteX25" fmla="*/ 790825 w 1314265"/>
                <a:gd name="connsiteY25" fmla="*/ 634458 h 1318708"/>
                <a:gd name="connsiteX26" fmla="*/ 120090 w 1314265"/>
                <a:gd name="connsiteY26" fmla="*/ 261063 h 1318708"/>
                <a:gd name="connsiteX27" fmla="*/ 157878 w 1314265"/>
                <a:gd name="connsiteY27" fmla="*/ 215746 h 1318708"/>
                <a:gd name="connsiteX28" fmla="*/ 243846 w 1314265"/>
                <a:gd name="connsiteY28" fmla="*/ 132429 h 1318708"/>
                <a:gd name="connsiteX29" fmla="*/ 267463 w 1314265"/>
                <a:gd name="connsiteY29" fmla="*/ 115907 h 1318708"/>
                <a:gd name="connsiteX30" fmla="*/ 292261 w 1314265"/>
                <a:gd name="connsiteY30" fmla="*/ 97261 h 1318708"/>
                <a:gd name="connsiteX31" fmla="*/ 154336 w 1314265"/>
                <a:gd name="connsiteY31" fmla="*/ 207249 h 1318708"/>
                <a:gd name="connsiteX32" fmla="*/ 151974 w 1314265"/>
                <a:gd name="connsiteY32" fmla="*/ 209846 h 1318708"/>
                <a:gd name="connsiteX33" fmla="*/ 135442 w 1314265"/>
                <a:gd name="connsiteY33" fmla="*/ 232976 h 1318708"/>
                <a:gd name="connsiteX34" fmla="*/ 120090 w 1314265"/>
                <a:gd name="connsiteY34" fmla="*/ 261063 h 1318708"/>
                <a:gd name="connsiteX35" fmla="*/ 810428 w 1314265"/>
                <a:gd name="connsiteY35" fmla="*/ 759316 h 1318708"/>
                <a:gd name="connsiteX36" fmla="*/ 784685 w 1314265"/>
                <a:gd name="connsiteY36" fmla="*/ 816907 h 1318708"/>
                <a:gd name="connsiteX37" fmla="*/ 768861 w 1314265"/>
                <a:gd name="connsiteY37" fmla="*/ 840746 h 1318708"/>
                <a:gd name="connsiteX38" fmla="*/ 748078 w 1314265"/>
                <a:gd name="connsiteY38" fmla="*/ 866237 h 1318708"/>
                <a:gd name="connsiteX39" fmla="*/ 771695 w 1314265"/>
                <a:gd name="connsiteY39" fmla="*/ 804162 h 1318708"/>
                <a:gd name="connsiteX40" fmla="*/ 810428 w 1314265"/>
                <a:gd name="connsiteY40" fmla="*/ 759316 h 1318708"/>
                <a:gd name="connsiteX41" fmla="*/ 1185000 w 1314265"/>
                <a:gd name="connsiteY41" fmla="*/ 1027679 h 1318708"/>
                <a:gd name="connsiteX42" fmla="*/ 1287027 w 1314265"/>
                <a:gd name="connsiteY42" fmla="*/ 1214376 h 1318708"/>
                <a:gd name="connsiteX43" fmla="*/ 1094073 w 1314265"/>
                <a:gd name="connsiteY43" fmla="*/ 1267483 h 1318708"/>
                <a:gd name="connsiteX44" fmla="*/ 950715 w 1314265"/>
                <a:gd name="connsiteY44" fmla="*/ 1106748 h 1318708"/>
                <a:gd name="connsiteX45" fmla="*/ 854120 w 1314265"/>
                <a:gd name="connsiteY45" fmla="*/ 972449 h 1318708"/>
                <a:gd name="connsiteX46" fmla="*/ 862858 w 1314265"/>
                <a:gd name="connsiteY46" fmla="*/ 915566 h 1318708"/>
                <a:gd name="connsiteX47" fmla="*/ 848452 w 1314265"/>
                <a:gd name="connsiteY47" fmla="*/ 950262 h 1318708"/>
                <a:gd name="connsiteX48" fmla="*/ 841130 w 1314265"/>
                <a:gd name="connsiteY48" fmla="*/ 959467 h 1318708"/>
                <a:gd name="connsiteX49" fmla="*/ 839005 w 1314265"/>
                <a:gd name="connsiteY49" fmla="*/ 955691 h 1318708"/>
                <a:gd name="connsiteX50" fmla="*/ 837352 w 1314265"/>
                <a:gd name="connsiteY50" fmla="*/ 951442 h 1318708"/>
                <a:gd name="connsiteX51" fmla="*/ 834754 w 1314265"/>
                <a:gd name="connsiteY51" fmla="*/ 942709 h 1318708"/>
                <a:gd name="connsiteX52" fmla="*/ 840186 w 1314265"/>
                <a:gd name="connsiteY52" fmla="*/ 888895 h 1318708"/>
                <a:gd name="connsiteX53" fmla="*/ 808774 w 1314265"/>
                <a:gd name="connsiteY53" fmla="*/ 926187 h 1318708"/>
                <a:gd name="connsiteX54" fmla="*/ 803106 w 1314265"/>
                <a:gd name="connsiteY54" fmla="*/ 870485 h 1318708"/>
                <a:gd name="connsiteX55" fmla="*/ 827905 w 1314265"/>
                <a:gd name="connsiteY55" fmla="*/ 821864 h 1318708"/>
                <a:gd name="connsiteX56" fmla="*/ 799564 w 1314265"/>
                <a:gd name="connsiteY56" fmla="*/ 851367 h 1318708"/>
                <a:gd name="connsiteX57" fmla="*/ 771459 w 1314265"/>
                <a:gd name="connsiteY57" fmla="*/ 888659 h 1318708"/>
                <a:gd name="connsiteX58" fmla="*/ 826015 w 1314265"/>
                <a:gd name="connsiteY58" fmla="*/ 776310 h 1318708"/>
                <a:gd name="connsiteX59" fmla="*/ 870652 w 1314265"/>
                <a:gd name="connsiteY59" fmla="*/ 808882 h 1318708"/>
                <a:gd name="connsiteX60" fmla="*/ 994407 w 1314265"/>
                <a:gd name="connsiteY60" fmla="*/ 903293 h 1318708"/>
                <a:gd name="connsiteX61" fmla="*/ 1169885 w 1314265"/>
                <a:gd name="connsiteY61" fmla="*/ 1017058 h 1318708"/>
                <a:gd name="connsiteX62" fmla="*/ 1164217 w 1314265"/>
                <a:gd name="connsiteY62" fmla="*/ 1022250 h 1318708"/>
                <a:gd name="connsiteX63" fmla="*/ 1148393 w 1314265"/>
                <a:gd name="connsiteY63" fmla="*/ 1065207 h 1318708"/>
                <a:gd name="connsiteX64" fmla="*/ 1125484 w 1314265"/>
                <a:gd name="connsiteY64" fmla="*/ 1112649 h 1318708"/>
                <a:gd name="connsiteX65" fmla="*/ 1070692 w 1314265"/>
                <a:gd name="connsiteY65" fmla="*/ 1181569 h 1318708"/>
                <a:gd name="connsiteX66" fmla="*/ 1185000 w 1314265"/>
                <a:gd name="connsiteY66" fmla="*/ 1027679 h 1318708"/>
                <a:gd name="connsiteX67" fmla="*/ 784921 w 1314265"/>
                <a:gd name="connsiteY67" fmla="*/ 714235 h 1318708"/>
                <a:gd name="connsiteX68" fmla="*/ 798855 w 1314265"/>
                <a:gd name="connsiteY68" fmla="*/ 677651 h 1318708"/>
                <a:gd name="connsiteX69" fmla="*/ 846326 w 1314265"/>
                <a:gd name="connsiteY69" fmla="*/ 369636 h 1318708"/>
                <a:gd name="connsiteX70" fmla="*/ 751384 w 1314265"/>
                <a:gd name="connsiteY70" fmla="*/ 151783 h 1318708"/>
                <a:gd name="connsiteX71" fmla="*/ 387440 w 1314265"/>
                <a:gd name="connsiteY71" fmla="*/ 7806 h 1318708"/>
                <a:gd name="connsiteX72" fmla="*/ 352958 w 1314265"/>
                <a:gd name="connsiteY72" fmla="*/ 23384 h 1318708"/>
                <a:gd name="connsiteX73" fmla="*/ 242429 w 1314265"/>
                <a:gd name="connsiteY73" fmla="*/ 71534 h 1318708"/>
                <a:gd name="connsiteX74" fmla="*/ 218575 w 1314265"/>
                <a:gd name="connsiteY74" fmla="*/ 97025 h 1318708"/>
                <a:gd name="connsiteX75" fmla="*/ 60574 w 1314265"/>
                <a:gd name="connsiteY75" fmla="*/ 302132 h 1318708"/>
                <a:gd name="connsiteX76" fmla="*/ 19244 w 1314265"/>
                <a:gd name="connsiteY76" fmla="*/ 414953 h 1318708"/>
                <a:gd name="connsiteX77" fmla="*/ 13576 w 1314265"/>
                <a:gd name="connsiteY77" fmla="*/ 646495 h 1318708"/>
                <a:gd name="connsiteX78" fmla="*/ 140401 w 1314265"/>
                <a:gd name="connsiteY78" fmla="*/ 832249 h 1318708"/>
                <a:gd name="connsiteX79" fmla="*/ 357209 w 1314265"/>
                <a:gd name="connsiteY79" fmla="*/ 928312 h 1318708"/>
                <a:gd name="connsiteX80" fmla="*/ 491829 w 1314265"/>
                <a:gd name="connsiteY80" fmla="*/ 916982 h 1318708"/>
                <a:gd name="connsiteX81" fmla="*/ 536229 w 1314265"/>
                <a:gd name="connsiteY81" fmla="*/ 904945 h 1318708"/>
                <a:gd name="connsiteX82" fmla="*/ 715013 w 1314265"/>
                <a:gd name="connsiteY82" fmla="*/ 865293 h 1318708"/>
                <a:gd name="connsiteX83" fmla="*/ 735797 w 1314265"/>
                <a:gd name="connsiteY83" fmla="*/ 883467 h 1318708"/>
                <a:gd name="connsiteX84" fmla="*/ 739812 w 1314265"/>
                <a:gd name="connsiteY84" fmla="*/ 885119 h 1318708"/>
                <a:gd name="connsiteX85" fmla="*/ 746188 w 1314265"/>
                <a:gd name="connsiteY85" fmla="*/ 913442 h 1318708"/>
                <a:gd name="connsiteX86" fmla="*/ 765791 w 1314265"/>
                <a:gd name="connsiteY86" fmla="*/ 904001 h 1318708"/>
                <a:gd name="connsiteX87" fmla="*/ 766972 w 1314265"/>
                <a:gd name="connsiteY87" fmla="*/ 942709 h 1318708"/>
                <a:gd name="connsiteX88" fmla="*/ 785393 w 1314265"/>
                <a:gd name="connsiteY88" fmla="*/ 929020 h 1318708"/>
                <a:gd name="connsiteX89" fmla="*/ 812317 w 1314265"/>
                <a:gd name="connsiteY89" fmla="*/ 961828 h 1318708"/>
                <a:gd name="connsiteX90" fmla="*/ 952368 w 1314265"/>
                <a:gd name="connsiteY90" fmla="*/ 1145221 h 1318708"/>
                <a:gd name="connsiteX91" fmla="*/ 1008578 w 1314265"/>
                <a:gd name="connsiteY91" fmla="*/ 1218389 h 1318708"/>
                <a:gd name="connsiteX92" fmla="*/ 1308283 w 1314265"/>
                <a:gd name="connsiteY92" fmla="*/ 1211544 h 1318708"/>
                <a:gd name="connsiteX93" fmla="*/ 1299308 w 1314265"/>
                <a:gd name="connsiteY93" fmla="*/ 1106512 h 1318708"/>
                <a:gd name="connsiteX94" fmla="*/ 1043532 w 1314265"/>
                <a:gd name="connsiteY94" fmla="*/ 909902 h 1318708"/>
                <a:gd name="connsiteX95" fmla="*/ 895687 w 1314265"/>
                <a:gd name="connsiteY95" fmla="*/ 798733 h 1318708"/>
                <a:gd name="connsiteX96" fmla="*/ 860969 w 1314265"/>
                <a:gd name="connsiteY96" fmla="*/ 768757 h 1318708"/>
                <a:gd name="connsiteX97" fmla="*/ 784921 w 1314265"/>
                <a:gd name="connsiteY97" fmla="*/ 714235 h 131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314265" h="1318708">
                  <a:moveTo>
                    <a:pt x="790825" y="634458"/>
                  </a:moveTo>
                  <a:lnTo>
                    <a:pt x="783268" y="603303"/>
                  </a:lnTo>
                  <a:cubicBezTo>
                    <a:pt x="743827" y="616992"/>
                    <a:pt x="785157" y="610147"/>
                    <a:pt x="753510" y="691105"/>
                  </a:cubicBezTo>
                  <a:cubicBezTo>
                    <a:pt x="746661" y="708571"/>
                    <a:pt x="747605" y="709515"/>
                    <a:pt x="735560" y="719428"/>
                  </a:cubicBezTo>
                  <a:lnTo>
                    <a:pt x="746661" y="680247"/>
                  </a:lnTo>
                  <a:cubicBezTo>
                    <a:pt x="724933" y="683788"/>
                    <a:pt x="730128" y="684968"/>
                    <a:pt x="723043" y="705266"/>
                  </a:cubicBezTo>
                  <a:cubicBezTo>
                    <a:pt x="718320" y="719428"/>
                    <a:pt x="713832" y="729341"/>
                    <a:pt x="711471" y="744683"/>
                  </a:cubicBezTo>
                  <a:cubicBezTo>
                    <a:pt x="740048" y="735242"/>
                    <a:pt x="713360" y="738310"/>
                    <a:pt x="736741" y="723204"/>
                  </a:cubicBezTo>
                  <a:cubicBezTo>
                    <a:pt x="741937" y="731229"/>
                    <a:pt x="735560" y="726037"/>
                    <a:pt x="747369" y="732645"/>
                  </a:cubicBezTo>
                  <a:cubicBezTo>
                    <a:pt x="732726" y="764273"/>
                    <a:pt x="707692" y="796845"/>
                    <a:pt x="678170" y="815727"/>
                  </a:cubicBezTo>
                  <a:cubicBezTo>
                    <a:pt x="647231" y="835789"/>
                    <a:pt x="668723" y="824696"/>
                    <a:pt x="656206" y="839330"/>
                  </a:cubicBezTo>
                  <a:cubicBezTo>
                    <a:pt x="645578" y="851603"/>
                    <a:pt x="608262" y="862224"/>
                    <a:pt x="589369" y="870957"/>
                  </a:cubicBezTo>
                  <a:cubicBezTo>
                    <a:pt x="554179" y="887243"/>
                    <a:pt x="545440" y="888423"/>
                    <a:pt x="512612" y="890783"/>
                  </a:cubicBezTo>
                  <a:cubicBezTo>
                    <a:pt x="441996" y="895740"/>
                    <a:pt x="425227" y="915330"/>
                    <a:pt x="343983" y="902821"/>
                  </a:cubicBezTo>
                  <a:cubicBezTo>
                    <a:pt x="288483" y="894324"/>
                    <a:pt x="235816" y="873553"/>
                    <a:pt x="195902" y="846646"/>
                  </a:cubicBezTo>
                  <a:lnTo>
                    <a:pt x="175591" y="832249"/>
                  </a:lnTo>
                  <a:cubicBezTo>
                    <a:pt x="175355" y="831777"/>
                    <a:pt x="167797" y="824932"/>
                    <a:pt x="167797" y="824932"/>
                  </a:cubicBezTo>
                  <a:lnTo>
                    <a:pt x="117729" y="775366"/>
                  </a:lnTo>
                  <a:cubicBezTo>
                    <a:pt x="59866" y="716596"/>
                    <a:pt x="1295" y="615340"/>
                    <a:pt x="28218" y="524942"/>
                  </a:cubicBezTo>
                  <a:cubicBezTo>
                    <a:pt x="48766" y="456966"/>
                    <a:pt x="8852" y="384506"/>
                    <a:pt x="132844" y="220467"/>
                  </a:cubicBezTo>
                  <a:cubicBezTo>
                    <a:pt x="133552" y="219287"/>
                    <a:pt x="136150" y="215982"/>
                    <a:pt x="137095" y="214802"/>
                  </a:cubicBezTo>
                  <a:lnTo>
                    <a:pt x="141110" y="208901"/>
                  </a:lnTo>
                  <a:cubicBezTo>
                    <a:pt x="203460" y="113074"/>
                    <a:pt x="237941" y="114727"/>
                    <a:pt x="296512" y="75310"/>
                  </a:cubicBezTo>
                  <a:cubicBezTo>
                    <a:pt x="348471" y="40378"/>
                    <a:pt x="369254" y="21732"/>
                    <a:pt x="447664" y="21496"/>
                  </a:cubicBezTo>
                  <a:cubicBezTo>
                    <a:pt x="590313" y="21024"/>
                    <a:pt x="770750" y="159336"/>
                    <a:pt x="804051" y="279710"/>
                  </a:cubicBezTo>
                  <a:cubicBezTo>
                    <a:pt x="831920" y="380965"/>
                    <a:pt x="838060" y="531078"/>
                    <a:pt x="790825" y="634458"/>
                  </a:cubicBezTo>
                  <a:close/>
                  <a:moveTo>
                    <a:pt x="120090" y="261063"/>
                  </a:moveTo>
                  <a:cubicBezTo>
                    <a:pt x="137567" y="252566"/>
                    <a:pt x="145597" y="230616"/>
                    <a:pt x="157878" y="215746"/>
                  </a:cubicBezTo>
                  <a:cubicBezTo>
                    <a:pt x="232509" y="127236"/>
                    <a:pt x="193777" y="177746"/>
                    <a:pt x="243846" y="132429"/>
                  </a:cubicBezTo>
                  <a:cubicBezTo>
                    <a:pt x="252584" y="124404"/>
                    <a:pt x="254473" y="120863"/>
                    <a:pt x="267463" y="115907"/>
                  </a:cubicBezTo>
                  <a:cubicBezTo>
                    <a:pt x="290608" y="106938"/>
                    <a:pt x="288483" y="121099"/>
                    <a:pt x="292261" y="97261"/>
                  </a:cubicBezTo>
                  <a:cubicBezTo>
                    <a:pt x="258488" y="81447"/>
                    <a:pt x="173702" y="184591"/>
                    <a:pt x="154336" y="207249"/>
                  </a:cubicBezTo>
                  <a:cubicBezTo>
                    <a:pt x="153627" y="207957"/>
                    <a:pt x="152682" y="208901"/>
                    <a:pt x="151974" y="209846"/>
                  </a:cubicBezTo>
                  <a:lnTo>
                    <a:pt x="135442" y="232976"/>
                  </a:lnTo>
                  <a:cubicBezTo>
                    <a:pt x="128829" y="243833"/>
                    <a:pt x="125522" y="249970"/>
                    <a:pt x="120090" y="261063"/>
                  </a:cubicBezTo>
                  <a:close/>
                  <a:moveTo>
                    <a:pt x="810428" y="759316"/>
                  </a:moveTo>
                  <a:cubicBezTo>
                    <a:pt x="807357" y="775130"/>
                    <a:pt x="792478" y="806286"/>
                    <a:pt x="784685" y="816907"/>
                  </a:cubicBezTo>
                  <a:cubicBezTo>
                    <a:pt x="779016" y="824932"/>
                    <a:pt x="774057" y="830361"/>
                    <a:pt x="768861" y="840746"/>
                  </a:cubicBezTo>
                  <a:cubicBezTo>
                    <a:pt x="757052" y="863168"/>
                    <a:pt x="766263" y="854199"/>
                    <a:pt x="748078" y="866237"/>
                  </a:cubicBezTo>
                  <a:cubicBezTo>
                    <a:pt x="741229" y="841690"/>
                    <a:pt x="758469" y="825168"/>
                    <a:pt x="771695" y="804162"/>
                  </a:cubicBezTo>
                  <a:cubicBezTo>
                    <a:pt x="793659" y="769230"/>
                    <a:pt x="791061" y="763093"/>
                    <a:pt x="810428" y="759316"/>
                  </a:cubicBezTo>
                  <a:close/>
                  <a:moveTo>
                    <a:pt x="1185000" y="1027679"/>
                  </a:moveTo>
                  <a:cubicBezTo>
                    <a:pt x="1221607" y="1060959"/>
                    <a:pt x="1321273" y="1106512"/>
                    <a:pt x="1287027" y="1214376"/>
                  </a:cubicBezTo>
                  <a:cubicBezTo>
                    <a:pt x="1254435" y="1316812"/>
                    <a:pt x="1162091" y="1311384"/>
                    <a:pt x="1094073" y="1267483"/>
                  </a:cubicBezTo>
                  <a:cubicBezTo>
                    <a:pt x="1039044" y="1232078"/>
                    <a:pt x="992990" y="1162451"/>
                    <a:pt x="950715" y="1106748"/>
                  </a:cubicBezTo>
                  <a:cubicBezTo>
                    <a:pt x="937253" y="1088810"/>
                    <a:pt x="855773" y="983778"/>
                    <a:pt x="854120" y="972449"/>
                  </a:cubicBezTo>
                  <a:cubicBezTo>
                    <a:pt x="849869" y="941529"/>
                    <a:pt x="874431" y="946014"/>
                    <a:pt x="862858" y="915566"/>
                  </a:cubicBezTo>
                  <a:cubicBezTo>
                    <a:pt x="852467" y="930672"/>
                    <a:pt x="861205" y="929256"/>
                    <a:pt x="848452" y="950262"/>
                  </a:cubicBezTo>
                  <a:cubicBezTo>
                    <a:pt x="844201" y="957107"/>
                    <a:pt x="844437" y="955927"/>
                    <a:pt x="841130" y="959467"/>
                  </a:cubicBezTo>
                  <a:cubicBezTo>
                    <a:pt x="840186" y="958287"/>
                    <a:pt x="839477" y="956635"/>
                    <a:pt x="839005" y="955691"/>
                  </a:cubicBezTo>
                  <a:cubicBezTo>
                    <a:pt x="838769" y="954511"/>
                    <a:pt x="837824" y="952859"/>
                    <a:pt x="837352" y="951442"/>
                  </a:cubicBezTo>
                  <a:cubicBezTo>
                    <a:pt x="829794" y="927368"/>
                    <a:pt x="839477" y="971505"/>
                    <a:pt x="834754" y="942709"/>
                  </a:cubicBezTo>
                  <a:cubicBezTo>
                    <a:pt x="831683" y="922647"/>
                    <a:pt x="840658" y="913442"/>
                    <a:pt x="840186" y="888895"/>
                  </a:cubicBezTo>
                  <a:cubicBezTo>
                    <a:pt x="826724" y="899988"/>
                    <a:pt x="824362" y="915330"/>
                    <a:pt x="808774" y="926187"/>
                  </a:cubicBezTo>
                  <a:cubicBezTo>
                    <a:pt x="790825" y="900224"/>
                    <a:pt x="782323" y="903057"/>
                    <a:pt x="803106" y="870485"/>
                  </a:cubicBezTo>
                  <a:cubicBezTo>
                    <a:pt x="810664" y="858684"/>
                    <a:pt x="826015" y="834845"/>
                    <a:pt x="827905" y="821864"/>
                  </a:cubicBezTo>
                  <a:cubicBezTo>
                    <a:pt x="811845" y="822336"/>
                    <a:pt x="807357" y="834845"/>
                    <a:pt x="799564" y="851367"/>
                  </a:cubicBezTo>
                  <a:cubicBezTo>
                    <a:pt x="781614" y="889367"/>
                    <a:pt x="785393" y="884883"/>
                    <a:pt x="771459" y="888659"/>
                  </a:cubicBezTo>
                  <a:cubicBezTo>
                    <a:pt x="759178" y="862460"/>
                    <a:pt x="815151" y="785751"/>
                    <a:pt x="826015" y="776310"/>
                  </a:cubicBezTo>
                  <a:cubicBezTo>
                    <a:pt x="846326" y="781739"/>
                    <a:pt x="857190" y="796373"/>
                    <a:pt x="870652" y="808882"/>
                  </a:cubicBezTo>
                  <a:lnTo>
                    <a:pt x="994407" y="903293"/>
                  </a:lnTo>
                  <a:cubicBezTo>
                    <a:pt x="1058647" y="946250"/>
                    <a:pt x="1078485" y="975989"/>
                    <a:pt x="1169885" y="1017058"/>
                  </a:cubicBezTo>
                  <a:lnTo>
                    <a:pt x="1164217" y="1022250"/>
                  </a:lnTo>
                  <a:cubicBezTo>
                    <a:pt x="1145559" y="1040188"/>
                    <a:pt x="1156423" y="1026735"/>
                    <a:pt x="1148393" y="1065207"/>
                  </a:cubicBezTo>
                  <a:cubicBezTo>
                    <a:pt x="1144378" y="1084326"/>
                    <a:pt x="1134459" y="1096599"/>
                    <a:pt x="1125484" y="1112649"/>
                  </a:cubicBezTo>
                  <a:cubicBezTo>
                    <a:pt x="1072581" y="1208240"/>
                    <a:pt x="1069983" y="1135307"/>
                    <a:pt x="1070692" y="1181569"/>
                  </a:cubicBezTo>
                  <a:cubicBezTo>
                    <a:pt x="1120288" y="1180861"/>
                    <a:pt x="1170830" y="1043493"/>
                    <a:pt x="1185000" y="1027679"/>
                  </a:cubicBezTo>
                  <a:close/>
                  <a:moveTo>
                    <a:pt x="784921" y="714235"/>
                  </a:moveTo>
                  <a:cubicBezTo>
                    <a:pt x="788227" y="697005"/>
                    <a:pt x="793423" y="690869"/>
                    <a:pt x="798855" y="677651"/>
                  </a:cubicBezTo>
                  <a:cubicBezTo>
                    <a:pt x="830739" y="601886"/>
                    <a:pt x="856954" y="455550"/>
                    <a:pt x="846326" y="369636"/>
                  </a:cubicBezTo>
                  <a:cubicBezTo>
                    <a:pt x="830739" y="247138"/>
                    <a:pt x="811845" y="224007"/>
                    <a:pt x="751384" y="151783"/>
                  </a:cubicBezTo>
                  <a:cubicBezTo>
                    <a:pt x="679823" y="66577"/>
                    <a:pt x="500567" y="-28070"/>
                    <a:pt x="387440" y="7806"/>
                  </a:cubicBezTo>
                  <a:cubicBezTo>
                    <a:pt x="366184" y="14651"/>
                    <a:pt x="377048" y="19372"/>
                    <a:pt x="352958" y="23384"/>
                  </a:cubicBezTo>
                  <a:cubicBezTo>
                    <a:pt x="283287" y="34714"/>
                    <a:pt x="292497" y="45335"/>
                    <a:pt x="242429" y="71534"/>
                  </a:cubicBezTo>
                  <a:cubicBezTo>
                    <a:pt x="211254" y="87820"/>
                    <a:pt x="235343" y="73658"/>
                    <a:pt x="218575" y="97025"/>
                  </a:cubicBezTo>
                  <a:cubicBezTo>
                    <a:pt x="200626" y="122516"/>
                    <a:pt x="144652" y="150603"/>
                    <a:pt x="60574" y="302132"/>
                  </a:cubicBezTo>
                  <a:lnTo>
                    <a:pt x="19244" y="414953"/>
                  </a:lnTo>
                  <a:cubicBezTo>
                    <a:pt x="-3193" y="492134"/>
                    <a:pt x="-7208" y="566010"/>
                    <a:pt x="13576" y="646495"/>
                  </a:cubicBezTo>
                  <a:cubicBezTo>
                    <a:pt x="32470" y="718484"/>
                    <a:pt x="91041" y="785279"/>
                    <a:pt x="140401" y="832249"/>
                  </a:cubicBezTo>
                  <a:cubicBezTo>
                    <a:pt x="198264" y="887007"/>
                    <a:pt x="272895" y="913206"/>
                    <a:pt x="357209" y="928312"/>
                  </a:cubicBezTo>
                  <a:cubicBezTo>
                    <a:pt x="386731" y="933740"/>
                    <a:pt x="466558" y="924299"/>
                    <a:pt x="491829" y="916982"/>
                  </a:cubicBezTo>
                  <a:cubicBezTo>
                    <a:pt x="516391" y="909902"/>
                    <a:pt x="494899" y="909666"/>
                    <a:pt x="536229" y="904945"/>
                  </a:cubicBezTo>
                  <a:cubicBezTo>
                    <a:pt x="651955" y="892436"/>
                    <a:pt x="673447" y="812895"/>
                    <a:pt x="715013" y="865293"/>
                  </a:cubicBezTo>
                  <a:lnTo>
                    <a:pt x="735797" y="883467"/>
                  </a:lnTo>
                  <a:cubicBezTo>
                    <a:pt x="736741" y="883939"/>
                    <a:pt x="738631" y="884647"/>
                    <a:pt x="739812" y="885119"/>
                  </a:cubicBezTo>
                  <a:cubicBezTo>
                    <a:pt x="743118" y="898808"/>
                    <a:pt x="738631" y="905181"/>
                    <a:pt x="746188" y="913442"/>
                  </a:cubicBezTo>
                  <a:cubicBezTo>
                    <a:pt x="756108" y="924063"/>
                    <a:pt x="745007" y="909902"/>
                    <a:pt x="765791" y="904001"/>
                  </a:cubicBezTo>
                  <a:lnTo>
                    <a:pt x="766972" y="942709"/>
                  </a:lnTo>
                  <a:cubicBezTo>
                    <a:pt x="792242" y="941293"/>
                    <a:pt x="772876" y="950498"/>
                    <a:pt x="785393" y="929020"/>
                  </a:cubicBezTo>
                  <a:cubicBezTo>
                    <a:pt x="793423" y="941293"/>
                    <a:pt x="801925" y="949082"/>
                    <a:pt x="812317" y="961828"/>
                  </a:cubicBezTo>
                  <a:lnTo>
                    <a:pt x="952368" y="1145221"/>
                  </a:lnTo>
                  <a:cubicBezTo>
                    <a:pt x="973860" y="1171656"/>
                    <a:pt x="986377" y="1192898"/>
                    <a:pt x="1008578" y="1218389"/>
                  </a:cubicBezTo>
                  <a:cubicBezTo>
                    <a:pt x="1091003" y="1313036"/>
                    <a:pt x="1241682" y="1389272"/>
                    <a:pt x="1308283" y="1211544"/>
                  </a:cubicBezTo>
                  <a:cubicBezTo>
                    <a:pt x="1320092" y="1180153"/>
                    <a:pt x="1313007" y="1129643"/>
                    <a:pt x="1299308" y="1106512"/>
                  </a:cubicBezTo>
                  <a:cubicBezTo>
                    <a:pt x="1249239" y="1021778"/>
                    <a:pt x="1140835" y="987791"/>
                    <a:pt x="1043532" y="909902"/>
                  </a:cubicBezTo>
                  <a:cubicBezTo>
                    <a:pt x="1017789" y="889131"/>
                    <a:pt x="924972" y="829416"/>
                    <a:pt x="895687" y="798733"/>
                  </a:cubicBezTo>
                  <a:cubicBezTo>
                    <a:pt x="883169" y="785515"/>
                    <a:pt x="874195" y="780087"/>
                    <a:pt x="860969" y="768757"/>
                  </a:cubicBezTo>
                  <a:cubicBezTo>
                    <a:pt x="806413" y="721788"/>
                    <a:pt x="837352" y="747751"/>
                    <a:pt x="784921" y="714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896">
              <a:extLst>
                <a:ext uri="{FF2B5EF4-FFF2-40B4-BE49-F238E27FC236}">
                  <a16:creationId xmlns:a16="http://schemas.microsoft.com/office/drawing/2014/main" id="{2AE18FA4-D462-38DB-BDCA-B97DC1B8F17E}"/>
                </a:ext>
              </a:extLst>
            </p:cNvPr>
            <p:cNvSpPr/>
            <p:nvPr/>
          </p:nvSpPr>
          <p:spPr>
            <a:xfrm>
              <a:off x="3990132" y="5336637"/>
              <a:ext cx="638115" cy="720935"/>
            </a:xfrm>
            <a:custGeom>
              <a:avLst/>
              <a:gdLst>
                <a:gd name="connsiteX0" fmla="*/ 526334 w 638115"/>
                <a:gd name="connsiteY0" fmla="*/ 77586 h 720935"/>
                <a:gd name="connsiteX1" fmla="*/ 591281 w 638115"/>
                <a:gd name="connsiteY1" fmla="*/ 177189 h 720935"/>
                <a:gd name="connsiteX2" fmla="*/ 619622 w 638115"/>
                <a:gd name="connsiteY2" fmla="*/ 307240 h 720935"/>
                <a:gd name="connsiteX3" fmla="*/ 596713 w 638115"/>
                <a:gd name="connsiteY3" fmla="*/ 448620 h 720935"/>
                <a:gd name="connsiteX4" fmla="*/ 574041 w 638115"/>
                <a:gd name="connsiteY4" fmla="*/ 505739 h 720935"/>
                <a:gd name="connsiteX5" fmla="*/ 546408 w 638115"/>
                <a:gd name="connsiteY5" fmla="*/ 557429 h 720935"/>
                <a:gd name="connsiteX6" fmla="*/ 473667 w 638115"/>
                <a:gd name="connsiteY6" fmla="*/ 649479 h 720935"/>
                <a:gd name="connsiteX7" fmla="*/ 361012 w 638115"/>
                <a:gd name="connsiteY7" fmla="*/ 696921 h 720935"/>
                <a:gd name="connsiteX8" fmla="*/ 121295 w 638115"/>
                <a:gd name="connsiteY8" fmla="*/ 626348 h 720935"/>
                <a:gd name="connsiteX9" fmla="*/ 41468 w 638115"/>
                <a:gd name="connsiteY9" fmla="*/ 541615 h 720935"/>
                <a:gd name="connsiteX10" fmla="*/ 38870 w 638115"/>
                <a:gd name="connsiteY10" fmla="*/ 275612 h 720935"/>
                <a:gd name="connsiteX11" fmla="*/ 93426 w 638115"/>
                <a:gd name="connsiteY11" fmla="*/ 170108 h 720935"/>
                <a:gd name="connsiteX12" fmla="*/ 407302 w 638115"/>
                <a:gd name="connsiteY12" fmla="*/ 25896 h 720935"/>
                <a:gd name="connsiteX13" fmla="*/ 462330 w 638115"/>
                <a:gd name="connsiteY13" fmla="*/ 51151 h 720935"/>
                <a:gd name="connsiteX14" fmla="*/ 505550 w 638115"/>
                <a:gd name="connsiteY14" fmla="*/ 87735 h 720935"/>
                <a:gd name="connsiteX15" fmla="*/ 526334 w 638115"/>
                <a:gd name="connsiteY15" fmla="*/ 77586 h 720935"/>
                <a:gd name="connsiteX16" fmla="*/ 37453 w 638115"/>
                <a:gd name="connsiteY16" fmla="*/ 569938 h 720935"/>
                <a:gd name="connsiteX17" fmla="*/ 34383 w 638115"/>
                <a:gd name="connsiteY17" fmla="*/ 572298 h 720935"/>
                <a:gd name="connsiteX18" fmla="*/ 31312 w 638115"/>
                <a:gd name="connsiteY18" fmla="*/ 574659 h 720935"/>
                <a:gd name="connsiteX19" fmla="*/ 17850 w 638115"/>
                <a:gd name="connsiteY19" fmla="*/ 592125 h 720935"/>
                <a:gd name="connsiteX20" fmla="*/ 68864 w 638115"/>
                <a:gd name="connsiteY20" fmla="*/ 628473 h 720935"/>
                <a:gd name="connsiteX21" fmla="*/ 96496 w 638115"/>
                <a:gd name="connsiteY21" fmla="*/ 635790 h 720935"/>
                <a:gd name="connsiteX22" fmla="*/ 234658 w 638115"/>
                <a:gd name="connsiteY22" fmla="*/ 706126 h 720935"/>
                <a:gd name="connsiteX23" fmla="*/ 445090 w 638115"/>
                <a:gd name="connsiteY23" fmla="*/ 695032 h 720935"/>
                <a:gd name="connsiteX24" fmla="*/ 492561 w 638115"/>
                <a:gd name="connsiteY24" fmla="*/ 658448 h 720935"/>
                <a:gd name="connsiteX25" fmla="*/ 604980 w 638115"/>
                <a:gd name="connsiteY25" fmla="*/ 152406 h 720935"/>
                <a:gd name="connsiteX26" fmla="*/ 527278 w 638115"/>
                <a:gd name="connsiteY26" fmla="*/ 56579 h 720935"/>
                <a:gd name="connsiteX27" fmla="*/ 408955 w 638115"/>
                <a:gd name="connsiteY27" fmla="*/ 5597 h 720935"/>
                <a:gd name="connsiteX28" fmla="*/ 73115 w 638115"/>
                <a:gd name="connsiteY28" fmla="*/ 174121 h 720935"/>
                <a:gd name="connsiteX29" fmla="*/ 17850 w 638115"/>
                <a:gd name="connsiteY29" fmla="*/ 287650 h 720935"/>
                <a:gd name="connsiteX30" fmla="*/ 37453 w 638115"/>
                <a:gd name="connsiteY30" fmla="*/ 569938 h 72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8115" h="720935">
                  <a:moveTo>
                    <a:pt x="526334" y="77586"/>
                  </a:moveTo>
                  <a:cubicBezTo>
                    <a:pt x="558926" y="114878"/>
                    <a:pt x="570262" y="117710"/>
                    <a:pt x="591281" y="177189"/>
                  </a:cubicBezTo>
                  <a:cubicBezTo>
                    <a:pt x="601437" y="205984"/>
                    <a:pt x="619386" y="273960"/>
                    <a:pt x="619622" y="307240"/>
                  </a:cubicBezTo>
                  <a:cubicBezTo>
                    <a:pt x="620331" y="372855"/>
                    <a:pt x="614899" y="397638"/>
                    <a:pt x="596713" y="448620"/>
                  </a:cubicBezTo>
                  <a:cubicBezTo>
                    <a:pt x="589628" y="468210"/>
                    <a:pt x="582307" y="485912"/>
                    <a:pt x="574041" y="505739"/>
                  </a:cubicBezTo>
                  <a:cubicBezTo>
                    <a:pt x="566011" y="525801"/>
                    <a:pt x="556564" y="536658"/>
                    <a:pt x="546408" y="557429"/>
                  </a:cubicBezTo>
                  <a:cubicBezTo>
                    <a:pt x="523027" y="605814"/>
                    <a:pt x="499646" y="621628"/>
                    <a:pt x="473667" y="649479"/>
                  </a:cubicBezTo>
                  <a:cubicBezTo>
                    <a:pt x="442964" y="682287"/>
                    <a:pt x="414623" y="686771"/>
                    <a:pt x="361012" y="696921"/>
                  </a:cubicBezTo>
                  <a:cubicBezTo>
                    <a:pt x="270793" y="713914"/>
                    <a:pt x="176087" y="665765"/>
                    <a:pt x="121295" y="626348"/>
                  </a:cubicBezTo>
                  <a:cubicBezTo>
                    <a:pt x="86341" y="601330"/>
                    <a:pt x="60834" y="585516"/>
                    <a:pt x="41468" y="541615"/>
                  </a:cubicBezTo>
                  <a:cubicBezTo>
                    <a:pt x="9820" y="470099"/>
                    <a:pt x="9112" y="346420"/>
                    <a:pt x="38870" y="275612"/>
                  </a:cubicBezTo>
                  <a:cubicBezTo>
                    <a:pt x="58472" y="229115"/>
                    <a:pt x="68864" y="211177"/>
                    <a:pt x="93426" y="170108"/>
                  </a:cubicBezTo>
                  <a:cubicBezTo>
                    <a:pt x="143731" y="85847"/>
                    <a:pt x="282366" y="-9272"/>
                    <a:pt x="407302" y="25896"/>
                  </a:cubicBezTo>
                  <a:cubicBezTo>
                    <a:pt x="442964" y="36045"/>
                    <a:pt x="405885" y="35101"/>
                    <a:pt x="462330" y="51151"/>
                  </a:cubicBezTo>
                  <a:cubicBezTo>
                    <a:pt x="486656" y="57995"/>
                    <a:pt x="496812" y="67437"/>
                    <a:pt x="505550" y="87735"/>
                  </a:cubicBezTo>
                  <a:cubicBezTo>
                    <a:pt x="519957" y="73809"/>
                    <a:pt x="503897" y="81126"/>
                    <a:pt x="526334" y="77586"/>
                  </a:cubicBezTo>
                  <a:close/>
                  <a:moveTo>
                    <a:pt x="37453" y="569938"/>
                  </a:moveTo>
                  <a:cubicBezTo>
                    <a:pt x="36508" y="570882"/>
                    <a:pt x="34855" y="571826"/>
                    <a:pt x="34383" y="572298"/>
                  </a:cubicBezTo>
                  <a:cubicBezTo>
                    <a:pt x="33674" y="572770"/>
                    <a:pt x="32021" y="573950"/>
                    <a:pt x="31312" y="574659"/>
                  </a:cubicBezTo>
                  <a:lnTo>
                    <a:pt x="17850" y="592125"/>
                  </a:lnTo>
                  <a:cubicBezTo>
                    <a:pt x="35327" y="602746"/>
                    <a:pt x="53749" y="620448"/>
                    <a:pt x="68864" y="628473"/>
                  </a:cubicBezTo>
                  <a:cubicBezTo>
                    <a:pt x="92718" y="641218"/>
                    <a:pt x="70753" y="624460"/>
                    <a:pt x="96496" y="635790"/>
                  </a:cubicBezTo>
                  <a:cubicBezTo>
                    <a:pt x="119405" y="645703"/>
                    <a:pt x="148219" y="678274"/>
                    <a:pt x="234658" y="706126"/>
                  </a:cubicBezTo>
                  <a:cubicBezTo>
                    <a:pt x="304330" y="728784"/>
                    <a:pt x="375891" y="725716"/>
                    <a:pt x="445090" y="695032"/>
                  </a:cubicBezTo>
                  <a:cubicBezTo>
                    <a:pt x="472958" y="682523"/>
                    <a:pt x="474611" y="676858"/>
                    <a:pt x="492561" y="658448"/>
                  </a:cubicBezTo>
                  <a:cubicBezTo>
                    <a:pt x="620567" y="527453"/>
                    <a:pt x="680319" y="336271"/>
                    <a:pt x="604980" y="152406"/>
                  </a:cubicBezTo>
                  <a:cubicBezTo>
                    <a:pt x="586794" y="108033"/>
                    <a:pt x="564121" y="78530"/>
                    <a:pt x="527278" y="56579"/>
                  </a:cubicBezTo>
                  <a:cubicBezTo>
                    <a:pt x="508384" y="45486"/>
                    <a:pt x="426196" y="10082"/>
                    <a:pt x="408955" y="5597"/>
                  </a:cubicBezTo>
                  <a:cubicBezTo>
                    <a:pt x="286144" y="-25558"/>
                    <a:pt x="127435" y="79238"/>
                    <a:pt x="73115" y="174121"/>
                  </a:cubicBezTo>
                  <a:cubicBezTo>
                    <a:pt x="49498" y="215189"/>
                    <a:pt x="33674" y="238556"/>
                    <a:pt x="17850" y="287650"/>
                  </a:cubicBezTo>
                  <a:cubicBezTo>
                    <a:pt x="-5295" y="359402"/>
                    <a:pt x="-12616" y="517068"/>
                    <a:pt x="37453" y="5699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897">
              <a:extLst>
                <a:ext uri="{FF2B5EF4-FFF2-40B4-BE49-F238E27FC236}">
                  <a16:creationId xmlns:a16="http://schemas.microsoft.com/office/drawing/2014/main" id="{C85E5B08-D14A-4E0A-21C0-1EFE950DC9CD}"/>
                </a:ext>
              </a:extLst>
            </p:cNvPr>
            <p:cNvSpPr/>
            <p:nvPr/>
          </p:nvSpPr>
          <p:spPr>
            <a:xfrm>
              <a:off x="4131738" y="5713741"/>
              <a:ext cx="148317" cy="175794"/>
            </a:xfrm>
            <a:custGeom>
              <a:avLst/>
              <a:gdLst>
                <a:gd name="connsiteX0" fmla="*/ 0 w 148317"/>
                <a:gd name="connsiteY0" fmla="*/ 74349 h 175794"/>
                <a:gd name="connsiteX1" fmla="*/ 142649 w 148317"/>
                <a:gd name="connsiteY1" fmla="*/ 173480 h 175794"/>
                <a:gd name="connsiteX2" fmla="*/ 81952 w 148317"/>
                <a:gd name="connsiteY2" fmla="*/ 127219 h 175794"/>
                <a:gd name="connsiteX3" fmla="*/ 29758 w 148317"/>
                <a:gd name="connsiteY3" fmla="*/ 74349 h 175794"/>
                <a:gd name="connsiteX4" fmla="*/ 94470 w 148317"/>
                <a:gd name="connsiteY4" fmla="*/ 39653 h 175794"/>
                <a:gd name="connsiteX5" fmla="*/ 148317 w 148317"/>
                <a:gd name="connsiteY5" fmla="*/ 0 h 175794"/>
                <a:gd name="connsiteX6" fmla="*/ 71088 w 148317"/>
                <a:gd name="connsiteY6" fmla="*/ 36820 h 175794"/>
                <a:gd name="connsiteX7" fmla="*/ 0 w 148317"/>
                <a:gd name="connsiteY7" fmla="*/ 74349 h 17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317" h="175794">
                  <a:moveTo>
                    <a:pt x="0" y="74349"/>
                  </a:moveTo>
                  <a:cubicBezTo>
                    <a:pt x="6613" y="102436"/>
                    <a:pt x="110530" y="191182"/>
                    <a:pt x="142649" y="173480"/>
                  </a:cubicBezTo>
                  <a:cubicBezTo>
                    <a:pt x="139343" y="151057"/>
                    <a:pt x="98721" y="140672"/>
                    <a:pt x="81952" y="127219"/>
                  </a:cubicBezTo>
                  <a:cubicBezTo>
                    <a:pt x="58099" y="108100"/>
                    <a:pt x="40150" y="101256"/>
                    <a:pt x="29758" y="74349"/>
                  </a:cubicBezTo>
                  <a:cubicBezTo>
                    <a:pt x="48652" y="64671"/>
                    <a:pt x="75576" y="51926"/>
                    <a:pt x="94470" y="39653"/>
                  </a:cubicBezTo>
                  <a:cubicBezTo>
                    <a:pt x="127770" y="18410"/>
                    <a:pt x="144066" y="35404"/>
                    <a:pt x="148317" y="0"/>
                  </a:cubicBezTo>
                  <a:cubicBezTo>
                    <a:pt x="117379" y="1416"/>
                    <a:pt x="94234" y="23603"/>
                    <a:pt x="71088" y="36820"/>
                  </a:cubicBezTo>
                  <a:cubicBezTo>
                    <a:pt x="49360" y="49330"/>
                    <a:pt x="16296" y="57119"/>
                    <a:pt x="0" y="743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898">
              <a:extLst>
                <a:ext uri="{FF2B5EF4-FFF2-40B4-BE49-F238E27FC236}">
                  <a16:creationId xmlns:a16="http://schemas.microsoft.com/office/drawing/2014/main" id="{3F94660D-C2A5-9EF7-B6A2-B87143F56C2D}"/>
                </a:ext>
              </a:extLst>
            </p:cNvPr>
            <p:cNvSpPr/>
            <p:nvPr/>
          </p:nvSpPr>
          <p:spPr>
            <a:xfrm>
              <a:off x="4337682" y="5482281"/>
              <a:ext cx="156191" cy="162587"/>
            </a:xfrm>
            <a:custGeom>
              <a:avLst/>
              <a:gdLst>
                <a:gd name="connsiteX0" fmla="*/ 129896 w 156191"/>
                <a:gd name="connsiteY0" fmla="*/ 79458 h 162587"/>
                <a:gd name="connsiteX1" fmla="*/ 82661 w 156191"/>
                <a:gd name="connsiteY1" fmla="*/ 127608 h 162587"/>
                <a:gd name="connsiteX2" fmla="*/ 51250 w 156191"/>
                <a:gd name="connsiteY2" fmla="*/ 141061 h 162587"/>
                <a:gd name="connsiteX3" fmla="*/ 27632 w 156191"/>
                <a:gd name="connsiteY3" fmla="*/ 161832 h 162587"/>
                <a:gd name="connsiteX4" fmla="*/ 156111 w 156191"/>
                <a:gd name="connsiteY4" fmla="*/ 62464 h 162587"/>
                <a:gd name="connsiteX5" fmla="*/ 78174 w 156191"/>
                <a:gd name="connsiteY5" fmla="*/ 22576 h 162587"/>
                <a:gd name="connsiteX6" fmla="*/ 0 w 156191"/>
                <a:gd name="connsiteY6" fmla="*/ 8414 h 162587"/>
                <a:gd name="connsiteX7" fmla="*/ 27396 w 156191"/>
                <a:gd name="connsiteY7" fmla="*/ 31073 h 162587"/>
                <a:gd name="connsiteX8" fmla="*/ 129896 w 156191"/>
                <a:gd name="connsiteY8" fmla="*/ 79458 h 1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91" h="162587">
                  <a:moveTo>
                    <a:pt x="129896" y="79458"/>
                  </a:moveTo>
                  <a:cubicBezTo>
                    <a:pt x="125881" y="105185"/>
                    <a:pt x="118796" y="106837"/>
                    <a:pt x="82661" y="127608"/>
                  </a:cubicBezTo>
                  <a:cubicBezTo>
                    <a:pt x="71325" y="134216"/>
                    <a:pt x="64712" y="135869"/>
                    <a:pt x="51250" y="141061"/>
                  </a:cubicBezTo>
                  <a:cubicBezTo>
                    <a:pt x="30230" y="149322"/>
                    <a:pt x="31411" y="143657"/>
                    <a:pt x="27632" y="161832"/>
                  </a:cubicBezTo>
                  <a:cubicBezTo>
                    <a:pt x="44401" y="170093"/>
                    <a:pt x="159654" y="108962"/>
                    <a:pt x="156111" y="62464"/>
                  </a:cubicBezTo>
                  <a:lnTo>
                    <a:pt x="78174" y="22576"/>
                  </a:lnTo>
                  <a:cubicBezTo>
                    <a:pt x="25979" y="1333"/>
                    <a:pt x="19366" y="-8108"/>
                    <a:pt x="0" y="8414"/>
                  </a:cubicBezTo>
                  <a:cubicBezTo>
                    <a:pt x="2834" y="28948"/>
                    <a:pt x="7794" y="26588"/>
                    <a:pt x="27396" y="31073"/>
                  </a:cubicBezTo>
                  <a:cubicBezTo>
                    <a:pt x="70144" y="41222"/>
                    <a:pt x="93053" y="55855"/>
                    <a:pt x="129896" y="7945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899">
              <a:extLst>
                <a:ext uri="{FF2B5EF4-FFF2-40B4-BE49-F238E27FC236}">
                  <a16:creationId xmlns:a16="http://schemas.microsoft.com/office/drawing/2014/main" id="{D3C9DF8F-D4DF-CA09-37D1-67F9678C1159}"/>
                </a:ext>
              </a:extLst>
            </p:cNvPr>
            <p:cNvSpPr/>
            <p:nvPr/>
          </p:nvSpPr>
          <p:spPr>
            <a:xfrm>
              <a:off x="4156064" y="5533426"/>
              <a:ext cx="232395" cy="40362"/>
            </a:xfrm>
            <a:custGeom>
              <a:avLst/>
              <a:gdLst>
                <a:gd name="connsiteX0" fmla="*/ 126353 w 232395"/>
                <a:gd name="connsiteY0" fmla="*/ 27369 h 40362"/>
                <a:gd name="connsiteX1" fmla="*/ 192482 w 232395"/>
                <a:gd name="connsiteY1" fmla="*/ 33270 h 40362"/>
                <a:gd name="connsiteX2" fmla="*/ 232395 w 232395"/>
                <a:gd name="connsiteY2" fmla="*/ 26189 h 40362"/>
                <a:gd name="connsiteX3" fmla="*/ 123755 w 232395"/>
                <a:gd name="connsiteY3" fmla="*/ 4238 h 40362"/>
                <a:gd name="connsiteX4" fmla="*/ 5196 w 232395"/>
                <a:gd name="connsiteY4" fmla="*/ 698 h 40362"/>
                <a:gd name="connsiteX5" fmla="*/ 0 w 232395"/>
                <a:gd name="connsiteY5" fmla="*/ 21704 h 40362"/>
                <a:gd name="connsiteX6" fmla="*/ 126353 w 232395"/>
                <a:gd name="connsiteY6" fmla="*/ 27369 h 4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95" h="40362">
                  <a:moveTo>
                    <a:pt x="126353" y="27369"/>
                  </a:moveTo>
                  <a:cubicBezTo>
                    <a:pt x="149262" y="29257"/>
                    <a:pt x="170282" y="27369"/>
                    <a:pt x="192482" y="33270"/>
                  </a:cubicBezTo>
                  <a:cubicBezTo>
                    <a:pt x="221768" y="41295"/>
                    <a:pt x="213502" y="46487"/>
                    <a:pt x="232395" y="26189"/>
                  </a:cubicBezTo>
                  <a:cubicBezTo>
                    <a:pt x="217989" y="-4495"/>
                    <a:pt x="205944" y="10375"/>
                    <a:pt x="123755" y="4238"/>
                  </a:cubicBezTo>
                  <a:cubicBezTo>
                    <a:pt x="100374" y="2586"/>
                    <a:pt x="13226" y="-1662"/>
                    <a:pt x="5196" y="698"/>
                  </a:cubicBezTo>
                  <a:cubicBezTo>
                    <a:pt x="-945" y="12735"/>
                    <a:pt x="1181" y="3766"/>
                    <a:pt x="0" y="21704"/>
                  </a:cubicBezTo>
                  <a:cubicBezTo>
                    <a:pt x="24326" y="29493"/>
                    <a:pt x="94942" y="25009"/>
                    <a:pt x="126353" y="273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900">
              <a:extLst>
                <a:ext uri="{FF2B5EF4-FFF2-40B4-BE49-F238E27FC236}">
                  <a16:creationId xmlns:a16="http://schemas.microsoft.com/office/drawing/2014/main" id="{BD7E8C96-BF90-1341-ECBF-84E1D53976EB}"/>
                </a:ext>
              </a:extLst>
            </p:cNvPr>
            <p:cNvSpPr/>
            <p:nvPr/>
          </p:nvSpPr>
          <p:spPr>
            <a:xfrm>
              <a:off x="4194019" y="5776278"/>
              <a:ext cx="283950" cy="38308"/>
            </a:xfrm>
            <a:custGeom>
              <a:avLst/>
              <a:gdLst>
                <a:gd name="connsiteX0" fmla="*/ 131854 w 283950"/>
                <a:gd name="connsiteY0" fmla="*/ 482 h 38308"/>
                <a:gd name="connsiteX1" fmla="*/ 6210 w 283950"/>
                <a:gd name="connsiteY1" fmla="*/ 22196 h 38308"/>
                <a:gd name="connsiteX2" fmla="*/ 166808 w 283950"/>
                <a:gd name="connsiteY2" fmla="*/ 17004 h 38308"/>
                <a:gd name="connsiteX3" fmla="*/ 283951 w 283950"/>
                <a:gd name="connsiteY3" fmla="*/ 18420 h 38308"/>
                <a:gd name="connsiteX4" fmla="*/ 131854 w 283950"/>
                <a:gd name="connsiteY4" fmla="*/ 482 h 3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50" h="38308">
                  <a:moveTo>
                    <a:pt x="131854" y="482"/>
                  </a:moveTo>
                  <a:cubicBezTo>
                    <a:pt x="77298" y="3078"/>
                    <a:pt x="-26382" y="-9903"/>
                    <a:pt x="6210" y="22196"/>
                  </a:cubicBezTo>
                  <a:cubicBezTo>
                    <a:pt x="11169" y="27153"/>
                    <a:pt x="148859" y="17240"/>
                    <a:pt x="166808" y="17004"/>
                  </a:cubicBezTo>
                  <a:cubicBezTo>
                    <a:pt x="243801" y="16532"/>
                    <a:pt x="270016" y="64209"/>
                    <a:pt x="283951" y="18420"/>
                  </a:cubicBezTo>
                  <a:cubicBezTo>
                    <a:pt x="268127" y="8507"/>
                    <a:pt x="163502" y="-1170"/>
                    <a:pt x="131854" y="4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901">
              <a:extLst>
                <a:ext uri="{FF2B5EF4-FFF2-40B4-BE49-F238E27FC236}">
                  <a16:creationId xmlns:a16="http://schemas.microsoft.com/office/drawing/2014/main" id="{30087086-EB64-C4A9-6411-E0B7C9A84108}"/>
                </a:ext>
              </a:extLst>
            </p:cNvPr>
            <p:cNvSpPr/>
            <p:nvPr/>
          </p:nvSpPr>
          <p:spPr>
            <a:xfrm>
              <a:off x="5012904" y="6295061"/>
              <a:ext cx="63327" cy="125344"/>
            </a:xfrm>
            <a:custGeom>
              <a:avLst/>
              <a:gdLst>
                <a:gd name="connsiteX0" fmla="*/ 62586 w 63327"/>
                <a:gd name="connsiteY0" fmla="*/ 2138 h 125344"/>
                <a:gd name="connsiteX1" fmla="*/ 24090 w 63327"/>
                <a:gd name="connsiteY1" fmla="*/ 5914 h 125344"/>
                <a:gd name="connsiteX2" fmla="*/ 43928 w 63327"/>
                <a:gd name="connsiteY2" fmla="*/ 20784 h 125344"/>
                <a:gd name="connsiteX3" fmla="*/ 15115 w 63327"/>
                <a:gd name="connsiteY3" fmla="*/ 100561 h 125344"/>
                <a:gd name="connsiteX4" fmla="*/ 0 w 63327"/>
                <a:gd name="connsiteY4" fmla="*/ 125344 h 125344"/>
                <a:gd name="connsiteX5" fmla="*/ 43928 w 63327"/>
                <a:gd name="connsiteY5" fmla="*/ 75306 h 125344"/>
                <a:gd name="connsiteX6" fmla="*/ 62586 w 63327"/>
                <a:gd name="connsiteY6" fmla="*/ 2138 h 12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27" h="125344">
                  <a:moveTo>
                    <a:pt x="62586" y="2138"/>
                  </a:moveTo>
                  <a:cubicBezTo>
                    <a:pt x="40622" y="-1166"/>
                    <a:pt x="39677" y="-1166"/>
                    <a:pt x="24090" y="5914"/>
                  </a:cubicBezTo>
                  <a:cubicBezTo>
                    <a:pt x="30230" y="20784"/>
                    <a:pt x="15115" y="3318"/>
                    <a:pt x="43928" y="20784"/>
                  </a:cubicBezTo>
                  <a:cubicBezTo>
                    <a:pt x="43928" y="46983"/>
                    <a:pt x="30230" y="79083"/>
                    <a:pt x="15115" y="100561"/>
                  </a:cubicBezTo>
                  <a:lnTo>
                    <a:pt x="0" y="125344"/>
                  </a:lnTo>
                  <a:cubicBezTo>
                    <a:pt x="21728" y="121804"/>
                    <a:pt x="27869" y="109294"/>
                    <a:pt x="43928" y="75306"/>
                  </a:cubicBezTo>
                  <a:cubicBezTo>
                    <a:pt x="55029" y="52412"/>
                    <a:pt x="66365" y="34710"/>
                    <a:pt x="62586" y="21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902">
              <a:extLst>
                <a:ext uri="{FF2B5EF4-FFF2-40B4-BE49-F238E27FC236}">
                  <a16:creationId xmlns:a16="http://schemas.microsoft.com/office/drawing/2014/main" id="{A9BCC8F3-B0F7-FA9D-BF57-416A74710CA5}"/>
                </a:ext>
              </a:extLst>
            </p:cNvPr>
            <p:cNvSpPr/>
            <p:nvPr/>
          </p:nvSpPr>
          <p:spPr>
            <a:xfrm>
              <a:off x="4058524" y="5376458"/>
              <a:ext cx="81007" cy="91578"/>
            </a:xfrm>
            <a:custGeom>
              <a:avLst/>
              <a:gdLst>
                <a:gd name="connsiteX0" fmla="*/ 81008 w 81007"/>
                <a:gd name="connsiteY0" fmla="*/ 0 h 91578"/>
                <a:gd name="connsiteX1" fmla="*/ 0 w 81007"/>
                <a:gd name="connsiteY1" fmla="*/ 91578 h 91578"/>
                <a:gd name="connsiteX2" fmla="*/ 41330 w 81007"/>
                <a:gd name="connsiteY2" fmla="*/ 46969 h 91578"/>
                <a:gd name="connsiteX3" fmla="*/ 81008 w 81007"/>
                <a:gd name="connsiteY3" fmla="*/ 0 h 91578"/>
              </a:gdLst>
              <a:ahLst/>
              <a:cxnLst>
                <a:cxn ang="0">
                  <a:pos x="connsiteX0" y="connsiteY0"/>
                </a:cxn>
                <a:cxn ang="0">
                  <a:pos x="connsiteX1" y="connsiteY1"/>
                </a:cxn>
                <a:cxn ang="0">
                  <a:pos x="connsiteX2" y="connsiteY2"/>
                </a:cxn>
                <a:cxn ang="0">
                  <a:pos x="connsiteX3" y="connsiteY3"/>
                </a:cxn>
              </a:cxnLst>
              <a:rect l="l" t="t" r="r" b="b"/>
              <a:pathLst>
                <a:path w="81007" h="91578">
                  <a:moveTo>
                    <a:pt x="81008" y="0"/>
                  </a:moveTo>
                  <a:cubicBezTo>
                    <a:pt x="60224" y="4485"/>
                    <a:pt x="1889" y="69864"/>
                    <a:pt x="0" y="91578"/>
                  </a:cubicBezTo>
                  <a:cubicBezTo>
                    <a:pt x="15351" y="82845"/>
                    <a:pt x="29049" y="63491"/>
                    <a:pt x="41330" y="46969"/>
                  </a:cubicBezTo>
                  <a:cubicBezTo>
                    <a:pt x="55265" y="28087"/>
                    <a:pt x="77938" y="19118"/>
                    <a:pt x="810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903">
              <a:extLst>
                <a:ext uri="{FF2B5EF4-FFF2-40B4-BE49-F238E27FC236}">
                  <a16:creationId xmlns:a16="http://schemas.microsoft.com/office/drawing/2014/main" id="{BB9EEE14-4AA7-5EBE-6112-E19B8BF6BB4F}"/>
                </a:ext>
              </a:extLst>
            </p:cNvPr>
            <p:cNvSpPr/>
            <p:nvPr/>
          </p:nvSpPr>
          <p:spPr>
            <a:xfrm>
              <a:off x="5089661" y="6339342"/>
              <a:ext cx="34484" cy="69026"/>
            </a:xfrm>
            <a:custGeom>
              <a:avLst/>
              <a:gdLst>
                <a:gd name="connsiteX0" fmla="*/ 34481 w 34484"/>
                <a:gd name="connsiteY0" fmla="*/ 11200 h 69026"/>
                <a:gd name="connsiteX1" fmla="*/ 15588 w 34484"/>
                <a:gd name="connsiteY1" fmla="*/ 3647 h 69026"/>
                <a:gd name="connsiteX2" fmla="*/ 0 w 34484"/>
                <a:gd name="connsiteY2" fmla="*/ 69026 h 69026"/>
                <a:gd name="connsiteX3" fmla="*/ 34481 w 34484"/>
                <a:gd name="connsiteY3" fmla="*/ 11200 h 69026"/>
              </a:gdLst>
              <a:ahLst/>
              <a:cxnLst>
                <a:cxn ang="0">
                  <a:pos x="connsiteX0" y="connsiteY0"/>
                </a:cxn>
                <a:cxn ang="0">
                  <a:pos x="connsiteX1" y="connsiteY1"/>
                </a:cxn>
                <a:cxn ang="0">
                  <a:pos x="connsiteX2" y="connsiteY2"/>
                </a:cxn>
                <a:cxn ang="0">
                  <a:pos x="connsiteX3" y="connsiteY3"/>
                </a:cxn>
              </a:cxnLst>
              <a:rect l="l" t="t" r="r" b="b"/>
              <a:pathLst>
                <a:path w="34484" h="69026">
                  <a:moveTo>
                    <a:pt x="34481" y="11200"/>
                  </a:moveTo>
                  <a:cubicBezTo>
                    <a:pt x="21964" y="-1074"/>
                    <a:pt x="25979" y="-2726"/>
                    <a:pt x="15588" y="3647"/>
                  </a:cubicBezTo>
                  <a:cubicBezTo>
                    <a:pt x="29286" y="36219"/>
                    <a:pt x="3779" y="47784"/>
                    <a:pt x="0" y="69026"/>
                  </a:cubicBezTo>
                  <a:cubicBezTo>
                    <a:pt x="20547" y="65958"/>
                    <a:pt x="34718" y="37399"/>
                    <a:pt x="34481" y="1120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904">
              <a:extLst>
                <a:ext uri="{FF2B5EF4-FFF2-40B4-BE49-F238E27FC236}">
                  <a16:creationId xmlns:a16="http://schemas.microsoft.com/office/drawing/2014/main" id="{57497CD3-1119-E4B7-9088-18006F141F65}"/>
                </a:ext>
              </a:extLst>
            </p:cNvPr>
            <p:cNvSpPr/>
            <p:nvPr/>
          </p:nvSpPr>
          <p:spPr>
            <a:xfrm>
              <a:off x="3932166" y="5728610"/>
              <a:ext cx="24567" cy="27851"/>
            </a:xfrm>
            <a:custGeom>
              <a:avLst/>
              <a:gdLst>
                <a:gd name="connsiteX0" fmla="*/ 24567 w 24567"/>
                <a:gd name="connsiteY0" fmla="*/ 236 h 27851"/>
                <a:gd name="connsiteX1" fmla="*/ 10161 w 24567"/>
                <a:gd name="connsiteY1" fmla="*/ 27852 h 27851"/>
                <a:gd name="connsiteX2" fmla="*/ 24567 w 24567"/>
                <a:gd name="connsiteY2" fmla="*/ 236 h 27851"/>
              </a:gdLst>
              <a:ahLst/>
              <a:cxnLst>
                <a:cxn ang="0">
                  <a:pos x="connsiteX0" y="connsiteY0"/>
                </a:cxn>
                <a:cxn ang="0">
                  <a:pos x="connsiteX1" y="connsiteY1"/>
                </a:cxn>
                <a:cxn ang="0">
                  <a:pos x="connsiteX2" y="connsiteY2"/>
                </a:cxn>
              </a:cxnLst>
              <a:rect l="l" t="t" r="r" b="b"/>
              <a:pathLst>
                <a:path w="24567" h="27851">
                  <a:moveTo>
                    <a:pt x="24567" y="236"/>
                  </a:moveTo>
                  <a:cubicBezTo>
                    <a:pt x="241" y="-1652"/>
                    <a:pt x="-8733" y="7789"/>
                    <a:pt x="10161" y="27852"/>
                  </a:cubicBezTo>
                  <a:cubicBezTo>
                    <a:pt x="25984" y="21243"/>
                    <a:pt x="23386" y="20771"/>
                    <a:pt x="24567" y="2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905">
              <a:extLst>
                <a:ext uri="{FF2B5EF4-FFF2-40B4-BE49-F238E27FC236}">
                  <a16:creationId xmlns:a16="http://schemas.microsoft.com/office/drawing/2014/main" id="{2D9FF2AF-8209-EBBB-824D-B1E223CEADFB}"/>
                </a:ext>
              </a:extLst>
            </p:cNvPr>
            <p:cNvSpPr/>
            <p:nvPr/>
          </p:nvSpPr>
          <p:spPr>
            <a:xfrm>
              <a:off x="3952780" y="5829630"/>
              <a:ext cx="18439" cy="21478"/>
            </a:xfrm>
            <a:custGeom>
              <a:avLst/>
              <a:gdLst>
                <a:gd name="connsiteX0" fmla="*/ 14581 w 18439"/>
                <a:gd name="connsiteY0" fmla="*/ 0 h 21478"/>
                <a:gd name="connsiteX1" fmla="*/ 13164 w 18439"/>
                <a:gd name="connsiteY1" fmla="*/ 21478 h 21478"/>
                <a:gd name="connsiteX2" fmla="*/ 14581 w 18439"/>
                <a:gd name="connsiteY2" fmla="*/ 0 h 21478"/>
              </a:gdLst>
              <a:ahLst/>
              <a:cxnLst>
                <a:cxn ang="0">
                  <a:pos x="connsiteX0" y="connsiteY0"/>
                </a:cxn>
                <a:cxn ang="0">
                  <a:pos x="connsiteX1" y="connsiteY1"/>
                </a:cxn>
                <a:cxn ang="0">
                  <a:pos x="connsiteX2" y="connsiteY2"/>
                </a:cxn>
              </a:cxnLst>
              <a:rect l="l" t="t" r="r" b="b"/>
              <a:pathLst>
                <a:path w="18439" h="21478">
                  <a:moveTo>
                    <a:pt x="14581" y="0"/>
                  </a:moveTo>
                  <a:cubicBezTo>
                    <a:pt x="-2896" y="6845"/>
                    <a:pt x="-6202" y="13218"/>
                    <a:pt x="13164" y="21478"/>
                  </a:cubicBezTo>
                  <a:cubicBezTo>
                    <a:pt x="18360" y="12745"/>
                    <a:pt x="21194" y="12509"/>
                    <a:pt x="145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906">
              <a:extLst>
                <a:ext uri="{FF2B5EF4-FFF2-40B4-BE49-F238E27FC236}">
                  <a16:creationId xmlns:a16="http://schemas.microsoft.com/office/drawing/2014/main" id="{3FB356E2-5956-4B9A-4BD8-3132AEDC94DD}"/>
                </a:ext>
              </a:extLst>
            </p:cNvPr>
            <p:cNvSpPr/>
            <p:nvPr/>
          </p:nvSpPr>
          <p:spPr>
            <a:xfrm>
              <a:off x="3948999" y="5795642"/>
              <a:ext cx="15055" cy="20062"/>
            </a:xfrm>
            <a:custGeom>
              <a:avLst/>
              <a:gdLst>
                <a:gd name="connsiteX0" fmla="*/ 11985 w 15055"/>
                <a:gd name="connsiteY0" fmla="*/ 0 h 20062"/>
                <a:gd name="connsiteX1" fmla="*/ 15055 w 15055"/>
                <a:gd name="connsiteY1" fmla="*/ 20062 h 20062"/>
                <a:gd name="connsiteX2" fmla="*/ 11985 w 15055"/>
                <a:gd name="connsiteY2" fmla="*/ 0 h 20062"/>
              </a:gdLst>
              <a:ahLst/>
              <a:cxnLst>
                <a:cxn ang="0">
                  <a:pos x="connsiteX0" y="connsiteY0"/>
                </a:cxn>
                <a:cxn ang="0">
                  <a:pos x="connsiteX1" y="connsiteY1"/>
                </a:cxn>
                <a:cxn ang="0">
                  <a:pos x="connsiteX2" y="connsiteY2"/>
                </a:cxn>
              </a:cxnLst>
              <a:rect l="l" t="t" r="r" b="b"/>
              <a:pathLst>
                <a:path w="15055" h="20062">
                  <a:moveTo>
                    <a:pt x="11985" y="0"/>
                  </a:moveTo>
                  <a:cubicBezTo>
                    <a:pt x="-5256" y="7081"/>
                    <a:pt x="-3603" y="14398"/>
                    <a:pt x="15055" y="20062"/>
                  </a:cubicBezTo>
                  <a:lnTo>
                    <a:pt x="11985"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28185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normAutofit fontScale="90000"/>
          </a:bodyPr>
          <a:lstStyle/>
          <a:p>
            <a:r>
              <a:rPr lang="es-ES"/>
              <a:t>BART – Pre-traning và Finetuning</a:t>
            </a: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108247" y="683709"/>
            <a:ext cx="617618" cy="588910"/>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 name="Marcador de contenido 2">
            <a:extLst>
              <a:ext uri="{FF2B5EF4-FFF2-40B4-BE49-F238E27FC236}">
                <a16:creationId xmlns:a16="http://schemas.microsoft.com/office/drawing/2014/main" id="{AD8D1D85-F99F-4CEB-E5CB-0EE43EDA28FA}"/>
              </a:ext>
            </a:extLst>
          </p:cNvPr>
          <p:cNvSpPr txBox="1">
            <a:spLocks/>
          </p:cNvSpPr>
          <p:nvPr/>
        </p:nvSpPr>
        <p:spPr>
          <a:xfrm>
            <a:off x="873216" y="738149"/>
            <a:ext cx="2238108" cy="489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Quicksand"/>
              </a:rPr>
              <a:t>Pre-traning</a:t>
            </a:r>
          </a:p>
        </p:txBody>
      </p:sp>
      <p:pic>
        <p:nvPicPr>
          <p:cNvPr id="23554" name="Picture 2" descr="Transformers BART Model Explained for Text Summarization">
            <a:extLst>
              <a:ext uri="{FF2B5EF4-FFF2-40B4-BE49-F238E27FC236}">
                <a16:creationId xmlns:a16="http://schemas.microsoft.com/office/drawing/2014/main" id="{4D265849-E893-CEFE-751C-8ADA5F97A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324" y="2502547"/>
            <a:ext cx="5862739" cy="1576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31D1B6-8D9E-B39D-9B70-B957ACF548C8}"/>
              </a:ext>
            </a:extLst>
          </p:cNvPr>
          <p:cNvSpPr txBox="1"/>
          <p:nvPr/>
        </p:nvSpPr>
        <p:spPr>
          <a:xfrm>
            <a:off x="2740148" y="683709"/>
            <a:ext cx="7186277" cy="1477328"/>
          </a:xfrm>
          <a:prstGeom prst="rect">
            <a:avLst/>
          </a:prstGeom>
          <a:noFill/>
        </p:spPr>
        <p:txBody>
          <a:bodyPr wrap="square">
            <a:spAutoFit/>
          </a:bodyPr>
          <a:lstStyle/>
          <a:p>
            <a:r>
              <a:rPr lang="en-US">
                <a:latin typeface="Quicksand"/>
              </a:rPr>
              <a:t>Đào tạo bằng cách làm hỏng tài liệu và sau đó tối ưu hóa thời gian tái tạo lại tổn thất giữa đầu ra của bộ giải mã và tài liệu gốc.</a:t>
            </a:r>
          </a:p>
          <a:p>
            <a:pPr marL="742950" lvl="1" indent="-285750">
              <a:buFont typeface="Arial" panose="020B0604020202020204" pitchFamily="34" charset="0"/>
              <a:buChar char="•"/>
            </a:pPr>
            <a:r>
              <a:rPr lang="en-US">
                <a:latin typeface="Quicksand"/>
              </a:rPr>
              <a:t>Học hiểu ngôn ngữ tự nhiên và xây dựng các biểu diễn ngữ nghĩa và đại diện văn bản.</a:t>
            </a:r>
          </a:p>
          <a:p>
            <a:pPr marL="742950" lvl="1" indent="-285750">
              <a:buFont typeface="Arial" panose="020B0604020202020204" pitchFamily="34" charset="0"/>
              <a:buChar char="•"/>
            </a:pPr>
            <a:endParaRPr lang="en-US">
              <a:latin typeface="Quicksand"/>
            </a:endParaRPr>
          </a:p>
        </p:txBody>
      </p:sp>
      <p:grpSp>
        <p:nvGrpSpPr>
          <p:cNvPr id="5" name="Gráfico 626">
            <a:extLst>
              <a:ext uri="{FF2B5EF4-FFF2-40B4-BE49-F238E27FC236}">
                <a16:creationId xmlns:a16="http://schemas.microsoft.com/office/drawing/2014/main" id="{CF3BE38B-9C15-D71D-B219-E72A5C950580}"/>
              </a:ext>
            </a:extLst>
          </p:cNvPr>
          <p:cNvGrpSpPr/>
          <p:nvPr/>
        </p:nvGrpSpPr>
        <p:grpSpPr>
          <a:xfrm rot="2995470">
            <a:off x="280932" y="1902538"/>
            <a:ext cx="588910" cy="725489"/>
            <a:chOff x="8817537" y="57"/>
            <a:chExt cx="1051941" cy="1899782"/>
          </a:xfrm>
          <a:solidFill>
            <a:srgbClr val="262626"/>
          </a:solidFill>
        </p:grpSpPr>
        <p:sp>
          <p:nvSpPr>
            <p:cNvPr id="6" name="Forma libre 691">
              <a:extLst>
                <a:ext uri="{FF2B5EF4-FFF2-40B4-BE49-F238E27FC236}">
                  <a16:creationId xmlns:a16="http://schemas.microsoft.com/office/drawing/2014/main" id="{06FBD8F9-5C70-02EC-4160-BEB613B64056}"/>
                </a:ext>
              </a:extLst>
            </p:cNvPr>
            <p:cNvSpPr/>
            <p:nvPr/>
          </p:nvSpPr>
          <p:spPr>
            <a:xfrm>
              <a:off x="9173168" y="57"/>
              <a:ext cx="474412" cy="1220438"/>
            </a:xfrm>
            <a:custGeom>
              <a:avLst/>
              <a:gdLst>
                <a:gd name="connsiteX0" fmla="*/ 655 w 474412"/>
                <a:gd name="connsiteY0" fmla="*/ 324480 h 1220438"/>
                <a:gd name="connsiteX1" fmla="*/ 10102 w 474412"/>
                <a:gd name="connsiteY1" fmla="*/ 476717 h 1220438"/>
                <a:gd name="connsiteX2" fmla="*/ 13172 w 474412"/>
                <a:gd name="connsiteY2" fmla="*/ 620458 h 1220438"/>
                <a:gd name="connsiteX3" fmla="*/ 24509 w 474412"/>
                <a:gd name="connsiteY3" fmla="*/ 771279 h 1220438"/>
                <a:gd name="connsiteX4" fmla="*/ 48126 w 474412"/>
                <a:gd name="connsiteY4" fmla="*/ 1220439 h 1220438"/>
                <a:gd name="connsiteX5" fmla="*/ 49307 w 474412"/>
                <a:gd name="connsiteY5" fmla="*/ 1159308 h 1220438"/>
                <a:gd name="connsiteX6" fmla="*/ 50960 w 474412"/>
                <a:gd name="connsiteY6" fmla="*/ 1096524 h 1220438"/>
                <a:gd name="connsiteX7" fmla="*/ 65839 w 474412"/>
                <a:gd name="connsiteY7" fmla="*/ 841615 h 1220438"/>
                <a:gd name="connsiteX8" fmla="*/ 62296 w 474412"/>
                <a:gd name="connsiteY8" fmla="*/ 786621 h 1220438"/>
                <a:gd name="connsiteX9" fmla="*/ 44347 w 474412"/>
                <a:gd name="connsiteY9" fmla="*/ 740360 h 1220438"/>
                <a:gd name="connsiteX10" fmla="*/ 34900 w 474412"/>
                <a:gd name="connsiteY10" fmla="*/ 645477 h 1220438"/>
                <a:gd name="connsiteX11" fmla="*/ 33247 w 474412"/>
                <a:gd name="connsiteY11" fmla="*/ 598743 h 1220438"/>
                <a:gd name="connsiteX12" fmla="*/ 17660 w 474412"/>
                <a:gd name="connsiteY12" fmla="*/ 384431 h 1220438"/>
                <a:gd name="connsiteX13" fmla="*/ 16715 w 474412"/>
                <a:gd name="connsiteY13" fmla="*/ 286480 h 1220438"/>
                <a:gd name="connsiteX14" fmla="*/ 26398 w 474412"/>
                <a:gd name="connsiteY14" fmla="*/ 210007 h 1220438"/>
                <a:gd name="connsiteX15" fmla="*/ 36081 w 474412"/>
                <a:gd name="connsiteY15" fmla="*/ 35583 h 1220438"/>
                <a:gd name="connsiteX16" fmla="*/ 79537 w 474412"/>
                <a:gd name="connsiteY16" fmla="*/ 40304 h 1220438"/>
                <a:gd name="connsiteX17" fmla="*/ 111893 w 474412"/>
                <a:gd name="connsiteY17" fmla="*/ 34639 h 1220438"/>
                <a:gd name="connsiteX18" fmla="*/ 150389 w 474412"/>
                <a:gd name="connsiteY18" fmla="*/ 24254 h 1220438"/>
                <a:gd name="connsiteX19" fmla="*/ 247929 w 474412"/>
                <a:gd name="connsiteY19" fmla="*/ 37235 h 1220438"/>
                <a:gd name="connsiteX20" fmla="*/ 248638 w 474412"/>
                <a:gd name="connsiteY20" fmla="*/ 246827 h 1220438"/>
                <a:gd name="connsiteX21" fmla="*/ 270602 w 474412"/>
                <a:gd name="connsiteY21" fmla="*/ 231485 h 1220438"/>
                <a:gd name="connsiteX22" fmla="*/ 297762 w 474412"/>
                <a:gd name="connsiteY22" fmla="*/ 226293 h 1220438"/>
                <a:gd name="connsiteX23" fmla="*/ 382313 w 474412"/>
                <a:gd name="connsiteY23" fmla="*/ 210007 h 1220438"/>
                <a:gd name="connsiteX24" fmla="*/ 450567 w 474412"/>
                <a:gd name="connsiteY24" fmla="*/ 197734 h 1220438"/>
                <a:gd name="connsiteX25" fmla="*/ 448441 w 474412"/>
                <a:gd name="connsiteY25" fmla="*/ 301113 h 1220438"/>
                <a:gd name="connsiteX26" fmla="*/ 450803 w 474412"/>
                <a:gd name="connsiteY26" fmla="*/ 386083 h 1220438"/>
                <a:gd name="connsiteX27" fmla="*/ 352319 w 474412"/>
                <a:gd name="connsiteY27" fmla="*/ 385847 h 1220438"/>
                <a:gd name="connsiteX28" fmla="*/ 302958 w 474412"/>
                <a:gd name="connsiteY28" fmla="*/ 396468 h 1220438"/>
                <a:gd name="connsiteX29" fmla="*/ 255487 w 474412"/>
                <a:gd name="connsiteY29" fmla="*/ 401661 h 1220438"/>
                <a:gd name="connsiteX30" fmla="*/ 266351 w 474412"/>
                <a:gd name="connsiteY30" fmla="*/ 558855 h 1220438"/>
                <a:gd name="connsiteX31" fmla="*/ 282175 w 474412"/>
                <a:gd name="connsiteY31" fmla="*/ 579153 h 1220438"/>
                <a:gd name="connsiteX32" fmla="*/ 371685 w 474412"/>
                <a:gd name="connsiteY32" fmla="*/ 553190 h 1220438"/>
                <a:gd name="connsiteX33" fmla="*/ 293275 w 474412"/>
                <a:gd name="connsiteY33" fmla="*/ 546345 h 1220438"/>
                <a:gd name="connsiteX34" fmla="*/ 279813 w 474412"/>
                <a:gd name="connsiteY34" fmla="*/ 421723 h 1220438"/>
                <a:gd name="connsiteX35" fmla="*/ 444426 w 474412"/>
                <a:gd name="connsiteY35" fmla="*/ 400953 h 1220438"/>
                <a:gd name="connsiteX36" fmla="*/ 452456 w 474412"/>
                <a:gd name="connsiteY36" fmla="*/ 391748 h 1220438"/>
                <a:gd name="connsiteX37" fmla="*/ 460722 w 474412"/>
                <a:gd name="connsiteY37" fmla="*/ 383723 h 1220438"/>
                <a:gd name="connsiteX38" fmla="*/ 465682 w 474412"/>
                <a:gd name="connsiteY38" fmla="*/ 183100 h 1220438"/>
                <a:gd name="connsiteX39" fmla="*/ 449150 w 474412"/>
                <a:gd name="connsiteY39" fmla="*/ 186640 h 1220438"/>
                <a:gd name="connsiteX40" fmla="*/ 362710 w 474412"/>
                <a:gd name="connsiteY40" fmla="*/ 190653 h 1220438"/>
                <a:gd name="connsiteX41" fmla="*/ 304375 w 474412"/>
                <a:gd name="connsiteY41" fmla="*/ 195373 h 1220438"/>
                <a:gd name="connsiteX42" fmla="*/ 258557 w 474412"/>
                <a:gd name="connsiteY42" fmla="*/ 211423 h 1220438"/>
                <a:gd name="connsiteX43" fmla="*/ 266823 w 474412"/>
                <a:gd name="connsiteY43" fmla="*/ 164218 h 1220438"/>
                <a:gd name="connsiteX44" fmla="*/ 272728 w 474412"/>
                <a:gd name="connsiteY44" fmla="*/ 63198 h 1220438"/>
                <a:gd name="connsiteX45" fmla="*/ 287843 w 474412"/>
                <a:gd name="connsiteY45" fmla="*/ 20241 h 1220438"/>
                <a:gd name="connsiteX46" fmla="*/ 226910 w 474412"/>
                <a:gd name="connsiteY46" fmla="*/ 1123 h 1220438"/>
                <a:gd name="connsiteX47" fmla="*/ 11519 w 474412"/>
                <a:gd name="connsiteY47" fmla="*/ 22602 h 1220438"/>
                <a:gd name="connsiteX48" fmla="*/ 655 w 474412"/>
                <a:gd name="connsiteY48" fmla="*/ 324480 h 122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412" h="1220438">
                  <a:moveTo>
                    <a:pt x="655" y="324480"/>
                  </a:moveTo>
                  <a:cubicBezTo>
                    <a:pt x="-2651" y="462556"/>
                    <a:pt x="7504" y="389387"/>
                    <a:pt x="10102" y="476717"/>
                  </a:cubicBezTo>
                  <a:lnTo>
                    <a:pt x="13172" y="620458"/>
                  </a:lnTo>
                  <a:cubicBezTo>
                    <a:pt x="21675" y="693390"/>
                    <a:pt x="4198" y="697639"/>
                    <a:pt x="24509" y="771279"/>
                  </a:cubicBezTo>
                  <a:cubicBezTo>
                    <a:pt x="30413" y="792758"/>
                    <a:pt x="16006" y="1146562"/>
                    <a:pt x="48126" y="1220439"/>
                  </a:cubicBezTo>
                  <a:cubicBezTo>
                    <a:pt x="56392" y="1202973"/>
                    <a:pt x="51905" y="1179606"/>
                    <a:pt x="49307" y="1159308"/>
                  </a:cubicBezTo>
                  <a:cubicBezTo>
                    <a:pt x="46000" y="1133581"/>
                    <a:pt x="50488" y="1119655"/>
                    <a:pt x="50960" y="1096524"/>
                  </a:cubicBezTo>
                  <a:cubicBezTo>
                    <a:pt x="53086" y="1011083"/>
                    <a:pt x="69382" y="907231"/>
                    <a:pt x="65839" y="841615"/>
                  </a:cubicBezTo>
                  <a:cubicBezTo>
                    <a:pt x="64894" y="823677"/>
                    <a:pt x="63477" y="812112"/>
                    <a:pt x="62296" y="786621"/>
                  </a:cubicBezTo>
                  <a:cubicBezTo>
                    <a:pt x="59935" y="742248"/>
                    <a:pt x="44347" y="740360"/>
                    <a:pt x="44347" y="740360"/>
                  </a:cubicBezTo>
                  <a:cubicBezTo>
                    <a:pt x="39624" y="750509"/>
                    <a:pt x="35373" y="654682"/>
                    <a:pt x="34900" y="645477"/>
                  </a:cubicBezTo>
                  <a:cubicBezTo>
                    <a:pt x="34428" y="626123"/>
                    <a:pt x="37262" y="617390"/>
                    <a:pt x="33247" y="598743"/>
                  </a:cubicBezTo>
                  <a:cubicBezTo>
                    <a:pt x="19549" y="535016"/>
                    <a:pt x="19313" y="450754"/>
                    <a:pt x="17660" y="384431"/>
                  </a:cubicBezTo>
                  <a:cubicBezTo>
                    <a:pt x="16715" y="352567"/>
                    <a:pt x="16243" y="318343"/>
                    <a:pt x="16715" y="286480"/>
                  </a:cubicBezTo>
                  <a:cubicBezTo>
                    <a:pt x="17896" y="209535"/>
                    <a:pt x="24509" y="235970"/>
                    <a:pt x="26398" y="210007"/>
                  </a:cubicBezTo>
                  <a:cubicBezTo>
                    <a:pt x="29941" y="156665"/>
                    <a:pt x="31594" y="94826"/>
                    <a:pt x="36081" y="35583"/>
                  </a:cubicBezTo>
                  <a:cubicBezTo>
                    <a:pt x="66311" y="32515"/>
                    <a:pt x="58990" y="35583"/>
                    <a:pt x="79537" y="40304"/>
                  </a:cubicBezTo>
                  <a:lnTo>
                    <a:pt x="111893" y="34639"/>
                  </a:lnTo>
                  <a:cubicBezTo>
                    <a:pt x="137164" y="30154"/>
                    <a:pt x="119214" y="28266"/>
                    <a:pt x="150389" y="24254"/>
                  </a:cubicBezTo>
                  <a:cubicBezTo>
                    <a:pt x="248874" y="11508"/>
                    <a:pt x="158656" y="42428"/>
                    <a:pt x="247929" y="37235"/>
                  </a:cubicBezTo>
                  <a:cubicBezTo>
                    <a:pt x="250291" y="83496"/>
                    <a:pt x="233523" y="223460"/>
                    <a:pt x="248638" y="246827"/>
                  </a:cubicBezTo>
                  <a:cubicBezTo>
                    <a:pt x="268240" y="235970"/>
                    <a:pt x="244151" y="242343"/>
                    <a:pt x="270602" y="231485"/>
                  </a:cubicBezTo>
                  <a:cubicBezTo>
                    <a:pt x="276270" y="229125"/>
                    <a:pt x="291622" y="227001"/>
                    <a:pt x="297762" y="226293"/>
                  </a:cubicBezTo>
                  <a:cubicBezTo>
                    <a:pt x="387508" y="215672"/>
                    <a:pt x="359640" y="241871"/>
                    <a:pt x="382313" y="210007"/>
                  </a:cubicBezTo>
                  <a:cubicBezTo>
                    <a:pt x="410654" y="208827"/>
                    <a:pt x="432145" y="207411"/>
                    <a:pt x="450567" y="197734"/>
                  </a:cubicBezTo>
                  <a:cubicBezTo>
                    <a:pt x="452456" y="230069"/>
                    <a:pt x="452693" y="269250"/>
                    <a:pt x="448441" y="301113"/>
                  </a:cubicBezTo>
                  <a:cubicBezTo>
                    <a:pt x="436869" y="385139"/>
                    <a:pt x="449622" y="320704"/>
                    <a:pt x="450803" y="386083"/>
                  </a:cubicBezTo>
                  <a:cubicBezTo>
                    <a:pt x="404513" y="370977"/>
                    <a:pt x="402387" y="377114"/>
                    <a:pt x="352319" y="385847"/>
                  </a:cubicBezTo>
                  <a:cubicBezTo>
                    <a:pt x="331535" y="389387"/>
                    <a:pt x="323269" y="394344"/>
                    <a:pt x="302958" y="396468"/>
                  </a:cubicBezTo>
                  <a:cubicBezTo>
                    <a:pt x="284773" y="398356"/>
                    <a:pt x="270130" y="397648"/>
                    <a:pt x="255487" y="401661"/>
                  </a:cubicBezTo>
                  <a:cubicBezTo>
                    <a:pt x="251000" y="466804"/>
                    <a:pt x="278868" y="461376"/>
                    <a:pt x="266351" y="558855"/>
                  </a:cubicBezTo>
                  <a:lnTo>
                    <a:pt x="282175" y="579153"/>
                  </a:lnTo>
                  <a:cubicBezTo>
                    <a:pt x="331299" y="550122"/>
                    <a:pt x="357987" y="586470"/>
                    <a:pt x="371685" y="553190"/>
                  </a:cubicBezTo>
                  <a:cubicBezTo>
                    <a:pt x="358223" y="546581"/>
                    <a:pt x="320435" y="551302"/>
                    <a:pt x="293275" y="546345"/>
                  </a:cubicBezTo>
                  <a:cubicBezTo>
                    <a:pt x="288315" y="455003"/>
                    <a:pt x="278632" y="493947"/>
                    <a:pt x="279813" y="421723"/>
                  </a:cubicBezTo>
                  <a:cubicBezTo>
                    <a:pt x="341218" y="412282"/>
                    <a:pt x="382549" y="389860"/>
                    <a:pt x="444426" y="400953"/>
                  </a:cubicBezTo>
                  <a:cubicBezTo>
                    <a:pt x="444899" y="400245"/>
                    <a:pt x="450567" y="394108"/>
                    <a:pt x="452456" y="391748"/>
                  </a:cubicBezTo>
                  <a:cubicBezTo>
                    <a:pt x="460722" y="383251"/>
                    <a:pt x="454818" y="391748"/>
                    <a:pt x="460722" y="383723"/>
                  </a:cubicBezTo>
                  <a:cubicBezTo>
                    <a:pt x="474421" y="365313"/>
                    <a:pt x="480797" y="211187"/>
                    <a:pt x="465682" y="183100"/>
                  </a:cubicBezTo>
                  <a:cubicBezTo>
                    <a:pt x="454346" y="180268"/>
                    <a:pt x="459542" y="185224"/>
                    <a:pt x="449150" y="186640"/>
                  </a:cubicBezTo>
                  <a:lnTo>
                    <a:pt x="362710" y="190653"/>
                  </a:lnTo>
                  <a:cubicBezTo>
                    <a:pt x="354208" y="191125"/>
                    <a:pt x="308390" y="194193"/>
                    <a:pt x="304375" y="195373"/>
                  </a:cubicBezTo>
                  <a:cubicBezTo>
                    <a:pt x="281230" y="202454"/>
                    <a:pt x="305792" y="210479"/>
                    <a:pt x="258557" y="211423"/>
                  </a:cubicBezTo>
                  <a:cubicBezTo>
                    <a:pt x="258793" y="179559"/>
                    <a:pt x="261391" y="189001"/>
                    <a:pt x="266823" y="164218"/>
                  </a:cubicBezTo>
                  <a:cubicBezTo>
                    <a:pt x="272728" y="137783"/>
                    <a:pt x="270130" y="91757"/>
                    <a:pt x="272728" y="63198"/>
                  </a:cubicBezTo>
                  <a:cubicBezTo>
                    <a:pt x="275090" y="34403"/>
                    <a:pt x="279341" y="49981"/>
                    <a:pt x="287843" y="20241"/>
                  </a:cubicBezTo>
                  <a:cubicBezTo>
                    <a:pt x="267532" y="-3125"/>
                    <a:pt x="268477" y="-765"/>
                    <a:pt x="226910" y="1123"/>
                  </a:cubicBezTo>
                  <a:cubicBezTo>
                    <a:pt x="73869" y="7732"/>
                    <a:pt x="187705" y="-6902"/>
                    <a:pt x="11519" y="22602"/>
                  </a:cubicBezTo>
                  <a:lnTo>
                    <a:pt x="655" y="32448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692">
              <a:extLst>
                <a:ext uri="{FF2B5EF4-FFF2-40B4-BE49-F238E27FC236}">
                  <a16:creationId xmlns:a16="http://schemas.microsoft.com/office/drawing/2014/main" id="{CF3F9D9C-0228-AAE9-EEB8-5B727CDE6B02}"/>
                </a:ext>
              </a:extLst>
            </p:cNvPr>
            <p:cNvSpPr/>
            <p:nvPr/>
          </p:nvSpPr>
          <p:spPr>
            <a:xfrm>
              <a:off x="8817537" y="1223354"/>
              <a:ext cx="1015920" cy="676485"/>
            </a:xfrm>
            <a:custGeom>
              <a:avLst/>
              <a:gdLst>
                <a:gd name="connsiteX0" fmla="*/ 1015921 w 1015920"/>
                <a:gd name="connsiteY0" fmla="*/ 645036 h 676485"/>
                <a:gd name="connsiteX1" fmla="*/ 848945 w 1015920"/>
                <a:gd name="connsiteY1" fmla="*/ 625917 h 676485"/>
                <a:gd name="connsiteX2" fmla="*/ 772425 w 1015920"/>
                <a:gd name="connsiteY2" fmla="*/ 643855 h 676485"/>
                <a:gd name="connsiteX3" fmla="*/ 685985 w 1015920"/>
                <a:gd name="connsiteY3" fmla="*/ 651172 h 676485"/>
                <a:gd name="connsiteX4" fmla="*/ 548296 w 1015920"/>
                <a:gd name="connsiteY4" fmla="*/ 650464 h 676485"/>
                <a:gd name="connsiteX5" fmla="*/ 533889 w 1015920"/>
                <a:gd name="connsiteY5" fmla="*/ 654949 h 676485"/>
                <a:gd name="connsiteX6" fmla="*/ 342588 w 1015920"/>
                <a:gd name="connsiteY6" fmla="*/ 639607 h 676485"/>
                <a:gd name="connsiteX7" fmla="*/ 389350 w 1015920"/>
                <a:gd name="connsiteY7" fmla="*/ 628750 h 676485"/>
                <a:gd name="connsiteX8" fmla="*/ 76656 w 1015920"/>
                <a:gd name="connsiteY8" fmla="*/ 628986 h 676485"/>
                <a:gd name="connsiteX9" fmla="*/ 47134 w 1015920"/>
                <a:gd name="connsiteY9" fmla="*/ 500351 h 676485"/>
                <a:gd name="connsiteX10" fmla="*/ 28004 w 1015920"/>
                <a:gd name="connsiteY10" fmla="*/ 498227 h 676485"/>
                <a:gd name="connsiteX11" fmla="*/ 28476 w 1015920"/>
                <a:gd name="connsiteY11" fmla="*/ 429071 h 676485"/>
                <a:gd name="connsiteX12" fmla="*/ 30129 w 1015920"/>
                <a:gd name="connsiteY12" fmla="*/ 369828 h 676485"/>
                <a:gd name="connsiteX13" fmla="*/ 29657 w 1015920"/>
                <a:gd name="connsiteY13" fmla="*/ 309877 h 676485"/>
                <a:gd name="connsiteX14" fmla="*/ 54691 w 1015920"/>
                <a:gd name="connsiteY14" fmla="*/ 20272 h 676485"/>
                <a:gd name="connsiteX15" fmla="*/ 250716 w 1015920"/>
                <a:gd name="connsiteY15" fmla="*/ 14844 h 676485"/>
                <a:gd name="connsiteX16" fmla="*/ 169000 w 1015920"/>
                <a:gd name="connsiteY16" fmla="*/ 36322 h 676485"/>
                <a:gd name="connsiteX17" fmla="*/ 394782 w 1015920"/>
                <a:gd name="connsiteY17" fmla="*/ 18148 h 676485"/>
                <a:gd name="connsiteX18" fmla="*/ 196632 w 1015920"/>
                <a:gd name="connsiteY18" fmla="*/ 2806 h 676485"/>
                <a:gd name="connsiteX19" fmla="*/ 138533 w 1015920"/>
                <a:gd name="connsiteY19" fmla="*/ 7055 h 676485"/>
                <a:gd name="connsiteX20" fmla="*/ 2261 w 1015920"/>
                <a:gd name="connsiteY20" fmla="*/ 15316 h 676485"/>
                <a:gd name="connsiteX21" fmla="*/ 3914 w 1015920"/>
                <a:gd name="connsiteY21" fmla="*/ 176522 h 676485"/>
                <a:gd name="connsiteX22" fmla="*/ 4859 w 1015920"/>
                <a:gd name="connsiteY22" fmla="*/ 579892 h 676485"/>
                <a:gd name="connsiteX23" fmla="*/ 7220 w 1015920"/>
                <a:gd name="connsiteY23" fmla="*/ 615768 h 676485"/>
                <a:gd name="connsiteX24" fmla="*/ 5803 w 1015920"/>
                <a:gd name="connsiteY24" fmla="*/ 644800 h 676485"/>
                <a:gd name="connsiteX25" fmla="*/ 136408 w 1015920"/>
                <a:gd name="connsiteY25" fmla="*/ 644800 h 676485"/>
                <a:gd name="connsiteX26" fmla="*/ 203009 w 1015920"/>
                <a:gd name="connsiteY26" fmla="*/ 648812 h 676485"/>
                <a:gd name="connsiteX27" fmla="*/ 529638 w 1015920"/>
                <a:gd name="connsiteY27" fmla="*/ 669582 h 676485"/>
                <a:gd name="connsiteX28" fmla="*/ 587737 w 1015920"/>
                <a:gd name="connsiteY28" fmla="*/ 672179 h 676485"/>
                <a:gd name="connsiteX29" fmla="*/ 919798 w 1015920"/>
                <a:gd name="connsiteY29" fmla="*/ 649048 h 676485"/>
                <a:gd name="connsiteX30" fmla="*/ 1015921 w 1015920"/>
                <a:gd name="connsiteY30" fmla="*/ 645036 h 6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5920" h="676485">
                  <a:moveTo>
                    <a:pt x="1015921" y="645036"/>
                  </a:moveTo>
                  <a:cubicBezTo>
                    <a:pt x="981911" y="629694"/>
                    <a:pt x="892638" y="627098"/>
                    <a:pt x="848945" y="625917"/>
                  </a:cubicBezTo>
                  <a:cubicBezTo>
                    <a:pt x="788012" y="624265"/>
                    <a:pt x="802419" y="639371"/>
                    <a:pt x="772425" y="643855"/>
                  </a:cubicBezTo>
                  <a:cubicBezTo>
                    <a:pt x="749280" y="647396"/>
                    <a:pt x="709130" y="649520"/>
                    <a:pt x="685985" y="651172"/>
                  </a:cubicBezTo>
                  <a:lnTo>
                    <a:pt x="548296" y="650464"/>
                  </a:lnTo>
                  <a:cubicBezTo>
                    <a:pt x="529165" y="655657"/>
                    <a:pt x="553019" y="653297"/>
                    <a:pt x="533889" y="654949"/>
                  </a:cubicBezTo>
                  <a:lnTo>
                    <a:pt x="342588" y="639607"/>
                  </a:lnTo>
                  <a:cubicBezTo>
                    <a:pt x="360065" y="629222"/>
                    <a:pt x="372818" y="637483"/>
                    <a:pt x="389350" y="628750"/>
                  </a:cubicBezTo>
                  <a:cubicBezTo>
                    <a:pt x="376833" y="623557"/>
                    <a:pt x="133574" y="631818"/>
                    <a:pt x="76656" y="628986"/>
                  </a:cubicBezTo>
                  <a:lnTo>
                    <a:pt x="47134" y="500351"/>
                  </a:lnTo>
                  <a:cubicBezTo>
                    <a:pt x="29184" y="500115"/>
                    <a:pt x="37214" y="504127"/>
                    <a:pt x="28004" y="498227"/>
                  </a:cubicBezTo>
                  <a:cubicBezTo>
                    <a:pt x="27059" y="475568"/>
                    <a:pt x="24697" y="450549"/>
                    <a:pt x="28476" y="429071"/>
                  </a:cubicBezTo>
                  <a:cubicBezTo>
                    <a:pt x="33199" y="402636"/>
                    <a:pt x="33436" y="397679"/>
                    <a:pt x="30129" y="369828"/>
                  </a:cubicBezTo>
                  <a:cubicBezTo>
                    <a:pt x="27767" y="351418"/>
                    <a:pt x="24461" y="326871"/>
                    <a:pt x="29657" y="309877"/>
                  </a:cubicBezTo>
                  <a:cubicBezTo>
                    <a:pt x="43591" y="263144"/>
                    <a:pt x="32727" y="145130"/>
                    <a:pt x="54691" y="20272"/>
                  </a:cubicBezTo>
                  <a:lnTo>
                    <a:pt x="250716" y="14844"/>
                  </a:lnTo>
                  <a:cubicBezTo>
                    <a:pt x="224264" y="30185"/>
                    <a:pt x="188366" y="10595"/>
                    <a:pt x="169000" y="36322"/>
                  </a:cubicBezTo>
                  <a:cubicBezTo>
                    <a:pt x="182934" y="44347"/>
                    <a:pt x="390059" y="20508"/>
                    <a:pt x="394782" y="18148"/>
                  </a:cubicBezTo>
                  <a:cubicBezTo>
                    <a:pt x="385808" y="13663"/>
                    <a:pt x="212456" y="2806"/>
                    <a:pt x="196632" y="2806"/>
                  </a:cubicBezTo>
                  <a:cubicBezTo>
                    <a:pt x="175376" y="2806"/>
                    <a:pt x="158844" y="3986"/>
                    <a:pt x="138533" y="7055"/>
                  </a:cubicBezTo>
                  <a:cubicBezTo>
                    <a:pt x="78309" y="16260"/>
                    <a:pt x="58942" y="-18908"/>
                    <a:pt x="2261" y="15316"/>
                  </a:cubicBezTo>
                  <a:cubicBezTo>
                    <a:pt x="-2227" y="55676"/>
                    <a:pt x="844" y="134037"/>
                    <a:pt x="3914" y="176522"/>
                  </a:cubicBezTo>
                  <a:cubicBezTo>
                    <a:pt x="10763" y="267628"/>
                    <a:pt x="4622" y="471556"/>
                    <a:pt x="4859" y="579892"/>
                  </a:cubicBezTo>
                  <a:cubicBezTo>
                    <a:pt x="4859" y="594762"/>
                    <a:pt x="5803" y="601843"/>
                    <a:pt x="7220" y="615768"/>
                  </a:cubicBezTo>
                  <a:cubicBezTo>
                    <a:pt x="8637" y="631346"/>
                    <a:pt x="6276" y="625209"/>
                    <a:pt x="5803" y="644800"/>
                  </a:cubicBezTo>
                  <a:lnTo>
                    <a:pt x="136408" y="644800"/>
                  </a:lnTo>
                  <a:cubicBezTo>
                    <a:pt x="162859" y="645272"/>
                    <a:pt x="181517" y="641731"/>
                    <a:pt x="203009" y="648812"/>
                  </a:cubicBezTo>
                  <a:cubicBezTo>
                    <a:pt x="243631" y="662502"/>
                    <a:pt x="463037" y="651644"/>
                    <a:pt x="529638" y="669582"/>
                  </a:cubicBezTo>
                  <a:cubicBezTo>
                    <a:pt x="580651" y="683272"/>
                    <a:pt x="541683" y="672415"/>
                    <a:pt x="587737" y="672179"/>
                  </a:cubicBezTo>
                  <a:lnTo>
                    <a:pt x="919798" y="649048"/>
                  </a:lnTo>
                  <a:cubicBezTo>
                    <a:pt x="1006946" y="650936"/>
                    <a:pt x="1011197" y="684216"/>
                    <a:pt x="1015921" y="6450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693">
              <a:extLst>
                <a:ext uri="{FF2B5EF4-FFF2-40B4-BE49-F238E27FC236}">
                  <a16:creationId xmlns:a16="http://schemas.microsoft.com/office/drawing/2014/main" id="{14CF0290-E217-57B8-6CBC-41A404721192}"/>
                </a:ext>
              </a:extLst>
            </p:cNvPr>
            <p:cNvSpPr/>
            <p:nvPr/>
          </p:nvSpPr>
          <p:spPr>
            <a:xfrm>
              <a:off x="8986536" y="1400112"/>
              <a:ext cx="696312" cy="322176"/>
            </a:xfrm>
            <a:custGeom>
              <a:avLst/>
              <a:gdLst>
                <a:gd name="connsiteX0" fmla="*/ 21020 w 696312"/>
                <a:gd name="connsiteY0" fmla="*/ 314388 h 322176"/>
                <a:gd name="connsiteX1" fmla="*/ 27160 w 696312"/>
                <a:gd name="connsiteY1" fmla="*/ 322177 h 322176"/>
                <a:gd name="connsiteX2" fmla="*/ 53848 w 696312"/>
                <a:gd name="connsiteY2" fmla="*/ 309195 h 322176"/>
                <a:gd name="connsiteX3" fmla="*/ 81716 w 696312"/>
                <a:gd name="connsiteY3" fmla="*/ 312972 h 322176"/>
                <a:gd name="connsiteX4" fmla="*/ 277505 w 696312"/>
                <a:gd name="connsiteY4" fmla="*/ 309903 h 322176"/>
                <a:gd name="connsiteX5" fmla="*/ 519820 w 696312"/>
                <a:gd name="connsiteY5" fmla="*/ 282760 h 322176"/>
                <a:gd name="connsiteX6" fmla="*/ 510136 w 696312"/>
                <a:gd name="connsiteY6" fmla="*/ 302823 h 322176"/>
                <a:gd name="connsiteX7" fmla="*/ 578863 w 696312"/>
                <a:gd name="connsiteY7" fmla="*/ 305891 h 322176"/>
                <a:gd name="connsiteX8" fmla="*/ 674750 w 696312"/>
                <a:gd name="connsiteY8" fmla="*/ 299754 h 322176"/>
                <a:gd name="connsiteX9" fmla="*/ 661052 w 696312"/>
                <a:gd name="connsiteY9" fmla="*/ 286537 h 322176"/>
                <a:gd name="connsiteX10" fmla="*/ 605551 w 696312"/>
                <a:gd name="connsiteY10" fmla="*/ 276624 h 322176"/>
                <a:gd name="connsiteX11" fmla="*/ 364417 w 696312"/>
                <a:gd name="connsiteY11" fmla="*/ 284413 h 322176"/>
                <a:gd name="connsiteX12" fmla="*/ 192010 w 696312"/>
                <a:gd name="connsiteY12" fmla="*/ 291729 h 322176"/>
                <a:gd name="connsiteX13" fmla="*/ 37316 w 696312"/>
                <a:gd name="connsiteY13" fmla="*/ 288897 h 322176"/>
                <a:gd name="connsiteX14" fmla="*/ 43692 w 696312"/>
                <a:gd name="connsiteY14" fmla="*/ 231070 h 322176"/>
                <a:gd name="connsiteX15" fmla="*/ 64712 w 696312"/>
                <a:gd name="connsiteY15" fmla="*/ 71516 h 322176"/>
                <a:gd name="connsiteX16" fmla="*/ 44401 w 696312"/>
                <a:gd name="connsiteY16" fmla="*/ 66088 h 322176"/>
                <a:gd name="connsiteX17" fmla="*/ 40386 w 696312"/>
                <a:gd name="connsiteY17" fmla="*/ 64671 h 322176"/>
                <a:gd name="connsiteX18" fmla="*/ 36607 w 696312"/>
                <a:gd name="connsiteY18" fmla="*/ 62783 h 322176"/>
                <a:gd name="connsiteX19" fmla="*/ 32828 w 696312"/>
                <a:gd name="connsiteY19" fmla="*/ 60659 h 322176"/>
                <a:gd name="connsiteX20" fmla="*/ 54084 w 696312"/>
                <a:gd name="connsiteY20" fmla="*/ 31392 h 322176"/>
                <a:gd name="connsiteX21" fmla="*/ 302775 w 696312"/>
                <a:gd name="connsiteY21" fmla="*/ 39889 h 322176"/>
                <a:gd name="connsiteX22" fmla="*/ 597993 w 696312"/>
                <a:gd name="connsiteY22" fmla="*/ 47913 h 322176"/>
                <a:gd name="connsiteX23" fmla="*/ 667192 w 696312"/>
                <a:gd name="connsiteY23" fmla="*/ 82373 h 322176"/>
                <a:gd name="connsiteX24" fmla="*/ 655856 w 696312"/>
                <a:gd name="connsiteY24" fmla="*/ 198971 h 322176"/>
                <a:gd name="connsiteX25" fmla="*/ 662469 w 696312"/>
                <a:gd name="connsiteY25" fmla="*/ 202511 h 322176"/>
                <a:gd name="connsiteX26" fmla="*/ 667901 w 696312"/>
                <a:gd name="connsiteY26" fmla="*/ 205580 h 322176"/>
                <a:gd name="connsiteX27" fmla="*/ 671207 w 696312"/>
                <a:gd name="connsiteY27" fmla="*/ 207232 h 322176"/>
                <a:gd name="connsiteX28" fmla="*/ 690810 w 696312"/>
                <a:gd name="connsiteY28" fmla="*/ 291021 h 322176"/>
                <a:gd name="connsiteX29" fmla="*/ 689865 w 696312"/>
                <a:gd name="connsiteY29" fmla="*/ 223990 h 322176"/>
                <a:gd name="connsiteX30" fmla="*/ 679946 w 696312"/>
                <a:gd name="connsiteY30" fmla="*/ 0 h 322176"/>
                <a:gd name="connsiteX31" fmla="*/ 661760 w 696312"/>
                <a:gd name="connsiteY31" fmla="*/ 7081 h 322176"/>
                <a:gd name="connsiteX32" fmla="*/ 642394 w 696312"/>
                <a:gd name="connsiteY32" fmla="*/ 7553 h 322176"/>
                <a:gd name="connsiteX33" fmla="*/ 604606 w 696312"/>
                <a:gd name="connsiteY33" fmla="*/ 23839 h 322176"/>
                <a:gd name="connsiteX34" fmla="*/ 305137 w 696312"/>
                <a:gd name="connsiteY34" fmla="*/ 17938 h 322176"/>
                <a:gd name="connsiteX35" fmla="*/ 367487 w 696312"/>
                <a:gd name="connsiteY35" fmla="*/ 11565 h 322176"/>
                <a:gd name="connsiteX36" fmla="*/ 275615 w 696312"/>
                <a:gd name="connsiteY36" fmla="*/ 10621 h 322176"/>
                <a:gd name="connsiteX37" fmla="*/ 17713 w 696312"/>
                <a:gd name="connsiteY37" fmla="*/ 2832 h 322176"/>
                <a:gd name="connsiteX38" fmla="*/ 5196 w 696312"/>
                <a:gd name="connsiteY38" fmla="*/ 33516 h 322176"/>
                <a:gd name="connsiteX39" fmla="*/ 16060 w 696312"/>
                <a:gd name="connsiteY39" fmla="*/ 157902 h 322176"/>
                <a:gd name="connsiteX40" fmla="*/ 22673 w 696312"/>
                <a:gd name="connsiteY40" fmla="*/ 272611 h 322176"/>
                <a:gd name="connsiteX41" fmla="*/ 0 w 696312"/>
                <a:gd name="connsiteY41" fmla="*/ 288897 h 322176"/>
                <a:gd name="connsiteX42" fmla="*/ 21020 w 696312"/>
                <a:gd name="connsiteY42" fmla="*/ 314388 h 32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96312" h="322176">
                  <a:moveTo>
                    <a:pt x="21020" y="314388"/>
                  </a:moveTo>
                  <a:cubicBezTo>
                    <a:pt x="27869" y="325245"/>
                    <a:pt x="20547" y="315804"/>
                    <a:pt x="27160" y="322177"/>
                  </a:cubicBezTo>
                  <a:cubicBezTo>
                    <a:pt x="48416" y="301170"/>
                    <a:pt x="22673" y="308723"/>
                    <a:pt x="53848" y="309195"/>
                  </a:cubicBezTo>
                  <a:cubicBezTo>
                    <a:pt x="60224" y="309431"/>
                    <a:pt x="69199" y="312500"/>
                    <a:pt x="81716" y="312972"/>
                  </a:cubicBezTo>
                  <a:cubicBezTo>
                    <a:pt x="170282" y="317220"/>
                    <a:pt x="199331" y="310612"/>
                    <a:pt x="277505" y="309903"/>
                  </a:cubicBezTo>
                  <a:cubicBezTo>
                    <a:pt x="408345" y="308487"/>
                    <a:pt x="382838" y="292201"/>
                    <a:pt x="519820" y="282760"/>
                  </a:cubicBezTo>
                  <a:cubicBezTo>
                    <a:pt x="507775" y="304947"/>
                    <a:pt x="505177" y="291257"/>
                    <a:pt x="510136" y="302823"/>
                  </a:cubicBezTo>
                  <a:cubicBezTo>
                    <a:pt x="515568" y="314860"/>
                    <a:pt x="567999" y="307307"/>
                    <a:pt x="578863" y="305891"/>
                  </a:cubicBezTo>
                  <a:cubicBezTo>
                    <a:pt x="656801" y="295506"/>
                    <a:pt x="656564" y="321233"/>
                    <a:pt x="674750" y="299754"/>
                  </a:cubicBezTo>
                  <a:cubicBezTo>
                    <a:pt x="667665" y="282524"/>
                    <a:pt x="684433" y="294326"/>
                    <a:pt x="661052" y="286537"/>
                  </a:cubicBezTo>
                  <a:lnTo>
                    <a:pt x="605551" y="276624"/>
                  </a:lnTo>
                  <a:cubicBezTo>
                    <a:pt x="520764" y="256561"/>
                    <a:pt x="445189" y="273791"/>
                    <a:pt x="364417" y="284413"/>
                  </a:cubicBezTo>
                  <a:cubicBezTo>
                    <a:pt x="309152" y="291729"/>
                    <a:pt x="244677" y="284177"/>
                    <a:pt x="192010" y="291729"/>
                  </a:cubicBezTo>
                  <a:cubicBezTo>
                    <a:pt x="129896" y="300698"/>
                    <a:pt x="96123" y="302115"/>
                    <a:pt x="37316" y="288897"/>
                  </a:cubicBezTo>
                  <a:cubicBezTo>
                    <a:pt x="33064" y="240039"/>
                    <a:pt x="40150" y="243816"/>
                    <a:pt x="43692" y="231070"/>
                  </a:cubicBezTo>
                  <a:cubicBezTo>
                    <a:pt x="56918" y="183629"/>
                    <a:pt x="21492" y="150585"/>
                    <a:pt x="64712" y="71516"/>
                  </a:cubicBezTo>
                  <a:lnTo>
                    <a:pt x="44401" y="66088"/>
                  </a:lnTo>
                  <a:cubicBezTo>
                    <a:pt x="43220" y="65616"/>
                    <a:pt x="41330" y="64907"/>
                    <a:pt x="40386" y="64671"/>
                  </a:cubicBezTo>
                  <a:cubicBezTo>
                    <a:pt x="39441" y="64199"/>
                    <a:pt x="37079" y="61603"/>
                    <a:pt x="36607" y="62783"/>
                  </a:cubicBezTo>
                  <a:cubicBezTo>
                    <a:pt x="35898" y="63963"/>
                    <a:pt x="34009" y="61367"/>
                    <a:pt x="32828" y="60659"/>
                  </a:cubicBezTo>
                  <a:cubicBezTo>
                    <a:pt x="32120" y="36820"/>
                    <a:pt x="26452" y="36348"/>
                    <a:pt x="54084" y="31392"/>
                  </a:cubicBezTo>
                  <a:cubicBezTo>
                    <a:pt x="82897" y="26435"/>
                    <a:pt x="270656" y="34460"/>
                    <a:pt x="302775" y="39889"/>
                  </a:cubicBezTo>
                  <a:cubicBezTo>
                    <a:pt x="396064" y="55938"/>
                    <a:pt x="501398" y="62783"/>
                    <a:pt x="597993" y="47913"/>
                  </a:cubicBezTo>
                  <a:cubicBezTo>
                    <a:pt x="627515" y="43193"/>
                    <a:pt x="666248" y="472"/>
                    <a:pt x="667192" y="82373"/>
                  </a:cubicBezTo>
                  <a:lnTo>
                    <a:pt x="655856" y="198971"/>
                  </a:lnTo>
                  <a:cubicBezTo>
                    <a:pt x="658926" y="201331"/>
                    <a:pt x="661524" y="202039"/>
                    <a:pt x="662469" y="202511"/>
                  </a:cubicBezTo>
                  <a:cubicBezTo>
                    <a:pt x="663414" y="202983"/>
                    <a:pt x="663650" y="188114"/>
                    <a:pt x="667901" y="205580"/>
                  </a:cubicBezTo>
                  <a:cubicBezTo>
                    <a:pt x="668373" y="206996"/>
                    <a:pt x="670026" y="206760"/>
                    <a:pt x="671207" y="207232"/>
                  </a:cubicBezTo>
                  <a:cubicBezTo>
                    <a:pt x="673569" y="241456"/>
                    <a:pt x="675222" y="264350"/>
                    <a:pt x="690810" y="291021"/>
                  </a:cubicBezTo>
                  <a:cubicBezTo>
                    <a:pt x="700021" y="273791"/>
                    <a:pt x="696242" y="239567"/>
                    <a:pt x="689865" y="223990"/>
                  </a:cubicBezTo>
                  <a:cubicBezTo>
                    <a:pt x="678765" y="196374"/>
                    <a:pt x="680418" y="32808"/>
                    <a:pt x="679946" y="0"/>
                  </a:cubicBezTo>
                  <a:cubicBezTo>
                    <a:pt x="659635" y="3776"/>
                    <a:pt x="667192" y="5665"/>
                    <a:pt x="661760" y="7081"/>
                  </a:cubicBezTo>
                  <a:cubicBezTo>
                    <a:pt x="651132" y="9913"/>
                    <a:pt x="656801" y="6609"/>
                    <a:pt x="642394" y="7553"/>
                  </a:cubicBezTo>
                  <a:cubicBezTo>
                    <a:pt x="623264" y="8969"/>
                    <a:pt x="620430" y="18410"/>
                    <a:pt x="604606" y="23839"/>
                  </a:cubicBezTo>
                  <a:cubicBezTo>
                    <a:pt x="565401" y="37292"/>
                    <a:pt x="343161" y="42249"/>
                    <a:pt x="305137" y="17938"/>
                  </a:cubicBezTo>
                  <a:cubicBezTo>
                    <a:pt x="324740" y="16994"/>
                    <a:pt x="352844" y="20298"/>
                    <a:pt x="367487" y="11565"/>
                  </a:cubicBezTo>
                  <a:cubicBezTo>
                    <a:pt x="349066" y="-1180"/>
                    <a:pt x="299705" y="7081"/>
                    <a:pt x="275615" y="10621"/>
                  </a:cubicBezTo>
                  <a:cubicBezTo>
                    <a:pt x="196497" y="22187"/>
                    <a:pt x="94470" y="18410"/>
                    <a:pt x="17713" y="2832"/>
                  </a:cubicBezTo>
                  <a:lnTo>
                    <a:pt x="5196" y="33516"/>
                  </a:lnTo>
                  <a:cubicBezTo>
                    <a:pt x="20547" y="77417"/>
                    <a:pt x="24090" y="80485"/>
                    <a:pt x="16060" y="157902"/>
                  </a:cubicBezTo>
                  <a:cubicBezTo>
                    <a:pt x="10392" y="214076"/>
                    <a:pt x="26215" y="225642"/>
                    <a:pt x="22673" y="272611"/>
                  </a:cubicBezTo>
                  <a:cubicBezTo>
                    <a:pt x="10155" y="281344"/>
                    <a:pt x="8502" y="276860"/>
                    <a:pt x="0" y="288897"/>
                  </a:cubicBezTo>
                  <a:lnTo>
                    <a:pt x="21020" y="31438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694">
              <a:extLst>
                <a:ext uri="{FF2B5EF4-FFF2-40B4-BE49-F238E27FC236}">
                  <a16:creationId xmlns:a16="http://schemas.microsoft.com/office/drawing/2014/main" id="{CF7B71BE-87B1-AD47-3311-76924EF4C3B9}"/>
                </a:ext>
              </a:extLst>
            </p:cNvPr>
            <p:cNvSpPr/>
            <p:nvPr/>
          </p:nvSpPr>
          <p:spPr>
            <a:xfrm>
              <a:off x="9444435" y="534365"/>
              <a:ext cx="425042" cy="1332372"/>
            </a:xfrm>
            <a:custGeom>
              <a:avLst/>
              <a:gdLst>
                <a:gd name="connsiteX0" fmla="*/ 403665 w 425042"/>
                <a:gd name="connsiteY0" fmla="*/ 1151812 h 1332372"/>
                <a:gd name="connsiteX1" fmla="*/ 407443 w 425042"/>
                <a:gd name="connsiteY1" fmla="*/ 1251887 h 1332372"/>
                <a:gd name="connsiteX2" fmla="*/ 412403 w 425042"/>
                <a:gd name="connsiteY2" fmla="*/ 1332372 h 1332372"/>
                <a:gd name="connsiteX3" fmla="*/ 417599 w 425042"/>
                <a:gd name="connsiteY3" fmla="*/ 1290360 h 1332372"/>
                <a:gd name="connsiteX4" fmla="*/ 421614 w 425042"/>
                <a:gd name="connsiteY4" fmla="*/ 1252123 h 1332372"/>
                <a:gd name="connsiteX5" fmla="*/ 412403 w 425042"/>
                <a:gd name="connsiteY5" fmla="*/ 1089501 h 1332372"/>
                <a:gd name="connsiteX6" fmla="*/ 415473 w 425042"/>
                <a:gd name="connsiteY6" fmla="*/ 1007835 h 1332372"/>
                <a:gd name="connsiteX7" fmla="*/ 407207 w 425042"/>
                <a:gd name="connsiteY7" fmla="*/ 746317 h 1332372"/>
                <a:gd name="connsiteX8" fmla="*/ 405790 w 425042"/>
                <a:gd name="connsiteY8" fmla="*/ 743013 h 1332372"/>
                <a:gd name="connsiteX9" fmla="*/ 408860 w 425042"/>
                <a:gd name="connsiteY9" fmla="*/ 717522 h 1332372"/>
                <a:gd name="connsiteX10" fmla="*/ 409805 w 425042"/>
                <a:gd name="connsiteY10" fmla="*/ 701944 h 1332372"/>
                <a:gd name="connsiteX11" fmla="*/ 386660 w 425042"/>
                <a:gd name="connsiteY11" fmla="*/ 682590 h 1332372"/>
                <a:gd name="connsiteX12" fmla="*/ 370836 w 425042"/>
                <a:gd name="connsiteY12" fmla="*/ 689435 h 1332372"/>
                <a:gd name="connsiteX13" fmla="*/ 64755 w 425042"/>
                <a:gd name="connsiteY13" fmla="*/ 686839 h 1332372"/>
                <a:gd name="connsiteX14" fmla="*/ 63810 w 425042"/>
                <a:gd name="connsiteY14" fmla="*/ 594788 h 1332372"/>
                <a:gd name="connsiteX15" fmla="*/ 48222 w 425042"/>
                <a:gd name="connsiteY15" fmla="*/ 589359 h 1332372"/>
                <a:gd name="connsiteX16" fmla="*/ 48222 w 425042"/>
                <a:gd name="connsiteY16" fmla="*/ 523980 h 1332372"/>
                <a:gd name="connsiteX17" fmla="*/ 34052 w 425042"/>
                <a:gd name="connsiteY17" fmla="*/ 519495 h 1332372"/>
                <a:gd name="connsiteX18" fmla="*/ 24841 w 425042"/>
                <a:gd name="connsiteY18" fmla="*/ 518551 h 1332372"/>
                <a:gd name="connsiteX19" fmla="*/ 36177 w 425042"/>
                <a:gd name="connsiteY19" fmla="*/ 213132 h 1332372"/>
                <a:gd name="connsiteX20" fmla="*/ 128049 w 425042"/>
                <a:gd name="connsiteY20" fmla="*/ 94411 h 1332372"/>
                <a:gd name="connsiteX21" fmla="*/ 116477 w 425042"/>
                <a:gd name="connsiteY21" fmla="*/ 0 h 1332372"/>
                <a:gd name="connsiteX22" fmla="*/ 111281 w 425042"/>
                <a:gd name="connsiteY22" fmla="*/ 53814 h 1332372"/>
                <a:gd name="connsiteX23" fmla="*/ 105377 w 425042"/>
                <a:gd name="connsiteY23" fmla="*/ 141616 h 1332372"/>
                <a:gd name="connsiteX24" fmla="*/ 107738 w 425042"/>
                <a:gd name="connsiteY24" fmla="*/ 191654 h 1332372"/>
                <a:gd name="connsiteX25" fmla="*/ 42554 w 425042"/>
                <a:gd name="connsiteY25" fmla="*/ 193306 h 1332372"/>
                <a:gd name="connsiteX26" fmla="*/ 26258 w 425042"/>
                <a:gd name="connsiteY26" fmla="*/ 177964 h 1332372"/>
                <a:gd name="connsiteX27" fmla="*/ 4294 w 425042"/>
                <a:gd name="connsiteY27" fmla="*/ 235083 h 1332372"/>
                <a:gd name="connsiteX28" fmla="*/ 10907 w 425042"/>
                <a:gd name="connsiteY28" fmla="*/ 251369 h 1332372"/>
                <a:gd name="connsiteX29" fmla="*/ 13741 w 425042"/>
                <a:gd name="connsiteY29" fmla="*/ 254437 h 1332372"/>
                <a:gd name="connsiteX30" fmla="*/ 17284 w 425042"/>
                <a:gd name="connsiteY30" fmla="*/ 257741 h 1332372"/>
                <a:gd name="connsiteX31" fmla="*/ 20826 w 425042"/>
                <a:gd name="connsiteY31" fmla="*/ 559856 h 1332372"/>
                <a:gd name="connsiteX32" fmla="*/ 31454 w 425042"/>
                <a:gd name="connsiteY32" fmla="*/ 534601 h 1332372"/>
                <a:gd name="connsiteX33" fmla="*/ 42554 w 425042"/>
                <a:gd name="connsiteY33" fmla="*/ 708081 h 1332372"/>
                <a:gd name="connsiteX34" fmla="*/ 86246 w 425042"/>
                <a:gd name="connsiteY34" fmla="*/ 701944 h 1332372"/>
                <a:gd name="connsiteX35" fmla="*/ 119311 w 425042"/>
                <a:gd name="connsiteY35" fmla="*/ 708789 h 1332372"/>
                <a:gd name="connsiteX36" fmla="*/ 179535 w 425042"/>
                <a:gd name="connsiteY36" fmla="*/ 708317 h 1332372"/>
                <a:gd name="connsiteX37" fmla="*/ 192525 w 425042"/>
                <a:gd name="connsiteY37" fmla="*/ 711621 h 1332372"/>
                <a:gd name="connsiteX38" fmla="*/ 371545 w 425042"/>
                <a:gd name="connsiteY38" fmla="*/ 712565 h 1332372"/>
                <a:gd name="connsiteX39" fmla="*/ 375560 w 425042"/>
                <a:gd name="connsiteY39" fmla="*/ 714218 h 1332372"/>
                <a:gd name="connsiteX40" fmla="*/ 351942 w 425042"/>
                <a:gd name="connsiteY40" fmla="*/ 730740 h 1332372"/>
                <a:gd name="connsiteX41" fmla="*/ 130175 w 425042"/>
                <a:gd name="connsiteY41" fmla="*/ 748206 h 1332372"/>
                <a:gd name="connsiteX42" fmla="*/ 376741 w 425042"/>
                <a:gd name="connsiteY42" fmla="*/ 743721 h 1332372"/>
                <a:gd name="connsiteX43" fmla="*/ 262669 w 425042"/>
                <a:gd name="connsiteY43" fmla="*/ 767088 h 1332372"/>
                <a:gd name="connsiteX44" fmla="*/ 234564 w 425042"/>
                <a:gd name="connsiteY44" fmla="*/ 777473 h 1332372"/>
                <a:gd name="connsiteX45" fmla="*/ 317461 w 425042"/>
                <a:gd name="connsiteY45" fmla="*/ 771808 h 1332372"/>
                <a:gd name="connsiteX46" fmla="*/ 387605 w 425042"/>
                <a:gd name="connsiteY46" fmla="*/ 790454 h 1332372"/>
                <a:gd name="connsiteX47" fmla="*/ 316989 w 425042"/>
                <a:gd name="connsiteY47" fmla="*/ 820430 h 1332372"/>
                <a:gd name="connsiteX48" fmla="*/ 387841 w 425042"/>
                <a:gd name="connsiteY48" fmla="*/ 804380 h 1332372"/>
                <a:gd name="connsiteX49" fmla="*/ 392564 w 425042"/>
                <a:gd name="connsiteY49" fmla="*/ 964170 h 1332372"/>
                <a:gd name="connsiteX50" fmla="*/ 401775 w 425042"/>
                <a:gd name="connsiteY50" fmla="*/ 1035214 h 1332372"/>
                <a:gd name="connsiteX51" fmla="*/ 401539 w 425042"/>
                <a:gd name="connsiteY51" fmla="*/ 1111215 h 1332372"/>
                <a:gd name="connsiteX52" fmla="*/ 398233 w 425042"/>
                <a:gd name="connsiteY52" fmla="*/ 1113575 h 1332372"/>
                <a:gd name="connsiteX53" fmla="*/ 395162 w 425042"/>
                <a:gd name="connsiteY53" fmla="*/ 1116172 h 1332372"/>
                <a:gd name="connsiteX54" fmla="*/ 382409 w 425042"/>
                <a:gd name="connsiteY54" fmla="*/ 1144967 h 1332372"/>
                <a:gd name="connsiteX55" fmla="*/ 403665 w 425042"/>
                <a:gd name="connsiteY55" fmla="*/ 1151812 h 133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42" h="1332372">
                  <a:moveTo>
                    <a:pt x="403665" y="1151812"/>
                  </a:moveTo>
                  <a:cubicBezTo>
                    <a:pt x="403901" y="1186508"/>
                    <a:pt x="411931" y="1213887"/>
                    <a:pt x="407443" y="1251887"/>
                  </a:cubicBezTo>
                  <a:cubicBezTo>
                    <a:pt x="405318" y="1269117"/>
                    <a:pt x="395162" y="1321751"/>
                    <a:pt x="412403" y="1332372"/>
                  </a:cubicBezTo>
                  <a:cubicBezTo>
                    <a:pt x="421850" y="1319155"/>
                    <a:pt x="416890" y="1310894"/>
                    <a:pt x="417599" y="1290360"/>
                  </a:cubicBezTo>
                  <a:cubicBezTo>
                    <a:pt x="418071" y="1275490"/>
                    <a:pt x="420433" y="1266285"/>
                    <a:pt x="421614" y="1252123"/>
                  </a:cubicBezTo>
                  <a:cubicBezTo>
                    <a:pt x="433186" y="1124669"/>
                    <a:pt x="411695" y="1157004"/>
                    <a:pt x="412403" y="1089501"/>
                  </a:cubicBezTo>
                  <a:cubicBezTo>
                    <a:pt x="412875" y="1059997"/>
                    <a:pt x="415001" y="1037811"/>
                    <a:pt x="415473" y="1007835"/>
                  </a:cubicBezTo>
                  <a:lnTo>
                    <a:pt x="407207" y="746317"/>
                  </a:lnTo>
                  <a:cubicBezTo>
                    <a:pt x="406735" y="745373"/>
                    <a:pt x="406026" y="743957"/>
                    <a:pt x="405790" y="743013"/>
                  </a:cubicBezTo>
                  <a:cubicBezTo>
                    <a:pt x="403192" y="732864"/>
                    <a:pt x="406971" y="736404"/>
                    <a:pt x="408860" y="717522"/>
                  </a:cubicBezTo>
                  <a:lnTo>
                    <a:pt x="409805" y="701944"/>
                  </a:lnTo>
                  <a:cubicBezTo>
                    <a:pt x="408624" y="682590"/>
                    <a:pt x="401775" y="680466"/>
                    <a:pt x="386660" y="682590"/>
                  </a:cubicBezTo>
                  <a:cubicBezTo>
                    <a:pt x="367766" y="685422"/>
                    <a:pt x="392328" y="682590"/>
                    <a:pt x="370836" y="689435"/>
                  </a:cubicBezTo>
                  <a:lnTo>
                    <a:pt x="64755" y="686839"/>
                  </a:lnTo>
                  <a:cubicBezTo>
                    <a:pt x="62629" y="651435"/>
                    <a:pt x="71604" y="633496"/>
                    <a:pt x="63810" y="594788"/>
                  </a:cubicBezTo>
                  <a:lnTo>
                    <a:pt x="48222" y="589359"/>
                  </a:lnTo>
                  <a:lnTo>
                    <a:pt x="48222" y="523980"/>
                  </a:lnTo>
                  <a:lnTo>
                    <a:pt x="34052" y="519495"/>
                  </a:lnTo>
                  <a:cubicBezTo>
                    <a:pt x="6892" y="513831"/>
                    <a:pt x="44207" y="526812"/>
                    <a:pt x="24841" y="518551"/>
                  </a:cubicBezTo>
                  <a:lnTo>
                    <a:pt x="36177" y="213132"/>
                  </a:lnTo>
                  <a:cubicBezTo>
                    <a:pt x="137024" y="210536"/>
                    <a:pt x="118602" y="239331"/>
                    <a:pt x="128049" y="94411"/>
                  </a:cubicBezTo>
                  <a:cubicBezTo>
                    <a:pt x="131120" y="48858"/>
                    <a:pt x="145054" y="2596"/>
                    <a:pt x="116477" y="0"/>
                  </a:cubicBezTo>
                  <a:cubicBezTo>
                    <a:pt x="111753" y="25255"/>
                    <a:pt x="118602" y="29503"/>
                    <a:pt x="111281" y="53814"/>
                  </a:cubicBezTo>
                  <a:lnTo>
                    <a:pt x="105377" y="141616"/>
                  </a:lnTo>
                  <a:cubicBezTo>
                    <a:pt x="108211" y="162859"/>
                    <a:pt x="111989" y="164511"/>
                    <a:pt x="107738" y="191654"/>
                  </a:cubicBezTo>
                  <a:lnTo>
                    <a:pt x="42554" y="193306"/>
                  </a:lnTo>
                  <a:lnTo>
                    <a:pt x="26258" y="177964"/>
                  </a:lnTo>
                  <a:cubicBezTo>
                    <a:pt x="-12238" y="196138"/>
                    <a:pt x="2405" y="186697"/>
                    <a:pt x="4294" y="235083"/>
                  </a:cubicBezTo>
                  <a:cubicBezTo>
                    <a:pt x="5239" y="257741"/>
                    <a:pt x="1696" y="240748"/>
                    <a:pt x="10907" y="251369"/>
                  </a:cubicBezTo>
                  <a:cubicBezTo>
                    <a:pt x="11379" y="251841"/>
                    <a:pt x="13505" y="252549"/>
                    <a:pt x="13741" y="254437"/>
                  </a:cubicBezTo>
                  <a:cubicBezTo>
                    <a:pt x="14213" y="256325"/>
                    <a:pt x="16103" y="256561"/>
                    <a:pt x="17284" y="257741"/>
                  </a:cubicBezTo>
                  <a:lnTo>
                    <a:pt x="20826" y="559856"/>
                  </a:lnTo>
                  <a:lnTo>
                    <a:pt x="31454" y="534601"/>
                  </a:lnTo>
                  <a:cubicBezTo>
                    <a:pt x="39248" y="585347"/>
                    <a:pt x="24841" y="668900"/>
                    <a:pt x="42554" y="708081"/>
                  </a:cubicBezTo>
                  <a:cubicBezTo>
                    <a:pt x="54363" y="705957"/>
                    <a:pt x="71131" y="700056"/>
                    <a:pt x="86246" y="701944"/>
                  </a:cubicBezTo>
                  <a:cubicBezTo>
                    <a:pt x="113170" y="705485"/>
                    <a:pt x="91678" y="712565"/>
                    <a:pt x="119311" y="708789"/>
                  </a:cubicBezTo>
                  <a:lnTo>
                    <a:pt x="179535" y="708317"/>
                  </a:lnTo>
                  <a:cubicBezTo>
                    <a:pt x="189218" y="711621"/>
                    <a:pt x="171505" y="712329"/>
                    <a:pt x="192525" y="711621"/>
                  </a:cubicBezTo>
                  <a:cubicBezTo>
                    <a:pt x="219921" y="710441"/>
                    <a:pt x="367530" y="703596"/>
                    <a:pt x="371545" y="712565"/>
                  </a:cubicBezTo>
                  <a:cubicBezTo>
                    <a:pt x="372253" y="714218"/>
                    <a:pt x="374379" y="713746"/>
                    <a:pt x="375560" y="714218"/>
                  </a:cubicBezTo>
                  <a:cubicBezTo>
                    <a:pt x="373671" y="717050"/>
                    <a:pt x="374379" y="726255"/>
                    <a:pt x="351942" y="730740"/>
                  </a:cubicBezTo>
                  <a:cubicBezTo>
                    <a:pt x="311793" y="739001"/>
                    <a:pt x="157099" y="734280"/>
                    <a:pt x="130175" y="748206"/>
                  </a:cubicBezTo>
                  <a:lnTo>
                    <a:pt x="376741" y="743721"/>
                  </a:lnTo>
                  <a:cubicBezTo>
                    <a:pt x="355485" y="768740"/>
                    <a:pt x="315572" y="758827"/>
                    <a:pt x="262669" y="767088"/>
                  </a:cubicBezTo>
                  <a:cubicBezTo>
                    <a:pt x="230785" y="772044"/>
                    <a:pt x="237870" y="770628"/>
                    <a:pt x="234564" y="777473"/>
                  </a:cubicBezTo>
                  <a:cubicBezTo>
                    <a:pt x="263613" y="777001"/>
                    <a:pt x="295733" y="771336"/>
                    <a:pt x="317461" y="771808"/>
                  </a:cubicBezTo>
                  <a:cubicBezTo>
                    <a:pt x="387132" y="773460"/>
                    <a:pt x="383117" y="754342"/>
                    <a:pt x="387605" y="790454"/>
                  </a:cubicBezTo>
                  <a:cubicBezTo>
                    <a:pt x="351234" y="813349"/>
                    <a:pt x="319114" y="794703"/>
                    <a:pt x="316989" y="820430"/>
                  </a:cubicBezTo>
                  <a:cubicBezTo>
                    <a:pt x="337300" y="812877"/>
                    <a:pt x="361153" y="815237"/>
                    <a:pt x="387841" y="804380"/>
                  </a:cubicBezTo>
                  <a:cubicBezTo>
                    <a:pt x="391620" y="856070"/>
                    <a:pt x="389022" y="911536"/>
                    <a:pt x="392564" y="964170"/>
                  </a:cubicBezTo>
                  <a:cubicBezTo>
                    <a:pt x="394218" y="988245"/>
                    <a:pt x="399414" y="1012792"/>
                    <a:pt x="401775" y="1035214"/>
                  </a:cubicBezTo>
                  <a:cubicBezTo>
                    <a:pt x="404373" y="1057637"/>
                    <a:pt x="401067" y="1086904"/>
                    <a:pt x="401539" y="1111215"/>
                  </a:cubicBezTo>
                  <a:cubicBezTo>
                    <a:pt x="400594" y="1112159"/>
                    <a:pt x="398941" y="1113103"/>
                    <a:pt x="398233" y="1113575"/>
                  </a:cubicBezTo>
                  <a:cubicBezTo>
                    <a:pt x="397760" y="1114047"/>
                    <a:pt x="395871" y="1115464"/>
                    <a:pt x="395162" y="1116172"/>
                  </a:cubicBezTo>
                  <a:cubicBezTo>
                    <a:pt x="383117" y="1126557"/>
                    <a:pt x="383590" y="1126321"/>
                    <a:pt x="382409" y="1144967"/>
                  </a:cubicBezTo>
                  <a:lnTo>
                    <a:pt x="403665" y="115181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695">
              <a:extLst>
                <a:ext uri="{FF2B5EF4-FFF2-40B4-BE49-F238E27FC236}">
                  <a16:creationId xmlns:a16="http://schemas.microsoft.com/office/drawing/2014/main" id="{F76E2C05-DF21-F28D-211A-276C64A875BC}"/>
                </a:ext>
              </a:extLst>
            </p:cNvPr>
            <p:cNvSpPr/>
            <p:nvPr/>
          </p:nvSpPr>
          <p:spPr>
            <a:xfrm>
              <a:off x="8887880" y="1255899"/>
              <a:ext cx="17701" cy="337990"/>
            </a:xfrm>
            <a:custGeom>
              <a:avLst/>
              <a:gdLst>
                <a:gd name="connsiteX0" fmla="*/ 11744 w 17701"/>
                <a:gd name="connsiteY0" fmla="*/ 0 h 337990"/>
                <a:gd name="connsiteX1" fmla="*/ 2769 w 17701"/>
                <a:gd name="connsiteY1" fmla="*/ 35876 h 337990"/>
                <a:gd name="connsiteX2" fmla="*/ 5840 w 17701"/>
                <a:gd name="connsiteY2" fmla="*/ 166635 h 337990"/>
                <a:gd name="connsiteX3" fmla="*/ 6312 w 17701"/>
                <a:gd name="connsiteY3" fmla="*/ 337991 h 337990"/>
                <a:gd name="connsiteX4" fmla="*/ 10327 w 17701"/>
                <a:gd name="connsiteY4" fmla="*/ 253493 h 337990"/>
                <a:gd name="connsiteX5" fmla="*/ 11744 w 17701"/>
                <a:gd name="connsiteY5" fmla="*/ 0 h 3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 h="337990">
                  <a:moveTo>
                    <a:pt x="11744" y="0"/>
                  </a:moveTo>
                  <a:cubicBezTo>
                    <a:pt x="-4788" y="6609"/>
                    <a:pt x="171" y="11093"/>
                    <a:pt x="2769" y="35876"/>
                  </a:cubicBezTo>
                  <a:lnTo>
                    <a:pt x="5840" y="166635"/>
                  </a:lnTo>
                  <a:cubicBezTo>
                    <a:pt x="4423" y="185753"/>
                    <a:pt x="-65" y="325245"/>
                    <a:pt x="6312" y="337991"/>
                  </a:cubicBezTo>
                  <a:cubicBezTo>
                    <a:pt x="11508" y="324537"/>
                    <a:pt x="11035" y="272611"/>
                    <a:pt x="10327" y="253493"/>
                  </a:cubicBezTo>
                  <a:cubicBezTo>
                    <a:pt x="7020" y="178436"/>
                    <a:pt x="27331" y="26199"/>
                    <a:pt x="1174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696">
              <a:extLst>
                <a:ext uri="{FF2B5EF4-FFF2-40B4-BE49-F238E27FC236}">
                  <a16:creationId xmlns:a16="http://schemas.microsoft.com/office/drawing/2014/main" id="{B33DB7B8-C703-93EB-71E7-843B25345D40}"/>
                </a:ext>
              </a:extLst>
            </p:cNvPr>
            <p:cNvSpPr/>
            <p:nvPr/>
          </p:nvSpPr>
          <p:spPr>
            <a:xfrm>
              <a:off x="9254356" y="546552"/>
              <a:ext cx="36613" cy="134621"/>
            </a:xfrm>
            <a:custGeom>
              <a:avLst/>
              <a:gdLst>
                <a:gd name="connsiteX0" fmla="*/ 25981 w 36613"/>
                <a:gd name="connsiteY0" fmla="*/ 134622 h 134621"/>
                <a:gd name="connsiteX1" fmla="*/ 35428 w 36613"/>
                <a:gd name="connsiteY1" fmla="*/ 93317 h 134621"/>
                <a:gd name="connsiteX2" fmla="*/ 29996 w 36613"/>
                <a:gd name="connsiteY2" fmla="*/ 50124 h 134621"/>
                <a:gd name="connsiteX3" fmla="*/ 2 w 36613"/>
                <a:gd name="connsiteY3" fmla="*/ 6223 h 134621"/>
                <a:gd name="connsiteX4" fmla="*/ 25981 w 36613"/>
                <a:gd name="connsiteY4" fmla="*/ 134622 h 1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3" h="134621">
                  <a:moveTo>
                    <a:pt x="25981" y="134622"/>
                  </a:moveTo>
                  <a:cubicBezTo>
                    <a:pt x="39443" y="124945"/>
                    <a:pt x="36845" y="116212"/>
                    <a:pt x="35428" y="93317"/>
                  </a:cubicBezTo>
                  <a:cubicBezTo>
                    <a:pt x="34247" y="76087"/>
                    <a:pt x="31177" y="64050"/>
                    <a:pt x="29996" y="50124"/>
                  </a:cubicBezTo>
                  <a:cubicBezTo>
                    <a:pt x="26926" y="14956"/>
                    <a:pt x="36373" y="-12895"/>
                    <a:pt x="2" y="6223"/>
                  </a:cubicBezTo>
                  <a:cubicBezTo>
                    <a:pt x="-234" y="18260"/>
                    <a:pt x="22202" y="129193"/>
                    <a:pt x="25981" y="13462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697">
              <a:extLst>
                <a:ext uri="{FF2B5EF4-FFF2-40B4-BE49-F238E27FC236}">
                  <a16:creationId xmlns:a16="http://schemas.microsoft.com/office/drawing/2014/main" id="{88CC6682-EAFA-BC57-9B30-57CDEBF54F21}"/>
                </a:ext>
              </a:extLst>
            </p:cNvPr>
            <p:cNvSpPr/>
            <p:nvPr/>
          </p:nvSpPr>
          <p:spPr>
            <a:xfrm>
              <a:off x="9224364" y="135853"/>
              <a:ext cx="146191" cy="142181"/>
            </a:xfrm>
            <a:custGeom>
              <a:avLst/>
              <a:gdLst>
                <a:gd name="connsiteX0" fmla="*/ 96123 w 146191"/>
                <a:gd name="connsiteY0" fmla="*/ 49664 h 142181"/>
                <a:gd name="connsiteX1" fmla="*/ 82661 w 146191"/>
                <a:gd name="connsiteY1" fmla="*/ 63589 h 142181"/>
                <a:gd name="connsiteX2" fmla="*/ 53375 w 146191"/>
                <a:gd name="connsiteY2" fmla="*/ 88608 h 142181"/>
                <a:gd name="connsiteX3" fmla="*/ 25507 w 146191"/>
                <a:gd name="connsiteY3" fmla="*/ 114335 h 142181"/>
                <a:gd name="connsiteX4" fmla="*/ 0 w 146191"/>
                <a:gd name="connsiteY4" fmla="*/ 139826 h 142181"/>
                <a:gd name="connsiteX5" fmla="*/ 68254 w 146191"/>
                <a:gd name="connsiteY5" fmla="*/ 86248 h 142181"/>
                <a:gd name="connsiteX6" fmla="*/ 146192 w 146191"/>
                <a:gd name="connsiteY6" fmla="*/ 570 h 142181"/>
                <a:gd name="connsiteX7" fmla="*/ 107459 w 146191"/>
                <a:gd name="connsiteY7" fmla="*/ 17564 h 142181"/>
                <a:gd name="connsiteX8" fmla="*/ 113127 w 146191"/>
                <a:gd name="connsiteY8" fmla="*/ 33378 h 142181"/>
                <a:gd name="connsiteX9" fmla="*/ 96123 w 146191"/>
                <a:gd name="connsiteY9" fmla="*/ 49664 h 14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91" h="142181">
                  <a:moveTo>
                    <a:pt x="96123" y="49664"/>
                  </a:moveTo>
                  <a:cubicBezTo>
                    <a:pt x="88802" y="56981"/>
                    <a:pt x="90455" y="56745"/>
                    <a:pt x="82661" y="63589"/>
                  </a:cubicBezTo>
                  <a:cubicBezTo>
                    <a:pt x="71561" y="73503"/>
                    <a:pt x="63059" y="80583"/>
                    <a:pt x="53375" y="88608"/>
                  </a:cubicBezTo>
                  <a:cubicBezTo>
                    <a:pt x="41567" y="98758"/>
                    <a:pt x="34481" y="103478"/>
                    <a:pt x="25507" y="114335"/>
                  </a:cubicBezTo>
                  <a:lnTo>
                    <a:pt x="0" y="139826"/>
                  </a:lnTo>
                  <a:cubicBezTo>
                    <a:pt x="20547" y="151864"/>
                    <a:pt x="28813" y="115279"/>
                    <a:pt x="68254" y="86248"/>
                  </a:cubicBezTo>
                  <a:cubicBezTo>
                    <a:pt x="91399" y="69018"/>
                    <a:pt x="145011" y="31962"/>
                    <a:pt x="146192" y="570"/>
                  </a:cubicBezTo>
                  <a:cubicBezTo>
                    <a:pt x="117615" y="-2026"/>
                    <a:pt x="123283" y="4347"/>
                    <a:pt x="107459" y="17564"/>
                  </a:cubicBezTo>
                  <a:lnTo>
                    <a:pt x="113127" y="33378"/>
                  </a:lnTo>
                  <a:lnTo>
                    <a:pt x="96123" y="4966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698">
              <a:extLst>
                <a:ext uri="{FF2B5EF4-FFF2-40B4-BE49-F238E27FC236}">
                  <a16:creationId xmlns:a16="http://schemas.microsoft.com/office/drawing/2014/main" id="{17DD576B-0A98-2F97-75F4-FBC75CBAB93C}"/>
                </a:ext>
              </a:extLst>
            </p:cNvPr>
            <p:cNvSpPr/>
            <p:nvPr/>
          </p:nvSpPr>
          <p:spPr>
            <a:xfrm>
              <a:off x="9462427" y="1786724"/>
              <a:ext cx="160620" cy="42043"/>
            </a:xfrm>
            <a:custGeom>
              <a:avLst/>
              <a:gdLst>
                <a:gd name="connsiteX0" fmla="*/ 160599 w 160620"/>
                <a:gd name="connsiteY0" fmla="*/ 0 h 42043"/>
                <a:gd name="connsiteX1" fmla="*/ 125881 w 160620"/>
                <a:gd name="connsiteY1" fmla="*/ 20534 h 42043"/>
                <a:gd name="connsiteX2" fmla="*/ 0 w 160620"/>
                <a:gd name="connsiteY2" fmla="*/ 38236 h 42043"/>
                <a:gd name="connsiteX3" fmla="*/ 96123 w 160620"/>
                <a:gd name="connsiteY3" fmla="*/ 38236 h 42043"/>
                <a:gd name="connsiteX4" fmla="*/ 160599 w 160620"/>
                <a:gd name="connsiteY4" fmla="*/ 0 h 4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20" h="42043">
                  <a:moveTo>
                    <a:pt x="160599" y="0"/>
                  </a:moveTo>
                  <a:cubicBezTo>
                    <a:pt x="130132" y="4485"/>
                    <a:pt x="150679" y="7789"/>
                    <a:pt x="125881" y="20534"/>
                  </a:cubicBezTo>
                  <a:cubicBezTo>
                    <a:pt x="94470" y="37056"/>
                    <a:pt x="24562" y="22423"/>
                    <a:pt x="0" y="38236"/>
                  </a:cubicBezTo>
                  <a:cubicBezTo>
                    <a:pt x="16060" y="45317"/>
                    <a:pt x="75103" y="40833"/>
                    <a:pt x="96123" y="38236"/>
                  </a:cubicBezTo>
                  <a:cubicBezTo>
                    <a:pt x="144775" y="32336"/>
                    <a:pt x="161307" y="34460"/>
                    <a:pt x="16059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699">
              <a:extLst>
                <a:ext uri="{FF2B5EF4-FFF2-40B4-BE49-F238E27FC236}">
                  <a16:creationId xmlns:a16="http://schemas.microsoft.com/office/drawing/2014/main" id="{C26940BB-1B85-3803-DE9F-7048DD8D01C6}"/>
                </a:ext>
              </a:extLst>
            </p:cNvPr>
            <p:cNvSpPr/>
            <p:nvPr/>
          </p:nvSpPr>
          <p:spPr>
            <a:xfrm>
              <a:off x="9238534" y="80013"/>
              <a:ext cx="142347" cy="123678"/>
            </a:xfrm>
            <a:custGeom>
              <a:avLst/>
              <a:gdLst>
                <a:gd name="connsiteX0" fmla="*/ 66601 w 142347"/>
                <a:gd name="connsiteY0" fmla="*/ 57591 h 123678"/>
                <a:gd name="connsiteX1" fmla="*/ 0 w 142347"/>
                <a:gd name="connsiteY1" fmla="*/ 123678 h 123678"/>
                <a:gd name="connsiteX2" fmla="*/ 21728 w 142347"/>
                <a:gd name="connsiteY2" fmla="*/ 110697 h 123678"/>
                <a:gd name="connsiteX3" fmla="*/ 76520 w 142347"/>
                <a:gd name="connsiteY3" fmla="*/ 61131 h 123678"/>
                <a:gd name="connsiteX4" fmla="*/ 133438 w 142347"/>
                <a:gd name="connsiteY4" fmla="*/ 14870 h 123678"/>
                <a:gd name="connsiteX5" fmla="*/ 140051 w 142347"/>
                <a:gd name="connsiteY5" fmla="*/ 7081 h 123678"/>
                <a:gd name="connsiteX6" fmla="*/ 139107 w 142347"/>
                <a:gd name="connsiteY6" fmla="*/ 0 h 123678"/>
                <a:gd name="connsiteX7" fmla="*/ 66601 w 142347"/>
                <a:gd name="connsiteY7" fmla="*/ 57591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47" h="123678">
                  <a:moveTo>
                    <a:pt x="66601" y="57591"/>
                  </a:moveTo>
                  <a:cubicBezTo>
                    <a:pt x="49833" y="70100"/>
                    <a:pt x="4251" y="105032"/>
                    <a:pt x="0" y="123678"/>
                  </a:cubicBezTo>
                  <a:cubicBezTo>
                    <a:pt x="22200" y="122498"/>
                    <a:pt x="5668" y="127455"/>
                    <a:pt x="21728" y="110697"/>
                  </a:cubicBezTo>
                  <a:lnTo>
                    <a:pt x="76520" y="61131"/>
                  </a:lnTo>
                  <a:cubicBezTo>
                    <a:pt x="102027" y="41305"/>
                    <a:pt x="105806" y="44845"/>
                    <a:pt x="133438" y="14870"/>
                  </a:cubicBezTo>
                  <a:cubicBezTo>
                    <a:pt x="135092" y="12981"/>
                    <a:pt x="139107" y="8733"/>
                    <a:pt x="140051" y="7081"/>
                  </a:cubicBezTo>
                  <a:cubicBezTo>
                    <a:pt x="144539" y="-1652"/>
                    <a:pt x="141468" y="5193"/>
                    <a:pt x="139107" y="0"/>
                  </a:cubicBezTo>
                  <a:lnTo>
                    <a:pt x="66601" y="5759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700">
              <a:extLst>
                <a:ext uri="{FF2B5EF4-FFF2-40B4-BE49-F238E27FC236}">
                  <a16:creationId xmlns:a16="http://schemas.microsoft.com/office/drawing/2014/main" id="{16937F83-EF51-D4ED-B399-E34769925D1C}"/>
                </a:ext>
              </a:extLst>
            </p:cNvPr>
            <p:cNvSpPr/>
            <p:nvPr/>
          </p:nvSpPr>
          <p:spPr>
            <a:xfrm>
              <a:off x="9236645" y="89218"/>
              <a:ext cx="99395" cy="71752"/>
            </a:xfrm>
            <a:custGeom>
              <a:avLst/>
              <a:gdLst>
                <a:gd name="connsiteX0" fmla="*/ 93525 w 99395"/>
                <a:gd name="connsiteY0" fmla="*/ 708 h 71752"/>
                <a:gd name="connsiteX1" fmla="*/ 90927 w 99395"/>
                <a:gd name="connsiteY1" fmla="*/ 236 h 71752"/>
                <a:gd name="connsiteX2" fmla="*/ 88329 w 99395"/>
                <a:gd name="connsiteY2" fmla="*/ 0 h 71752"/>
                <a:gd name="connsiteX3" fmla="*/ 19839 w 99395"/>
                <a:gd name="connsiteY3" fmla="*/ 48386 h 71752"/>
                <a:gd name="connsiteX4" fmla="*/ 0 w 99395"/>
                <a:gd name="connsiteY4" fmla="*/ 71752 h 71752"/>
                <a:gd name="connsiteX5" fmla="*/ 27396 w 99395"/>
                <a:gd name="connsiteY5" fmla="*/ 55702 h 71752"/>
                <a:gd name="connsiteX6" fmla="*/ 79591 w 99395"/>
                <a:gd name="connsiteY6" fmla="*/ 21242 h 71752"/>
                <a:gd name="connsiteX7" fmla="*/ 93525 w 99395"/>
                <a:gd name="connsiteY7" fmla="*/ 708 h 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5" h="71752">
                  <a:moveTo>
                    <a:pt x="93525" y="708"/>
                  </a:moveTo>
                  <a:cubicBezTo>
                    <a:pt x="92816" y="472"/>
                    <a:pt x="91399" y="0"/>
                    <a:pt x="90927" y="236"/>
                  </a:cubicBezTo>
                  <a:cubicBezTo>
                    <a:pt x="90691" y="236"/>
                    <a:pt x="88802" y="0"/>
                    <a:pt x="88329" y="0"/>
                  </a:cubicBezTo>
                  <a:lnTo>
                    <a:pt x="19839" y="48386"/>
                  </a:lnTo>
                  <a:cubicBezTo>
                    <a:pt x="472" y="60895"/>
                    <a:pt x="3779" y="49802"/>
                    <a:pt x="0" y="71752"/>
                  </a:cubicBezTo>
                  <a:cubicBezTo>
                    <a:pt x="22673" y="67268"/>
                    <a:pt x="9683" y="69156"/>
                    <a:pt x="27396" y="55702"/>
                  </a:cubicBezTo>
                  <a:lnTo>
                    <a:pt x="79591" y="21242"/>
                  </a:lnTo>
                  <a:cubicBezTo>
                    <a:pt x="113364" y="-2124"/>
                    <a:pt x="93761" y="944"/>
                    <a:pt x="93525" y="7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 name="Forma libre 701">
              <a:extLst>
                <a:ext uri="{FF2B5EF4-FFF2-40B4-BE49-F238E27FC236}">
                  <a16:creationId xmlns:a16="http://schemas.microsoft.com/office/drawing/2014/main" id="{0D927D8F-9E91-D506-9013-4EB9DFEA6292}"/>
                </a:ext>
              </a:extLst>
            </p:cNvPr>
            <p:cNvSpPr/>
            <p:nvPr/>
          </p:nvSpPr>
          <p:spPr>
            <a:xfrm>
              <a:off x="9421569" y="1773978"/>
              <a:ext cx="134146" cy="18289"/>
            </a:xfrm>
            <a:custGeom>
              <a:avLst/>
              <a:gdLst>
                <a:gd name="connsiteX0" fmla="*/ 0 w 134146"/>
                <a:gd name="connsiteY0" fmla="*/ 13926 h 18289"/>
                <a:gd name="connsiteX1" fmla="*/ 76284 w 134146"/>
                <a:gd name="connsiteY1" fmla="*/ 16758 h 18289"/>
                <a:gd name="connsiteX2" fmla="*/ 134147 w 134146"/>
                <a:gd name="connsiteY2" fmla="*/ 0 h 18289"/>
                <a:gd name="connsiteX3" fmla="*/ 0 w 134146"/>
                <a:gd name="connsiteY3" fmla="*/ 13926 h 18289"/>
              </a:gdLst>
              <a:ahLst/>
              <a:cxnLst>
                <a:cxn ang="0">
                  <a:pos x="connsiteX0" y="connsiteY0"/>
                </a:cxn>
                <a:cxn ang="0">
                  <a:pos x="connsiteX1" y="connsiteY1"/>
                </a:cxn>
                <a:cxn ang="0">
                  <a:pos x="connsiteX2" y="connsiteY2"/>
                </a:cxn>
                <a:cxn ang="0">
                  <a:pos x="connsiteX3" y="connsiteY3"/>
                </a:cxn>
              </a:cxnLst>
              <a:rect l="l" t="t" r="r" b="b"/>
              <a:pathLst>
                <a:path w="134146" h="18289">
                  <a:moveTo>
                    <a:pt x="0" y="13926"/>
                  </a:moveTo>
                  <a:cubicBezTo>
                    <a:pt x="17949" y="22187"/>
                    <a:pt x="52195" y="16050"/>
                    <a:pt x="76284" y="16758"/>
                  </a:cubicBezTo>
                  <a:cubicBezTo>
                    <a:pt x="128243" y="18174"/>
                    <a:pt x="129660" y="17938"/>
                    <a:pt x="134147" y="0"/>
                  </a:cubicBezTo>
                  <a:lnTo>
                    <a:pt x="0" y="1392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702">
              <a:extLst>
                <a:ext uri="{FF2B5EF4-FFF2-40B4-BE49-F238E27FC236}">
                  <a16:creationId xmlns:a16="http://schemas.microsoft.com/office/drawing/2014/main" id="{5AE5EEC0-EFBF-5BD5-8D3F-31081F1983A3}"/>
                </a:ext>
              </a:extLst>
            </p:cNvPr>
            <p:cNvSpPr/>
            <p:nvPr/>
          </p:nvSpPr>
          <p:spPr>
            <a:xfrm>
              <a:off x="9229921" y="333627"/>
              <a:ext cx="62277" cy="80128"/>
            </a:xfrm>
            <a:custGeom>
              <a:avLst/>
              <a:gdLst>
                <a:gd name="connsiteX0" fmla="*/ 4598 w 62277"/>
                <a:gd name="connsiteY0" fmla="*/ 80128 h 80128"/>
                <a:gd name="connsiteX1" fmla="*/ 59155 w 62277"/>
                <a:gd name="connsiteY1" fmla="*/ 115 h 80128"/>
                <a:gd name="connsiteX2" fmla="*/ 24909 w 62277"/>
                <a:gd name="connsiteY2" fmla="*/ 41656 h 80128"/>
                <a:gd name="connsiteX3" fmla="*/ 4598 w 62277"/>
                <a:gd name="connsiteY3" fmla="*/ 80128 h 80128"/>
              </a:gdLst>
              <a:ahLst/>
              <a:cxnLst>
                <a:cxn ang="0">
                  <a:pos x="connsiteX0" y="connsiteY0"/>
                </a:cxn>
                <a:cxn ang="0">
                  <a:pos x="connsiteX1" y="connsiteY1"/>
                </a:cxn>
                <a:cxn ang="0">
                  <a:pos x="connsiteX2" y="connsiteY2"/>
                </a:cxn>
                <a:cxn ang="0">
                  <a:pos x="connsiteX3" y="connsiteY3"/>
                </a:cxn>
              </a:cxnLst>
              <a:rect l="l" t="t" r="r" b="b"/>
              <a:pathLst>
                <a:path w="62277" h="80128">
                  <a:moveTo>
                    <a:pt x="4598" y="80128"/>
                  </a:moveTo>
                  <a:cubicBezTo>
                    <a:pt x="12156" y="65258"/>
                    <a:pt x="77104" y="4363"/>
                    <a:pt x="59155" y="115"/>
                  </a:cubicBezTo>
                  <a:cubicBezTo>
                    <a:pt x="49235" y="-2245"/>
                    <a:pt x="31995" y="32451"/>
                    <a:pt x="24909" y="41656"/>
                  </a:cubicBezTo>
                  <a:cubicBezTo>
                    <a:pt x="7905" y="63842"/>
                    <a:pt x="-8155" y="61246"/>
                    <a:pt x="4598" y="8012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703">
              <a:extLst>
                <a:ext uri="{FF2B5EF4-FFF2-40B4-BE49-F238E27FC236}">
                  <a16:creationId xmlns:a16="http://schemas.microsoft.com/office/drawing/2014/main" id="{425B84B7-1E87-B1DA-EB03-EB3478288E34}"/>
                </a:ext>
              </a:extLst>
            </p:cNvPr>
            <p:cNvSpPr/>
            <p:nvPr/>
          </p:nvSpPr>
          <p:spPr>
            <a:xfrm>
              <a:off x="9269473" y="230126"/>
              <a:ext cx="63991" cy="67267"/>
            </a:xfrm>
            <a:custGeom>
              <a:avLst/>
              <a:gdLst>
                <a:gd name="connsiteX0" fmla="*/ 54320 w 63991"/>
                <a:gd name="connsiteY0" fmla="*/ 0 h 67267"/>
                <a:gd name="connsiteX1" fmla="*/ 43220 w 63991"/>
                <a:gd name="connsiteY1" fmla="*/ 16994 h 67267"/>
                <a:gd name="connsiteX2" fmla="*/ 0 w 63991"/>
                <a:gd name="connsiteY2" fmla="*/ 67268 h 67267"/>
                <a:gd name="connsiteX3" fmla="*/ 44165 w 63991"/>
                <a:gd name="connsiteY3" fmla="*/ 34932 h 67267"/>
                <a:gd name="connsiteX4" fmla="*/ 54320 w 63991"/>
                <a:gd name="connsiteY4" fmla="*/ 0 h 6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1" h="67267">
                  <a:moveTo>
                    <a:pt x="54320" y="0"/>
                  </a:moveTo>
                  <a:cubicBezTo>
                    <a:pt x="41330" y="12745"/>
                    <a:pt x="51722" y="2596"/>
                    <a:pt x="43220" y="16994"/>
                  </a:cubicBezTo>
                  <a:cubicBezTo>
                    <a:pt x="29758" y="40361"/>
                    <a:pt x="10155" y="47677"/>
                    <a:pt x="0" y="67268"/>
                  </a:cubicBezTo>
                  <a:cubicBezTo>
                    <a:pt x="20783" y="61603"/>
                    <a:pt x="27396" y="48622"/>
                    <a:pt x="44165" y="34932"/>
                  </a:cubicBezTo>
                  <a:cubicBezTo>
                    <a:pt x="60224" y="21714"/>
                    <a:pt x="73923" y="16050"/>
                    <a:pt x="543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28" name="Forma libre 704">
              <a:extLst>
                <a:ext uri="{FF2B5EF4-FFF2-40B4-BE49-F238E27FC236}">
                  <a16:creationId xmlns:a16="http://schemas.microsoft.com/office/drawing/2014/main" id="{5AB3FC1A-EE26-ED95-D203-95FBC73DD723}"/>
                </a:ext>
              </a:extLst>
            </p:cNvPr>
            <p:cNvSpPr/>
            <p:nvPr/>
          </p:nvSpPr>
          <p:spPr>
            <a:xfrm>
              <a:off x="9638141" y="1757449"/>
              <a:ext cx="76048" cy="33693"/>
            </a:xfrm>
            <a:custGeom>
              <a:avLst/>
              <a:gdLst>
                <a:gd name="connsiteX0" fmla="*/ 76048 w 76048"/>
                <a:gd name="connsiteY0" fmla="*/ 2132 h 33693"/>
                <a:gd name="connsiteX1" fmla="*/ 42039 w 76048"/>
                <a:gd name="connsiteY1" fmla="*/ 16058 h 33693"/>
                <a:gd name="connsiteX2" fmla="*/ 0 w 76048"/>
                <a:gd name="connsiteY2" fmla="*/ 33288 h 33693"/>
                <a:gd name="connsiteX3" fmla="*/ 76048 w 76048"/>
                <a:gd name="connsiteY3" fmla="*/ 2132 h 33693"/>
              </a:gdLst>
              <a:ahLst/>
              <a:cxnLst>
                <a:cxn ang="0">
                  <a:pos x="connsiteX0" y="connsiteY0"/>
                </a:cxn>
                <a:cxn ang="0">
                  <a:pos x="connsiteX1" y="connsiteY1"/>
                </a:cxn>
                <a:cxn ang="0">
                  <a:pos x="connsiteX2" y="connsiteY2"/>
                </a:cxn>
                <a:cxn ang="0">
                  <a:pos x="connsiteX3" y="connsiteY3"/>
                </a:cxn>
              </a:cxnLst>
              <a:rect l="l" t="t" r="r" b="b"/>
              <a:pathLst>
                <a:path w="76048" h="33693">
                  <a:moveTo>
                    <a:pt x="76048" y="2132"/>
                  </a:moveTo>
                  <a:cubicBezTo>
                    <a:pt x="57863" y="-5421"/>
                    <a:pt x="56209" y="8977"/>
                    <a:pt x="42039" y="16058"/>
                  </a:cubicBezTo>
                  <a:cubicBezTo>
                    <a:pt x="25743" y="24555"/>
                    <a:pt x="11100" y="24791"/>
                    <a:pt x="0" y="33288"/>
                  </a:cubicBezTo>
                  <a:cubicBezTo>
                    <a:pt x="12517" y="35176"/>
                    <a:pt x="69435" y="31399"/>
                    <a:pt x="76048" y="213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29" name="Forma libre 705">
              <a:extLst>
                <a:ext uri="{FF2B5EF4-FFF2-40B4-BE49-F238E27FC236}">
                  <a16:creationId xmlns:a16="http://schemas.microsoft.com/office/drawing/2014/main" id="{702B57B4-BBBC-AB5E-0821-A483969D344C}"/>
                </a:ext>
              </a:extLst>
            </p:cNvPr>
            <p:cNvSpPr/>
            <p:nvPr/>
          </p:nvSpPr>
          <p:spPr>
            <a:xfrm>
              <a:off x="9269709" y="724366"/>
              <a:ext cx="25270" cy="28404"/>
            </a:xfrm>
            <a:custGeom>
              <a:avLst/>
              <a:gdLst>
                <a:gd name="connsiteX0" fmla="*/ 0 w 25270"/>
                <a:gd name="connsiteY0" fmla="*/ 8025 h 28404"/>
                <a:gd name="connsiteX1" fmla="*/ 25271 w 25270"/>
                <a:gd name="connsiteY1" fmla="*/ 28087 h 28404"/>
                <a:gd name="connsiteX2" fmla="*/ 11809 w 25270"/>
                <a:gd name="connsiteY2" fmla="*/ 0 h 28404"/>
                <a:gd name="connsiteX3" fmla="*/ 0 w 25270"/>
                <a:gd name="connsiteY3" fmla="*/ 8025 h 28404"/>
              </a:gdLst>
              <a:ahLst/>
              <a:cxnLst>
                <a:cxn ang="0">
                  <a:pos x="connsiteX0" y="connsiteY0"/>
                </a:cxn>
                <a:cxn ang="0">
                  <a:pos x="connsiteX1" y="connsiteY1"/>
                </a:cxn>
                <a:cxn ang="0">
                  <a:pos x="connsiteX2" y="connsiteY2"/>
                </a:cxn>
                <a:cxn ang="0">
                  <a:pos x="connsiteX3" y="connsiteY3"/>
                </a:cxn>
              </a:cxnLst>
              <a:rect l="l" t="t" r="r" b="b"/>
              <a:pathLst>
                <a:path w="25270" h="28404">
                  <a:moveTo>
                    <a:pt x="0" y="8025"/>
                  </a:moveTo>
                  <a:cubicBezTo>
                    <a:pt x="6613" y="28087"/>
                    <a:pt x="3543" y="29267"/>
                    <a:pt x="25271" y="28087"/>
                  </a:cubicBezTo>
                  <a:cubicBezTo>
                    <a:pt x="23617" y="7789"/>
                    <a:pt x="25743" y="8261"/>
                    <a:pt x="11809" y="0"/>
                  </a:cubicBezTo>
                  <a:lnTo>
                    <a:pt x="0" y="802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531" name="TextBox 22530">
            <a:extLst>
              <a:ext uri="{FF2B5EF4-FFF2-40B4-BE49-F238E27FC236}">
                <a16:creationId xmlns:a16="http://schemas.microsoft.com/office/drawing/2014/main" id="{AA51DF30-5434-D0BD-7553-96C784190965}"/>
              </a:ext>
            </a:extLst>
          </p:cNvPr>
          <p:cNvSpPr txBox="1"/>
          <p:nvPr/>
        </p:nvSpPr>
        <p:spPr>
          <a:xfrm>
            <a:off x="843064" y="2259174"/>
            <a:ext cx="1813611" cy="1477328"/>
          </a:xfrm>
          <a:prstGeom prst="rect">
            <a:avLst/>
          </a:prstGeom>
          <a:noFill/>
        </p:spPr>
        <p:txBody>
          <a:bodyPr wrap="square">
            <a:spAutoFit/>
          </a:bodyPr>
          <a:lstStyle/>
          <a:p>
            <a:r>
              <a:rPr lang="en-US" b="1">
                <a:latin typeface="Quicksand"/>
              </a:rPr>
              <a:t>Token Masking: </a:t>
            </a:r>
            <a:r>
              <a:rPr lang="en-US">
                <a:latin typeface="Quicksand"/>
              </a:rPr>
              <a:t>các token ngẫu nhiên sẽ được thay thế bởi [MASK]</a:t>
            </a:r>
          </a:p>
        </p:txBody>
      </p:sp>
      <p:grpSp>
        <p:nvGrpSpPr>
          <p:cNvPr id="22532" name="Gráfico 626">
            <a:extLst>
              <a:ext uri="{FF2B5EF4-FFF2-40B4-BE49-F238E27FC236}">
                <a16:creationId xmlns:a16="http://schemas.microsoft.com/office/drawing/2014/main" id="{3BBDF052-E6B1-7505-114C-C54DD53DF2EC}"/>
              </a:ext>
            </a:extLst>
          </p:cNvPr>
          <p:cNvGrpSpPr/>
          <p:nvPr/>
        </p:nvGrpSpPr>
        <p:grpSpPr>
          <a:xfrm rot="2995470">
            <a:off x="174860" y="4340327"/>
            <a:ext cx="588910" cy="725489"/>
            <a:chOff x="8817537" y="57"/>
            <a:chExt cx="1051941" cy="1899782"/>
          </a:xfrm>
          <a:solidFill>
            <a:srgbClr val="262626"/>
          </a:solidFill>
        </p:grpSpPr>
        <p:sp>
          <p:nvSpPr>
            <p:cNvPr id="22533" name="Forma libre 691">
              <a:extLst>
                <a:ext uri="{FF2B5EF4-FFF2-40B4-BE49-F238E27FC236}">
                  <a16:creationId xmlns:a16="http://schemas.microsoft.com/office/drawing/2014/main" id="{904C700F-1DC2-21D6-16EA-FD2D9448793A}"/>
                </a:ext>
              </a:extLst>
            </p:cNvPr>
            <p:cNvSpPr/>
            <p:nvPr/>
          </p:nvSpPr>
          <p:spPr>
            <a:xfrm>
              <a:off x="9173168" y="57"/>
              <a:ext cx="474412" cy="1220438"/>
            </a:xfrm>
            <a:custGeom>
              <a:avLst/>
              <a:gdLst>
                <a:gd name="connsiteX0" fmla="*/ 655 w 474412"/>
                <a:gd name="connsiteY0" fmla="*/ 324480 h 1220438"/>
                <a:gd name="connsiteX1" fmla="*/ 10102 w 474412"/>
                <a:gd name="connsiteY1" fmla="*/ 476717 h 1220438"/>
                <a:gd name="connsiteX2" fmla="*/ 13172 w 474412"/>
                <a:gd name="connsiteY2" fmla="*/ 620458 h 1220438"/>
                <a:gd name="connsiteX3" fmla="*/ 24509 w 474412"/>
                <a:gd name="connsiteY3" fmla="*/ 771279 h 1220438"/>
                <a:gd name="connsiteX4" fmla="*/ 48126 w 474412"/>
                <a:gd name="connsiteY4" fmla="*/ 1220439 h 1220438"/>
                <a:gd name="connsiteX5" fmla="*/ 49307 w 474412"/>
                <a:gd name="connsiteY5" fmla="*/ 1159308 h 1220438"/>
                <a:gd name="connsiteX6" fmla="*/ 50960 w 474412"/>
                <a:gd name="connsiteY6" fmla="*/ 1096524 h 1220438"/>
                <a:gd name="connsiteX7" fmla="*/ 65839 w 474412"/>
                <a:gd name="connsiteY7" fmla="*/ 841615 h 1220438"/>
                <a:gd name="connsiteX8" fmla="*/ 62296 w 474412"/>
                <a:gd name="connsiteY8" fmla="*/ 786621 h 1220438"/>
                <a:gd name="connsiteX9" fmla="*/ 44347 w 474412"/>
                <a:gd name="connsiteY9" fmla="*/ 740360 h 1220438"/>
                <a:gd name="connsiteX10" fmla="*/ 34900 w 474412"/>
                <a:gd name="connsiteY10" fmla="*/ 645477 h 1220438"/>
                <a:gd name="connsiteX11" fmla="*/ 33247 w 474412"/>
                <a:gd name="connsiteY11" fmla="*/ 598743 h 1220438"/>
                <a:gd name="connsiteX12" fmla="*/ 17660 w 474412"/>
                <a:gd name="connsiteY12" fmla="*/ 384431 h 1220438"/>
                <a:gd name="connsiteX13" fmla="*/ 16715 w 474412"/>
                <a:gd name="connsiteY13" fmla="*/ 286480 h 1220438"/>
                <a:gd name="connsiteX14" fmla="*/ 26398 w 474412"/>
                <a:gd name="connsiteY14" fmla="*/ 210007 h 1220438"/>
                <a:gd name="connsiteX15" fmla="*/ 36081 w 474412"/>
                <a:gd name="connsiteY15" fmla="*/ 35583 h 1220438"/>
                <a:gd name="connsiteX16" fmla="*/ 79537 w 474412"/>
                <a:gd name="connsiteY16" fmla="*/ 40304 h 1220438"/>
                <a:gd name="connsiteX17" fmla="*/ 111893 w 474412"/>
                <a:gd name="connsiteY17" fmla="*/ 34639 h 1220438"/>
                <a:gd name="connsiteX18" fmla="*/ 150389 w 474412"/>
                <a:gd name="connsiteY18" fmla="*/ 24254 h 1220438"/>
                <a:gd name="connsiteX19" fmla="*/ 247929 w 474412"/>
                <a:gd name="connsiteY19" fmla="*/ 37235 h 1220438"/>
                <a:gd name="connsiteX20" fmla="*/ 248638 w 474412"/>
                <a:gd name="connsiteY20" fmla="*/ 246827 h 1220438"/>
                <a:gd name="connsiteX21" fmla="*/ 270602 w 474412"/>
                <a:gd name="connsiteY21" fmla="*/ 231485 h 1220438"/>
                <a:gd name="connsiteX22" fmla="*/ 297762 w 474412"/>
                <a:gd name="connsiteY22" fmla="*/ 226293 h 1220438"/>
                <a:gd name="connsiteX23" fmla="*/ 382313 w 474412"/>
                <a:gd name="connsiteY23" fmla="*/ 210007 h 1220438"/>
                <a:gd name="connsiteX24" fmla="*/ 450567 w 474412"/>
                <a:gd name="connsiteY24" fmla="*/ 197734 h 1220438"/>
                <a:gd name="connsiteX25" fmla="*/ 448441 w 474412"/>
                <a:gd name="connsiteY25" fmla="*/ 301113 h 1220438"/>
                <a:gd name="connsiteX26" fmla="*/ 450803 w 474412"/>
                <a:gd name="connsiteY26" fmla="*/ 386083 h 1220438"/>
                <a:gd name="connsiteX27" fmla="*/ 352319 w 474412"/>
                <a:gd name="connsiteY27" fmla="*/ 385847 h 1220438"/>
                <a:gd name="connsiteX28" fmla="*/ 302958 w 474412"/>
                <a:gd name="connsiteY28" fmla="*/ 396468 h 1220438"/>
                <a:gd name="connsiteX29" fmla="*/ 255487 w 474412"/>
                <a:gd name="connsiteY29" fmla="*/ 401661 h 1220438"/>
                <a:gd name="connsiteX30" fmla="*/ 266351 w 474412"/>
                <a:gd name="connsiteY30" fmla="*/ 558855 h 1220438"/>
                <a:gd name="connsiteX31" fmla="*/ 282175 w 474412"/>
                <a:gd name="connsiteY31" fmla="*/ 579153 h 1220438"/>
                <a:gd name="connsiteX32" fmla="*/ 371685 w 474412"/>
                <a:gd name="connsiteY32" fmla="*/ 553190 h 1220438"/>
                <a:gd name="connsiteX33" fmla="*/ 293275 w 474412"/>
                <a:gd name="connsiteY33" fmla="*/ 546345 h 1220438"/>
                <a:gd name="connsiteX34" fmla="*/ 279813 w 474412"/>
                <a:gd name="connsiteY34" fmla="*/ 421723 h 1220438"/>
                <a:gd name="connsiteX35" fmla="*/ 444426 w 474412"/>
                <a:gd name="connsiteY35" fmla="*/ 400953 h 1220438"/>
                <a:gd name="connsiteX36" fmla="*/ 452456 w 474412"/>
                <a:gd name="connsiteY36" fmla="*/ 391748 h 1220438"/>
                <a:gd name="connsiteX37" fmla="*/ 460722 w 474412"/>
                <a:gd name="connsiteY37" fmla="*/ 383723 h 1220438"/>
                <a:gd name="connsiteX38" fmla="*/ 465682 w 474412"/>
                <a:gd name="connsiteY38" fmla="*/ 183100 h 1220438"/>
                <a:gd name="connsiteX39" fmla="*/ 449150 w 474412"/>
                <a:gd name="connsiteY39" fmla="*/ 186640 h 1220438"/>
                <a:gd name="connsiteX40" fmla="*/ 362710 w 474412"/>
                <a:gd name="connsiteY40" fmla="*/ 190653 h 1220438"/>
                <a:gd name="connsiteX41" fmla="*/ 304375 w 474412"/>
                <a:gd name="connsiteY41" fmla="*/ 195373 h 1220438"/>
                <a:gd name="connsiteX42" fmla="*/ 258557 w 474412"/>
                <a:gd name="connsiteY42" fmla="*/ 211423 h 1220438"/>
                <a:gd name="connsiteX43" fmla="*/ 266823 w 474412"/>
                <a:gd name="connsiteY43" fmla="*/ 164218 h 1220438"/>
                <a:gd name="connsiteX44" fmla="*/ 272728 w 474412"/>
                <a:gd name="connsiteY44" fmla="*/ 63198 h 1220438"/>
                <a:gd name="connsiteX45" fmla="*/ 287843 w 474412"/>
                <a:gd name="connsiteY45" fmla="*/ 20241 h 1220438"/>
                <a:gd name="connsiteX46" fmla="*/ 226910 w 474412"/>
                <a:gd name="connsiteY46" fmla="*/ 1123 h 1220438"/>
                <a:gd name="connsiteX47" fmla="*/ 11519 w 474412"/>
                <a:gd name="connsiteY47" fmla="*/ 22602 h 1220438"/>
                <a:gd name="connsiteX48" fmla="*/ 655 w 474412"/>
                <a:gd name="connsiteY48" fmla="*/ 324480 h 122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412" h="1220438">
                  <a:moveTo>
                    <a:pt x="655" y="324480"/>
                  </a:moveTo>
                  <a:cubicBezTo>
                    <a:pt x="-2651" y="462556"/>
                    <a:pt x="7504" y="389387"/>
                    <a:pt x="10102" y="476717"/>
                  </a:cubicBezTo>
                  <a:lnTo>
                    <a:pt x="13172" y="620458"/>
                  </a:lnTo>
                  <a:cubicBezTo>
                    <a:pt x="21675" y="693390"/>
                    <a:pt x="4198" y="697639"/>
                    <a:pt x="24509" y="771279"/>
                  </a:cubicBezTo>
                  <a:cubicBezTo>
                    <a:pt x="30413" y="792758"/>
                    <a:pt x="16006" y="1146562"/>
                    <a:pt x="48126" y="1220439"/>
                  </a:cubicBezTo>
                  <a:cubicBezTo>
                    <a:pt x="56392" y="1202973"/>
                    <a:pt x="51905" y="1179606"/>
                    <a:pt x="49307" y="1159308"/>
                  </a:cubicBezTo>
                  <a:cubicBezTo>
                    <a:pt x="46000" y="1133581"/>
                    <a:pt x="50488" y="1119655"/>
                    <a:pt x="50960" y="1096524"/>
                  </a:cubicBezTo>
                  <a:cubicBezTo>
                    <a:pt x="53086" y="1011083"/>
                    <a:pt x="69382" y="907231"/>
                    <a:pt x="65839" y="841615"/>
                  </a:cubicBezTo>
                  <a:cubicBezTo>
                    <a:pt x="64894" y="823677"/>
                    <a:pt x="63477" y="812112"/>
                    <a:pt x="62296" y="786621"/>
                  </a:cubicBezTo>
                  <a:cubicBezTo>
                    <a:pt x="59935" y="742248"/>
                    <a:pt x="44347" y="740360"/>
                    <a:pt x="44347" y="740360"/>
                  </a:cubicBezTo>
                  <a:cubicBezTo>
                    <a:pt x="39624" y="750509"/>
                    <a:pt x="35373" y="654682"/>
                    <a:pt x="34900" y="645477"/>
                  </a:cubicBezTo>
                  <a:cubicBezTo>
                    <a:pt x="34428" y="626123"/>
                    <a:pt x="37262" y="617390"/>
                    <a:pt x="33247" y="598743"/>
                  </a:cubicBezTo>
                  <a:cubicBezTo>
                    <a:pt x="19549" y="535016"/>
                    <a:pt x="19313" y="450754"/>
                    <a:pt x="17660" y="384431"/>
                  </a:cubicBezTo>
                  <a:cubicBezTo>
                    <a:pt x="16715" y="352567"/>
                    <a:pt x="16243" y="318343"/>
                    <a:pt x="16715" y="286480"/>
                  </a:cubicBezTo>
                  <a:cubicBezTo>
                    <a:pt x="17896" y="209535"/>
                    <a:pt x="24509" y="235970"/>
                    <a:pt x="26398" y="210007"/>
                  </a:cubicBezTo>
                  <a:cubicBezTo>
                    <a:pt x="29941" y="156665"/>
                    <a:pt x="31594" y="94826"/>
                    <a:pt x="36081" y="35583"/>
                  </a:cubicBezTo>
                  <a:cubicBezTo>
                    <a:pt x="66311" y="32515"/>
                    <a:pt x="58990" y="35583"/>
                    <a:pt x="79537" y="40304"/>
                  </a:cubicBezTo>
                  <a:lnTo>
                    <a:pt x="111893" y="34639"/>
                  </a:lnTo>
                  <a:cubicBezTo>
                    <a:pt x="137164" y="30154"/>
                    <a:pt x="119214" y="28266"/>
                    <a:pt x="150389" y="24254"/>
                  </a:cubicBezTo>
                  <a:cubicBezTo>
                    <a:pt x="248874" y="11508"/>
                    <a:pt x="158656" y="42428"/>
                    <a:pt x="247929" y="37235"/>
                  </a:cubicBezTo>
                  <a:cubicBezTo>
                    <a:pt x="250291" y="83496"/>
                    <a:pt x="233523" y="223460"/>
                    <a:pt x="248638" y="246827"/>
                  </a:cubicBezTo>
                  <a:cubicBezTo>
                    <a:pt x="268240" y="235970"/>
                    <a:pt x="244151" y="242343"/>
                    <a:pt x="270602" y="231485"/>
                  </a:cubicBezTo>
                  <a:cubicBezTo>
                    <a:pt x="276270" y="229125"/>
                    <a:pt x="291622" y="227001"/>
                    <a:pt x="297762" y="226293"/>
                  </a:cubicBezTo>
                  <a:cubicBezTo>
                    <a:pt x="387508" y="215672"/>
                    <a:pt x="359640" y="241871"/>
                    <a:pt x="382313" y="210007"/>
                  </a:cubicBezTo>
                  <a:cubicBezTo>
                    <a:pt x="410654" y="208827"/>
                    <a:pt x="432145" y="207411"/>
                    <a:pt x="450567" y="197734"/>
                  </a:cubicBezTo>
                  <a:cubicBezTo>
                    <a:pt x="452456" y="230069"/>
                    <a:pt x="452693" y="269250"/>
                    <a:pt x="448441" y="301113"/>
                  </a:cubicBezTo>
                  <a:cubicBezTo>
                    <a:pt x="436869" y="385139"/>
                    <a:pt x="449622" y="320704"/>
                    <a:pt x="450803" y="386083"/>
                  </a:cubicBezTo>
                  <a:cubicBezTo>
                    <a:pt x="404513" y="370977"/>
                    <a:pt x="402387" y="377114"/>
                    <a:pt x="352319" y="385847"/>
                  </a:cubicBezTo>
                  <a:cubicBezTo>
                    <a:pt x="331535" y="389387"/>
                    <a:pt x="323269" y="394344"/>
                    <a:pt x="302958" y="396468"/>
                  </a:cubicBezTo>
                  <a:cubicBezTo>
                    <a:pt x="284773" y="398356"/>
                    <a:pt x="270130" y="397648"/>
                    <a:pt x="255487" y="401661"/>
                  </a:cubicBezTo>
                  <a:cubicBezTo>
                    <a:pt x="251000" y="466804"/>
                    <a:pt x="278868" y="461376"/>
                    <a:pt x="266351" y="558855"/>
                  </a:cubicBezTo>
                  <a:lnTo>
                    <a:pt x="282175" y="579153"/>
                  </a:lnTo>
                  <a:cubicBezTo>
                    <a:pt x="331299" y="550122"/>
                    <a:pt x="357987" y="586470"/>
                    <a:pt x="371685" y="553190"/>
                  </a:cubicBezTo>
                  <a:cubicBezTo>
                    <a:pt x="358223" y="546581"/>
                    <a:pt x="320435" y="551302"/>
                    <a:pt x="293275" y="546345"/>
                  </a:cubicBezTo>
                  <a:cubicBezTo>
                    <a:pt x="288315" y="455003"/>
                    <a:pt x="278632" y="493947"/>
                    <a:pt x="279813" y="421723"/>
                  </a:cubicBezTo>
                  <a:cubicBezTo>
                    <a:pt x="341218" y="412282"/>
                    <a:pt x="382549" y="389860"/>
                    <a:pt x="444426" y="400953"/>
                  </a:cubicBezTo>
                  <a:cubicBezTo>
                    <a:pt x="444899" y="400245"/>
                    <a:pt x="450567" y="394108"/>
                    <a:pt x="452456" y="391748"/>
                  </a:cubicBezTo>
                  <a:cubicBezTo>
                    <a:pt x="460722" y="383251"/>
                    <a:pt x="454818" y="391748"/>
                    <a:pt x="460722" y="383723"/>
                  </a:cubicBezTo>
                  <a:cubicBezTo>
                    <a:pt x="474421" y="365313"/>
                    <a:pt x="480797" y="211187"/>
                    <a:pt x="465682" y="183100"/>
                  </a:cubicBezTo>
                  <a:cubicBezTo>
                    <a:pt x="454346" y="180268"/>
                    <a:pt x="459542" y="185224"/>
                    <a:pt x="449150" y="186640"/>
                  </a:cubicBezTo>
                  <a:lnTo>
                    <a:pt x="362710" y="190653"/>
                  </a:lnTo>
                  <a:cubicBezTo>
                    <a:pt x="354208" y="191125"/>
                    <a:pt x="308390" y="194193"/>
                    <a:pt x="304375" y="195373"/>
                  </a:cubicBezTo>
                  <a:cubicBezTo>
                    <a:pt x="281230" y="202454"/>
                    <a:pt x="305792" y="210479"/>
                    <a:pt x="258557" y="211423"/>
                  </a:cubicBezTo>
                  <a:cubicBezTo>
                    <a:pt x="258793" y="179559"/>
                    <a:pt x="261391" y="189001"/>
                    <a:pt x="266823" y="164218"/>
                  </a:cubicBezTo>
                  <a:cubicBezTo>
                    <a:pt x="272728" y="137783"/>
                    <a:pt x="270130" y="91757"/>
                    <a:pt x="272728" y="63198"/>
                  </a:cubicBezTo>
                  <a:cubicBezTo>
                    <a:pt x="275090" y="34403"/>
                    <a:pt x="279341" y="49981"/>
                    <a:pt x="287843" y="20241"/>
                  </a:cubicBezTo>
                  <a:cubicBezTo>
                    <a:pt x="267532" y="-3125"/>
                    <a:pt x="268477" y="-765"/>
                    <a:pt x="226910" y="1123"/>
                  </a:cubicBezTo>
                  <a:cubicBezTo>
                    <a:pt x="73869" y="7732"/>
                    <a:pt x="187705" y="-6902"/>
                    <a:pt x="11519" y="22602"/>
                  </a:cubicBezTo>
                  <a:lnTo>
                    <a:pt x="655" y="32448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4" name="Forma libre 692">
              <a:extLst>
                <a:ext uri="{FF2B5EF4-FFF2-40B4-BE49-F238E27FC236}">
                  <a16:creationId xmlns:a16="http://schemas.microsoft.com/office/drawing/2014/main" id="{286812F9-ABE0-8D8B-0AEB-89F7ACCFEB62}"/>
                </a:ext>
              </a:extLst>
            </p:cNvPr>
            <p:cNvSpPr/>
            <p:nvPr/>
          </p:nvSpPr>
          <p:spPr>
            <a:xfrm>
              <a:off x="8817537" y="1223354"/>
              <a:ext cx="1015920" cy="676485"/>
            </a:xfrm>
            <a:custGeom>
              <a:avLst/>
              <a:gdLst>
                <a:gd name="connsiteX0" fmla="*/ 1015921 w 1015920"/>
                <a:gd name="connsiteY0" fmla="*/ 645036 h 676485"/>
                <a:gd name="connsiteX1" fmla="*/ 848945 w 1015920"/>
                <a:gd name="connsiteY1" fmla="*/ 625917 h 676485"/>
                <a:gd name="connsiteX2" fmla="*/ 772425 w 1015920"/>
                <a:gd name="connsiteY2" fmla="*/ 643855 h 676485"/>
                <a:gd name="connsiteX3" fmla="*/ 685985 w 1015920"/>
                <a:gd name="connsiteY3" fmla="*/ 651172 h 676485"/>
                <a:gd name="connsiteX4" fmla="*/ 548296 w 1015920"/>
                <a:gd name="connsiteY4" fmla="*/ 650464 h 676485"/>
                <a:gd name="connsiteX5" fmla="*/ 533889 w 1015920"/>
                <a:gd name="connsiteY5" fmla="*/ 654949 h 676485"/>
                <a:gd name="connsiteX6" fmla="*/ 342588 w 1015920"/>
                <a:gd name="connsiteY6" fmla="*/ 639607 h 676485"/>
                <a:gd name="connsiteX7" fmla="*/ 389350 w 1015920"/>
                <a:gd name="connsiteY7" fmla="*/ 628750 h 676485"/>
                <a:gd name="connsiteX8" fmla="*/ 76656 w 1015920"/>
                <a:gd name="connsiteY8" fmla="*/ 628986 h 676485"/>
                <a:gd name="connsiteX9" fmla="*/ 47134 w 1015920"/>
                <a:gd name="connsiteY9" fmla="*/ 500351 h 676485"/>
                <a:gd name="connsiteX10" fmla="*/ 28004 w 1015920"/>
                <a:gd name="connsiteY10" fmla="*/ 498227 h 676485"/>
                <a:gd name="connsiteX11" fmla="*/ 28476 w 1015920"/>
                <a:gd name="connsiteY11" fmla="*/ 429071 h 676485"/>
                <a:gd name="connsiteX12" fmla="*/ 30129 w 1015920"/>
                <a:gd name="connsiteY12" fmla="*/ 369828 h 676485"/>
                <a:gd name="connsiteX13" fmla="*/ 29657 w 1015920"/>
                <a:gd name="connsiteY13" fmla="*/ 309877 h 676485"/>
                <a:gd name="connsiteX14" fmla="*/ 54691 w 1015920"/>
                <a:gd name="connsiteY14" fmla="*/ 20272 h 676485"/>
                <a:gd name="connsiteX15" fmla="*/ 250716 w 1015920"/>
                <a:gd name="connsiteY15" fmla="*/ 14844 h 676485"/>
                <a:gd name="connsiteX16" fmla="*/ 169000 w 1015920"/>
                <a:gd name="connsiteY16" fmla="*/ 36322 h 676485"/>
                <a:gd name="connsiteX17" fmla="*/ 394782 w 1015920"/>
                <a:gd name="connsiteY17" fmla="*/ 18148 h 676485"/>
                <a:gd name="connsiteX18" fmla="*/ 196632 w 1015920"/>
                <a:gd name="connsiteY18" fmla="*/ 2806 h 676485"/>
                <a:gd name="connsiteX19" fmla="*/ 138533 w 1015920"/>
                <a:gd name="connsiteY19" fmla="*/ 7055 h 676485"/>
                <a:gd name="connsiteX20" fmla="*/ 2261 w 1015920"/>
                <a:gd name="connsiteY20" fmla="*/ 15316 h 676485"/>
                <a:gd name="connsiteX21" fmla="*/ 3914 w 1015920"/>
                <a:gd name="connsiteY21" fmla="*/ 176522 h 676485"/>
                <a:gd name="connsiteX22" fmla="*/ 4859 w 1015920"/>
                <a:gd name="connsiteY22" fmla="*/ 579892 h 676485"/>
                <a:gd name="connsiteX23" fmla="*/ 7220 w 1015920"/>
                <a:gd name="connsiteY23" fmla="*/ 615768 h 676485"/>
                <a:gd name="connsiteX24" fmla="*/ 5803 w 1015920"/>
                <a:gd name="connsiteY24" fmla="*/ 644800 h 676485"/>
                <a:gd name="connsiteX25" fmla="*/ 136408 w 1015920"/>
                <a:gd name="connsiteY25" fmla="*/ 644800 h 676485"/>
                <a:gd name="connsiteX26" fmla="*/ 203009 w 1015920"/>
                <a:gd name="connsiteY26" fmla="*/ 648812 h 676485"/>
                <a:gd name="connsiteX27" fmla="*/ 529638 w 1015920"/>
                <a:gd name="connsiteY27" fmla="*/ 669582 h 676485"/>
                <a:gd name="connsiteX28" fmla="*/ 587737 w 1015920"/>
                <a:gd name="connsiteY28" fmla="*/ 672179 h 676485"/>
                <a:gd name="connsiteX29" fmla="*/ 919798 w 1015920"/>
                <a:gd name="connsiteY29" fmla="*/ 649048 h 676485"/>
                <a:gd name="connsiteX30" fmla="*/ 1015921 w 1015920"/>
                <a:gd name="connsiteY30" fmla="*/ 645036 h 6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5920" h="676485">
                  <a:moveTo>
                    <a:pt x="1015921" y="645036"/>
                  </a:moveTo>
                  <a:cubicBezTo>
                    <a:pt x="981911" y="629694"/>
                    <a:pt x="892638" y="627098"/>
                    <a:pt x="848945" y="625917"/>
                  </a:cubicBezTo>
                  <a:cubicBezTo>
                    <a:pt x="788012" y="624265"/>
                    <a:pt x="802419" y="639371"/>
                    <a:pt x="772425" y="643855"/>
                  </a:cubicBezTo>
                  <a:cubicBezTo>
                    <a:pt x="749280" y="647396"/>
                    <a:pt x="709130" y="649520"/>
                    <a:pt x="685985" y="651172"/>
                  </a:cubicBezTo>
                  <a:lnTo>
                    <a:pt x="548296" y="650464"/>
                  </a:lnTo>
                  <a:cubicBezTo>
                    <a:pt x="529165" y="655657"/>
                    <a:pt x="553019" y="653297"/>
                    <a:pt x="533889" y="654949"/>
                  </a:cubicBezTo>
                  <a:lnTo>
                    <a:pt x="342588" y="639607"/>
                  </a:lnTo>
                  <a:cubicBezTo>
                    <a:pt x="360065" y="629222"/>
                    <a:pt x="372818" y="637483"/>
                    <a:pt x="389350" y="628750"/>
                  </a:cubicBezTo>
                  <a:cubicBezTo>
                    <a:pt x="376833" y="623557"/>
                    <a:pt x="133574" y="631818"/>
                    <a:pt x="76656" y="628986"/>
                  </a:cubicBezTo>
                  <a:lnTo>
                    <a:pt x="47134" y="500351"/>
                  </a:lnTo>
                  <a:cubicBezTo>
                    <a:pt x="29184" y="500115"/>
                    <a:pt x="37214" y="504127"/>
                    <a:pt x="28004" y="498227"/>
                  </a:cubicBezTo>
                  <a:cubicBezTo>
                    <a:pt x="27059" y="475568"/>
                    <a:pt x="24697" y="450549"/>
                    <a:pt x="28476" y="429071"/>
                  </a:cubicBezTo>
                  <a:cubicBezTo>
                    <a:pt x="33199" y="402636"/>
                    <a:pt x="33436" y="397679"/>
                    <a:pt x="30129" y="369828"/>
                  </a:cubicBezTo>
                  <a:cubicBezTo>
                    <a:pt x="27767" y="351418"/>
                    <a:pt x="24461" y="326871"/>
                    <a:pt x="29657" y="309877"/>
                  </a:cubicBezTo>
                  <a:cubicBezTo>
                    <a:pt x="43591" y="263144"/>
                    <a:pt x="32727" y="145130"/>
                    <a:pt x="54691" y="20272"/>
                  </a:cubicBezTo>
                  <a:lnTo>
                    <a:pt x="250716" y="14844"/>
                  </a:lnTo>
                  <a:cubicBezTo>
                    <a:pt x="224264" y="30185"/>
                    <a:pt x="188366" y="10595"/>
                    <a:pt x="169000" y="36322"/>
                  </a:cubicBezTo>
                  <a:cubicBezTo>
                    <a:pt x="182934" y="44347"/>
                    <a:pt x="390059" y="20508"/>
                    <a:pt x="394782" y="18148"/>
                  </a:cubicBezTo>
                  <a:cubicBezTo>
                    <a:pt x="385808" y="13663"/>
                    <a:pt x="212456" y="2806"/>
                    <a:pt x="196632" y="2806"/>
                  </a:cubicBezTo>
                  <a:cubicBezTo>
                    <a:pt x="175376" y="2806"/>
                    <a:pt x="158844" y="3986"/>
                    <a:pt x="138533" y="7055"/>
                  </a:cubicBezTo>
                  <a:cubicBezTo>
                    <a:pt x="78309" y="16260"/>
                    <a:pt x="58942" y="-18908"/>
                    <a:pt x="2261" y="15316"/>
                  </a:cubicBezTo>
                  <a:cubicBezTo>
                    <a:pt x="-2227" y="55676"/>
                    <a:pt x="844" y="134037"/>
                    <a:pt x="3914" y="176522"/>
                  </a:cubicBezTo>
                  <a:cubicBezTo>
                    <a:pt x="10763" y="267628"/>
                    <a:pt x="4622" y="471556"/>
                    <a:pt x="4859" y="579892"/>
                  </a:cubicBezTo>
                  <a:cubicBezTo>
                    <a:pt x="4859" y="594762"/>
                    <a:pt x="5803" y="601843"/>
                    <a:pt x="7220" y="615768"/>
                  </a:cubicBezTo>
                  <a:cubicBezTo>
                    <a:pt x="8637" y="631346"/>
                    <a:pt x="6276" y="625209"/>
                    <a:pt x="5803" y="644800"/>
                  </a:cubicBezTo>
                  <a:lnTo>
                    <a:pt x="136408" y="644800"/>
                  </a:lnTo>
                  <a:cubicBezTo>
                    <a:pt x="162859" y="645272"/>
                    <a:pt x="181517" y="641731"/>
                    <a:pt x="203009" y="648812"/>
                  </a:cubicBezTo>
                  <a:cubicBezTo>
                    <a:pt x="243631" y="662502"/>
                    <a:pt x="463037" y="651644"/>
                    <a:pt x="529638" y="669582"/>
                  </a:cubicBezTo>
                  <a:cubicBezTo>
                    <a:pt x="580651" y="683272"/>
                    <a:pt x="541683" y="672415"/>
                    <a:pt x="587737" y="672179"/>
                  </a:cubicBezTo>
                  <a:lnTo>
                    <a:pt x="919798" y="649048"/>
                  </a:lnTo>
                  <a:cubicBezTo>
                    <a:pt x="1006946" y="650936"/>
                    <a:pt x="1011197" y="684216"/>
                    <a:pt x="1015921" y="6450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5" name="Forma libre 693">
              <a:extLst>
                <a:ext uri="{FF2B5EF4-FFF2-40B4-BE49-F238E27FC236}">
                  <a16:creationId xmlns:a16="http://schemas.microsoft.com/office/drawing/2014/main" id="{DD9CAAFD-FE84-289A-592F-A53E9B1A3FD1}"/>
                </a:ext>
              </a:extLst>
            </p:cNvPr>
            <p:cNvSpPr/>
            <p:nvPr/>
          </p:nvSpPr>
          <p:spPr>
            <a:xfrm>
              <a:off x="8986536" y="1400112"/>
              <a:ext cx="696312" cy="322176"/>
            </a:xfrm>
            <a:custGeom>
              <a:avLst/>
              <a:gdLst>
                <a:gd name="connsiteX0" fmla="*/ 21020 w 696312"/>
                <a:gd name="connsiteY0" fmla="*/ 314388 h 322176"/>
                <a:gd name="connsiteX1" fmla="*/ 27160 w 696312"/>
                <a:gd name="connsiteY1" fmla="*/ 322177 h 322176"/>
                <a:gd name="connsiteX2" fmla="*/ 53848 w 696312"/>
                <a:gd name="connsiteY2" fmla="*/ 309195 h 322176"/>
                <a:gd name="connsiteX3" fmla="*/ 81716 w 696312"/>
                <a:gd name="connsiteY3" fmla="*/ 312972 h 322176"/>
                <a:gd name="connsiteX4" fmla="*/ 277505 w 696312"/>
                <a:gd name="connsiteY4" fmla="*/ 309903 h 322176"/>
                <a:gd name="connsiteX5" fmla="*/ 519820 w 696312"/>
                <a:gd name="connsiteY5" fmla="*/ 282760 h 322176"/>
                <a:gd name="connsiteX6" fmla="*/ 510136 w 696312"/>
                <a:gd name="connsiteY6" fmla="*/ 302823 h 322176"/>
                <a:gd name="connsiteX7" fmla="*/ 578863 w 696312"/>
                <a:gd name="connsiteY7" fmla="*/ 305891 h 322176"/>
                <a:gd name="connsiteX8" fmla="*/ 674750 w 696312"/>
                <a:gd name="connsiteY8" fmla="*/ 299754 h 322176"/>
                <a:gd name="connsiteX9" fmla="*/ 661052 w 696312"/>
                <a:gd name="connsiteY9" fmla="*/ 286537 h 322176"/>
                <a:gd name="connsiteX10" fmla="*/ 605551 w 696312"/>
                <a:gd name="connsiteY10" fmla="*/ 276624 h 322176"/>
                <a:gd name="connsiteX11" fmla="*/ 364417 w 696312"/>
                <a:gd name="connsiteY11" fmla="*/ 284413 h 322176"/>
                <a:gd name="connsiteX12" fmla="*/ 192010 w 696312"/>
                <a:gd name="connsiteY12" fmla="*/ 291729 h 322176"/>
                <a:gd name="connsiteX13" fmla="*/ 37316 w 696312"/>
                <a:gd name="connsiteY13" fmla="*/ 288897 h 322176"/>
                <a:gd name="connsiteX14" fmla="*/ 43692 w 696312"/>
                <a:gd name="connsiteY14" fmla="*/ 231070 h 322176"/>
                <a:gd name="connsiteX15" fmla="*/ 64712 w 696312"/>
                <a:gd name="connsiteY15" fmla="*/ 71516 h 322176"/>
                <a:gd name="connsiteX16" fmla="*/ 44401 w 696312"/>
                <a:gd name="connsiteY16" fmla="*/ 66088 h 322176"/>
                <a:gd name="connsiteX17" fmla="*/ 40386 w 696312"/>
                <a:gd name="connsiteY17" fmla="*/ 64671 h 322176"/>
                <a:gd name="connsiteX18" fmla="*/ 36607 w 696312"/>
                <a:gd name="connsiteY18" fmla="*/ 62783 h 322176"/>
                <a:gd name="connsiteX19" fmla="*/ 32828 w 696312"/>
                <a:gd name="connsiteY19" fmla="*/ 60659 h 322176"/>
                <a:gd name="connsiteX20" fmla="*/ 54084 w 696312"/>
                <a:gd name="connsiteY20" fmla="*/ 31392 h 322176"/>
                <a:gd name="connsiteX21" fmla="*/ 302775 w 696312"/>
                <a:gd name="connsiteY21" fmla="*/ 39889 h 322176"/>
                <a:gd name="connsiteX22" fmla="*/ 597993 w 696312"/>
                <a:gd name="connsiteY22" fmla="*/ 47913 h 322176"/>
                <a:gd name="connsiteX23" fmla="*/ 667192 w 696312"/>
                <a:gd name="connsiteY23" fmla="*/ 82373 h 322176"/>
                <a:gd name="connsiteX24" fmla="*/ 655856 w 696312"/>
                <a:gd name="connsiteY24" fmla="*/ 198971 h 322176"/>
                <a:gd name="connsiteX25" fmla="*/ 662469 w 696312"/>
                <a:gd name="connsiteY25" fmla="*/ 202511 h 322176"/>
                <a:gd name="connsiteX26" fmla="*/ 667901 w 696312"/>
                <a:gd name="connsiteY26" fmla="*/ 205580 h 322176"/>
                <a:gd name="connsiteX27" fmla="*/ 671207 w 696312"/>
                <a:gd name="connsiteY27" fmla="*/ 207232 h 322176"/>
                <a:gd name="connsiteX28" fmla="*/ 690810 w 696312"/>
                <a:gd name="connsiteY28" fmla="*/ 291021 h 322176"/>
                <a:gd name="connsiteX29" fmla="*/ 689865 w 696312"/>
                <a:gd name="connsiteY29" fmla="*/ 223990 h 322176"/>
                <a:gd name="connsiteX30" fmla="*/ 679946 w 696312"/>
                <a:gd name="connsiteY30" fmla="*/ 0 h 322176"/>
                <a:gd name="connsiteX31" fmla="*/ 661760 w 696312"/>
                <a:gd name="connsiteY31" fmla="*/ 7081 h 322176"/>
                <a:gd name="connsiteX32" fmla="*/ 642394 w 696312"/>
                <a:gd name="connsiteY32" fmla="*/ 7553 h 322176"/>
                <a:gd name="connsiteX33" fmla="*/ 604606 w 696312"/>
                <a:gd name="connsiteY33" fmla="*/ 23839 h 322176"/>
                <a:gd name="connsiteX34" fmla="*/ 305137 w 696312"/>
                <a:gd name="connsiteY34" fmla="*/ 17938 h 322176"/>
                <a:gd name="connsiteX35" fmla="*/ 367487 w 696312"/>
                <a:gd name="connsiteY35" fmla="*/ 11565 h 322176"/>
                <a:gd name="connsiteX36" fmla="*/ 275615 w 696312"/>
                <a:gd name="connsiteY36" fmla="*/ 10621 h 322176"/>
                <a:gd name="connsiteX37" fmla="*/ 17713 w 696312"/>
                <a:gd name="connsiteY37" fmla="*/ 2832 h 322176"/>
                <a:gd name="connsiteX38" fmla="*/ 5196 w 696312"/>
                <a:gd name="connsiteY38" fmla="*/ 33516 h 322176"/>
                <a:gd name="connsiteX39" fmla="*/ 16060 w 696312"/>
                <a:gd name="connsiteY39" fmla="*/ 157902 h 322176"/>
                <a:gd name="connsiteX40" fmla="*/ 22673 w 696312"/>
                <a:gd name="connsiteY40" fmla="*/ 272611 h 322176"/>
                <a:gd name="connsiteX41" fmla="*/ 0 w 696312"/>
                <a:gd name="connsiteY41" fmla="*/ 288897 h 322176"/>
                <a:gd name="connsiteX42" fmla="*/ 21020 w 696312"/>
                <a:gd name="connsiteY42" fmla="*/ 314388 h 32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96312" h="322176">
                  <a:moveTo>
                    <a:pt x="21020" y="314388"/>
                  </a:moveTo>
                  <a:cubicBezTo>
                    <a:pt x="27869" y="325245"/>
                    <a:pt x="20547" y="315804"/>
                    <a:pt x="27160" y="322177"/>
                  </a:cubicBezTo>
                  <a:cubicBezTo>
                    <a:pt x="48416" y="301170"/>
                    <a:pt x="22673" y="308723"/>
                    <a:pt x="53848" y="309195"/>
                  </a:cubicBezTo>
                  <a:cubicBezTo>
                    <a:pt x="60224" y="309431"/>
                    <a:pt x="69199" y="312500"/>
                    <a:pt x="81716" y="312972"/>
                  </a:cubicBezTo>
                  <a:cubicBezTo>
                    <a:pt x="170282" y="317220"/>
                    <a:pt x="199331" y="310612"/>
                    <a:pt x="277505" y="309903"/>
                  </a:cubicBezTo>
                  <a:cubicBezTo>
                    <a:pt x="408345" y="308487"/>
                    <a:pt x="382838" y="292201"/>
                    <a:pt x="519820" y="282760"/>
                  </a:cubicBezTo>
                  <a:cubicBezTo>
                    <a:pt x="507775" y="304947"/>
                    <a:pt x="505177" y="291257"/>
                    <a:pt x="510136" y="302823"/>
                  </a:cubicBezTo>
                  <a:cubicBezTo>
                    <a:pt x="515568" y="314860"/>
                    <a:pt x="567999" y="307307"/>
                    <a:pt x="578863" y="305891"/>
                  </a:cubicBezTo>
                  <a:cubicBezTo>
                    <a:pt x="656801" y="295506"/>
                    <a:pt x="656564" y="321233"/>
                    <a:pt x="674750" y="299754"/>
                  </a:cubicBezTo>
                  <a:cubicBezTo>
                    <a:pt x="667665" y="282524"/>
                    <a:pt x="684433" y="294326"/>
                    <a:pt x="661052" y="286537"/>
                  </a:cubicBezTo>
                  <a:lnTo>
                    <a:pt x="605551" y="276624"/>
                  </a:lnTo>
                  <a:cubicBezTo>
                    <a:pt x="520764" y="256561"/>
                    <a:pt x="445189" y="273791"/>
                    <a:pt x="364417" y="284413"/>
                  </a:cubicBezTo>
                  <a:cubicBezTo>
                    <a:pt x="309152" y="291729"/>
                    <a:pt x="244677" y="284177"/>
                    <a:pt x="192010" y="291729"/>
                  </a:cubicBezTo>
                  <a:cubicBezTo>
                    <a:pt x="129896" y="300698"/>
                    <a:pt x="96123" y="302115"/>
                    <a:pt x="37316" y="288897"/>
                  </a:cubicBezTo>
                  <a:cubicBezTo>
                    <a:pt x="33064" y="240039"/>
                    <a:pt x="40150" y="243816"/>
                    <a:pt x="43692" y="231070"/>
                  </a:cubicBezTo>
                  <a:cubicBezTo>
                    <a:pt x="56918" y="183629"/>
                    <a:pt x="21492" y="150585"/>
                    <a:pt x="64712" y="71516"/>
                  </a:cubicBezTo>
                  <a:lnTo>
                    <a:pt x="44401" y="66088"/>
                  </a:lnTo>
                  <a:cubicBezTo>
                    <a:pt x="43220" y="65616"/>
                    <a:pt x="41330" y="64907"/>
                    <a:pt x="40386" y="64671"/>
                  </a:cubicBezTo>
                  <a:cubicBezTo>
                    <a:pt x="39441" y="64199"/>
                    <a:pt x="37079" y="61603"/>
                    <a:pt x="36607" y="62783"/>
                  </a:cubicBezTo>
                  <a:cubicBezTo>
                    <a:pt x="35898" y="63963"/>
                    <a:pt x="34009" y="61367"/>
                    <a:pt x="32828" y="60659"/>
                  </a:cubicBezTo>
                  <a:cubicBezTo>
                    <a:pt x="32120" y="36820"/>
                    <a:pt x="26452" y="36348"/>
                    <a:pt x="54084" y="31392"/>
                  </a:cubicBezTo>
                  <a:cubicBezTo>
                    <a:pt x="82897" y="26435"/>
                    <a:pt x="270656" y="34460"/>
                    <a:pt x="302775" y="39889"/>
                  </a:cubicBezTo>
                  <a:cubicBezTo>
                    <a:pt x="396064" y="55938"/>
                    <a:pt x="501398" y="62783"/>
                    <a:pt x="597993" y="47913"/>
                  </a:cubicBezTo>
                  <a:cubicBezTo>
                    <a:pt x="627515" y="43193"/>
                    <a:pt x="666248" y="472"/>
                    <a:pt x="667192" y="82373"/>
                  </a:cubicBezTo>
                  <a:lnTo>
                    <a:pt x="655856" y="198971"/>
                  </a:lnTo>
                  <a:cubicBezTo>
                    <a:pt x="658926" y="201331"/>
                    <a:pt x="661524" y="202039"/>
                    <a:pt x="662469" y="202511"/>
                  </a:cubicBezTo>
                  <a:cubicBezTo>
                    <a:pt x="663414" y="202983"/>
                    <a:pt x="663650" y="188114"/>
                    <a:pt x="667901" y="205580"/>
                  </a:cubicBezTo>
                  <a:cubicBezTo>
                    <a:pt x="668373" y="206996"/>
                    <a:pt x="670026" y="206760"/>
                    <a:pt x="671207" y="207232"/>
                  </a:cubicBezTo>
                  <a:cubicBezTo>
                    <a:pt x="673569" y="241456"/>
                    <a:pt x="675222" y="264350"/>
                    <a:pt x="690810" y="291021"/>
                  </a:cubicBezTo>
                  <a:cubicBezTo>
                    <a:pt x="700021" y="273791"/>
                    <a:pt x="696242" y="239567"/>
                    <a:pt x="689865" y="223990"/>
                  </a:cubicBezTo>
                  <a:cubicBezTo>
                    <a:pt x="678765" y="196374"/>
                    <a:pt x="680418" y="32808"/>
                    <a:pt x="679946" y="0"/>
                  </a:cubicBezTo>
                  <a:cubicBezTo>
                    <a:pt x="659635" y="3776"/>
                    <a:pt x="667192" y="5665"/>
                    <a:pt x="661760" y="7081"/>
                  </a:cubicBezTo>
                  <a:cubicBezTo>
                    <a:pt x="651132" y="9913"/>
                    <a:pt x="656801" y="6609"/>
                    <a:pt x="642394" y="7553"/>
                  </a:cubicBezTo>
                  <a:cubicBezTo>
                    <a:pt x="623264" y="8969"/>
                    <a:pt x="620430" y="18410"/>
                    <a:pt x="604606" y="23839"/>
                  </a:cubicBezTo>
                  <a:cubicBezTo>
                    <a:pt x="565401" y="37292"/>
                    <a:pt x="343161" y="42249"/>
                    <a:pt x="305137" y="17938"/>
                  </a:cubicBezTo>
                  <a:cubicBezTo>
                    <a:pt x="324740" y="16994"/>
                    <a:pt x="352844" y="20298"/>
                    <a:pt x="367487" y="11565"/>
                  </a:cubicBezTo>
                  <a:cubicBezTo>
                    <a:pt x="349066" y="-1180"/>
                    <a:pt x="299705" y="7081"/>
                    <a:pt x="275615" y="10621"/>
                  </a:cubicBezTo>
                  <a:cubicBezTo>
                    <a:pt x="196497" y="22187"/>
                    <a:pt x="94470" y="18410"/>
                    <a:pt x="17713" y="2832"/>
                  </a:cubicBezTo>
                  <a:lnTo>
                    <a:pt x="5196" y="33516"/>
                  </a:lnTo>
                  <a:cubicBezTo>
                    <a:pt x="20547" y="77417"/>
                    <a:pt x="24090" y="80485"/>
                    <a:pt x="16060" y="157902"/>
                  </a:cubicBezTo>
                  <a:cubicBezTo>
                    <a:pt x="10392" y="214076"/>
                    <a:pt x="26215" y="225642"/>
                    <a:pt x="22673" y="272611"/>
                  </a:cubicBezTo>
                  <a:cubicBezTo>
                    <a:pt x="10155" y="281344"/>
                    <a:pt x="8502" y="276860"/>
                    <a:pt x="0" y="288897"/>
                  </a:cubicBezTo>
                  <a:lnTo>
                    <a:pt x="21020" y="31438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6" name="Forma libre 694">
              <a:extLst>
                <a:ext uri="{FF2B5EF4-FFF2-40B4-BE49-F238E27FC236}">
                  <a16:creationId xmlns:a16="http://schemas.microsoft.com/office/drawing/2014/main" id="{3814CCAE-64A9-D1A2-9B86-D5FE754F61AD}"/>
                </a:ext>
              </a:extLst>
            </p:cNvPr>
            <p:cNvSpPr/>
            <p:nvPr/>
          </p:nvSpPr>
          <p:spPr>
            <a:xfrm>
              <a:off x="9444435" y="534365"/>
              <a:ext cx="425042" cy="1332372"/>
            </a:xfrm>
            <a:custGeom>
              <a:avLst/>
              <a:gdLst>
                <a:gd name="connsiteX0" fmla="*/ 403665 w 425042"/>
                <a:gd name="connsiteY0" fmla="*/ 1151812 h 1332372"/>
                <a:gd name="connsiteX1" fmla="*/ 407443 w 425042"/>
                <a:gd name="connsiteY1" fmla="*/ 1251887 h 1332372"/>
                <a:gd name="connsiteX2" fmla="*/ 412403 w 425042"/>
                <a:gd name="connsiteY2" fmla="*/ 1332372 h 1332372"/>
                <a:gd name="connsiteX3" fmla="*/ 417599 w 425042"/>
                <a:gd name="connsiteY3" fmla="*/ 1290360 h 1332372"/>
                <a:gd name="connsiteX4" fmla="*/ 421614 w 425042"/>
                <a:gd name="connsiteY4" fmla="*/ 1252123 h 1332372"/>
                <a:gd name="connsiteX5" fmla="*/ 412403 w 425042"/>
                <a:gd name="connsiteY5" fmla="*/ 1089501 h 1332372"/>
                <a:gd name="connsiteX6" fmla="*/ 415473 w 425042"/>
                <a:gd name="connsiteY6" fmla="*/ 1007835 h 1332372"/>
                <a:gd name="connsiteX7" fmla="*/ 407207 w 425042"/>
                <a:gd name="connsiteY7" fmla="*/ 746317 h 1332372"/>
                <a:gd name="connsiteX8" fmla="*/ 405790 w 425042"/>
                <a:gd name="connsiteY8" fmla="*/ 743013 h 1332372"/>
                <a:gd name="connsiteX9" fmla="*/ 408860 w 425042"/>
                <a:gd name="connsiteY9" fmla="*/ 717522 h 1332372"/>
                <a:gd name="connsiteX10" fmla="*/ 409805 w 425042"/>
                <a:gd name="connsiteY10" fmla="*/ 701944 h 1332372"/>
                <a:gd name="connsiteX11" fmla="*/ 386660 w 425042"/>
                <a:gd name="connsiteY11" fmla="*/ 682590 h 1332372"/>
                <a:gd name="connsiteX12" fmla="*/ 370836 w 425042"/>
                <a:gd name="connsiteY12" fmla="*/ 689435 h 1332372"/>
                <a:gd name="connsiteX13" fmla="*/ 64755 w 425042"/>
                <a:gd name="connsiteY13" fmla="*/ 686839 h 1332372"/>
                <a:gd name="connsiteX14" fmla="*/ 63810 w 425042"/>
                <a:gd name="connsiteY14" fmla="*/ 594788 h 1332372"/>
                <a:gd name="connsiteX15" fmla="*/ 48222 w 425042"/>
                <a:gd name="connsiteY15" fmla="*/ 589359 h 1332372"/>
                <a:gd name="connsiteX16" fmla="*/ 48222 w 425042"/>
                <a:gd name="connsiteY16" fmla="*/ 523980 h 1332372"/>
                <a:gd name="connsiteX17" fmla="*/ 34052 w 425042"/>
                <a:gd name="connsiteY17" fmla="*/ 519495 h 1332372"/>
                <a:gd name="connsiteX18" fmla="*/ 24841 w 425042"/>
                <a:gd name="connsiteY18" fmla="*/ 518551 h 1332372"/>
                <a:gd name="connsiteX19" fmla="*/ 36177 w 425042"/>
                <a:gd name="connsiteY19" fmla="*/ 213132 h 1332372"/>
                <a:gd name="connsiteX20" fmla="*/ 128049 w 425042"/>
                <a:gd name="connsiteY20" fmla="*/ 94411 h 1332372"/>
                <a:gd name="connsiteX21" fmla="*/ 116477 w 425042"/>
                <a:gd name="connsiteY21" fmla="*/ 0 h 1332372"/>
                <a:gd name="connsiteX22" fmla="*/ 111281 w 425042"/>
                <a:gd name="connsiteY22" fmla="*/ 53814 h 1332372"/>
                <a:gd name="connsiteX23" fmla="*/ 105377 w 425042"/>
                <a:gd name="connsiteY23" fmla="*/ 141616 h 1332372"/>
                <a:gd name="connsiteX24" fmla="*/ 107738 w 425042"/>
                <a:gd name="connsiteY24" fmla="*/ 191654 h 1332372"/>
                <a:gd name="connsiteX25" fmla="*/ 42554 w 425042"/>
                <a:gd name="connsiteY25" fmla="*/ 193306 h 1332372"/>
                <a:gd name="connsiteX26" fmla="*/ 26258 w 425042"/>
                <a:gd name="connsiteY26" fmla="*/ 177964 h 1332372"/>
                <a:gd name="connsiteX27" fmla="*/ 4294 w 425042"/>
                <a:gd name="connsiteY27" fmla="*/ 235083 h 1332372"/>
                <a:gd name="connsiteX28" fmla="*/ 10907 w 425042"/>
                <a:gd name="connsiteY28" fmla="*/ 251369 h 1332372"/>
                <a:gd name="connsiteX29" fmla="*/ 13741 w 425042"/>
                <a:gd name="connsiteY29" fmla="*/ 254437 h 1332372"/>
                <a:gd name="connsiteX30" fmla="*/ 17284 w 425042"/>
                <a:gd name="connsiteY30" fmla="*/ 257741 h 1332372"/>
                <a:gd name="connsiteX31" fmla="*/ 20826 w 425042"/>
                <a:gd name="connsiteY31" fmla="*/ 559856 h 1332372"/>
                <a:gd name="connsiteX32" fmla="*/ 31454 w 425042"/>
                <a:gd name="connsiteY32" fmla="*/ 534601 h 1332372"/>
                <a:gd name="connsiteX33" fmla="*/ 42554 w 425042"/>
                <a:gd name="connsiteY33" fmla="*/ 708081 h 1332372"/>
                <a:gd name="connsiteX34" fmla="*/ 86246 w 425042"/>
                <a:gd name="connsiteY34" fmla="*/ 701944 h 1332372"/>
                <a:gd name="connsiteX35" fmla="*/ 119311 w 425042"/>
                <a:gd name="connsiteY35" fmla="*/ 708789 h 1332372"/>
                <a:gd name="connsiteX36" fmla="*/ 179535 w 425042"/>
                <a:gd name="connsiteY36" fmla="*/ 708317 h 1332372"/>
                <a:gd name="connsiteX37" fmla="*/ 192525 w 425042"/>
                <a:gd name="connsiteY37" fmla="*/ 711621 h 1332372"/>
                <a:gd name="connsiteX38" fmla="*/ 371545 w 425042"/>
                <a:gd name="connsiteY38" fmla="*/ 712565 h 1332372"/>
                <a:gd name="connsiteX39" fmla="*/ 375560 w 425042"/>
                <a:gd name="connsiteY39" fmla="*/ 714218 h 1332372"/>
                <a:gd name="connsiteX40" fmla="*/ 351942 w 425042"/>
                <a:gd name="connsiteY40" fmla="*/ 730740 h 1332372"/>
                <a:gd name="connsiteX41" fmla="*/ 130175 w 425042"/>
                <a:gd name="connsiteY41" fmla="*/ 748206 h 1332372"/>
                <a:gd name="connsiteX42" fmla="*/ 376741 w 425042"/>
                <a:gd name="connsiteY42" fmla="*/ 743721 h 1332372"/>
                <a:gd name="connsiteX43" fmla="*/ 262669 w 425042"/>
                <a:gd name="connsiteY43" fmla="*/ 767088 h 1332372"/>
                <a:gd name="connsiteX44" fmla="*/ 234564 w 425042"/>
                <a:gd name="connsiteY44" fmla="*/ 777473 h 1332372"/>
                <a:gd name="connsiteX45" fmla="*/ 317461 w 425042"/>
                <a:gd name="connsiteY45" fmla="*/ 771808 h 1332372"/>
                <a:gd name="connsiteX46" fmla="*/ 387605 w 425042"/>
                <a:gd name="connsiteY46" fmla="*/ 790454 h 1332372"/>
                <a:gd name="connsiteX47" fmla="*/ 316989 w 425042"/>
                <a:gd name="connsiteY47" fmla="*/ 820430 h 1332372"/>
                <a:gd name="connsiteX48" fmla="*/ 387841 w 425042"/>
                <a:gd name="connsiteY48" fmla="*/ 804380 h 1332372"/>
                <a:gd name="connsiteX49" fmla="*/ 392564 w 425042"/>
                <a:gd name="connsiteY49" fmla="*/ 964170 h 1332372"/>
                <a:gd name="connsiteX50" fmla="*/ 401775 w 425042"/>
                <a:gd name="connsiteY50" fmla="*/ 1035214 h 1332372"/>
                <a:gd name="connsiteX51" fmla="*/ 401539 w 425042"/>
                <a:gd name="connsiteY51" fmla="*/ 1111215 h 1332372"/>
                <a:gd name="connsiteX52" fmla="*/ 398233 w 425042"/>
                <a:gd name="connsiteY52" fmla="*/ 1113575 h 1332372"/>
                <a:gd name="connsiteX53" fmla="*/ 395162 w 425042"/>
                <a:gd name="connsiteY53" fmla="*/ 1116172 h 1332372"/>
                <a:gd name="connsiteX54" fmla="*/ 382409 w 425042"/>
                <a:gd name="connsiteY54" fmla="*/ 1144967 h 1332372"/>
                <a:gd name="connsiteX55" fmla="*/ 403665 w 425042"/>
                <a:gd name="connsiteY55" fmla="*/ 1151812 h 133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42" h="1332372">
                  <a:moveTo>
                    <a:pt x="403665" y="1151812"/>
                  </a:moveTo>
                  <a:cubicBezTo>
                    <a:pt x="403901" y="1186508"/>
                    <a:pt x="411931" y="1213887"/>
                    <a:pt x="407443" y="1251887"/>
                  </a:cubicBezTo>
                  <a:cubicBezTo>
                    <a:pt x="405318" y="1269117"/>
                    <a:pt x="395162" y="1321751"/>
                    <a:pt x="412403" y="1332372"/>
                  </a:cubicBezTo>
                  <a:cubicBezTo>
                    <a:pt x="421850" y="1319155"/>
                    <a:pt x="416890" y="1310894"/>
                    <a:pt x="417599" y="1290360"/>
                  </a:cubicBezTo>
                  <a:cubicBezTo>
                    <a:pt x="418071" y="1275490"/>
                    <a:pt x="420433" y="1266285"/>
                    <a:pt x="421614" y="1252123"/>
                  </a:cubicBezTo>
                  <a:cubicBezTo>
                    <a:pt x="433186" y="1124669"/>
                    <a:pt x="411695" y="1157004"/>
                    <a:pt x="412403" y="1089501"/>
                  </a:cubicBezTo>
                  <a:cubicBezTo>
                    <a:pt x="412875" y="1059997"/>
                    <a:pt x="415001" y="1037811"/>
                    <a:pt x="415473" y="1007835"/>
                  </a:cubicBezTo>
                  <a:lnTo>
                    <a:pt x="407207" y="746317"/>
                  </a:lnTo>
                  <a:cubicBezTo>
                    <a:pt x="406735" y="745373"/>
                    <a:pt x="406026" y="743957"/>
                    <a:pt x="405790" y="743013"/>
                  </a:cubicBezTo>
                  <a:cubicBezTo>
                    <a:pt x="403192" y="732864"/>
                    <a:pt x="406971" y="736404"/>
                    <a:pt x="408860" y="717522"/>
                  </a:cubicBezTo>
                  <a:lnTo>
                    <a:pt x="409805" y="701944"/>
                  </a:lnTo>
                  <a:cubicBezTo>
                    <a:pt x="408624" y="682590"/>
                    <a:pt x="401775" y="680466"/>
                    <a:pt x="386660" y="682590"/>
                  </a:cubicBezTo>
                  <a:cubicBezTo>
                    <a:pt x="367766" y="685422"/>
                    <a:pt x="392328" y="682590"/>
                    <a:pt x="370836" y="689435"/>
                  </a:cubicBezTo>
                  <a:lnTo>
                    <a:pt x="64755" y="686839"/>
                  </a:lnTo>
                  <a:cubicBezTo>
                    <a:pt x="62629" y="651435"/>
                    <a:pt x="71604" y="633496"/>
                    <a:pt x="63810" y="594788"/>
                  </a:cubicBezTo>
                  <a:lnTo>
                    <a:pt x="48222" y="589359"/>
                  </a:lnTo>
                  <a:lnTo>
                    <a:pt x="48222" y="523980"/>
                  </a:lnTo>
                  <a:lnTo>
                    <a:pt x="34052" y="519495"/>
                  </a:lnTo>
                  <a:cubicBezTo>
                    <a:pt x="6892" y="513831"/>
                    <a:pt x="44207" y="526812"/>
                    <a:pt x="24841" y="518551"/>
                  </a:cubicBezTo>
                  <a:lnTo>
                    <a:pt x="36177" y="213132"/>
                  </a:lnTo>
                  <a:cubicBezTo>
                    <a:pt x="137024" y="210536"/>
                    <a:pt x="118602" y="239331"/>
                    <a:pt x="128049" y="94411"/>
                  </a:cubicBezTo>
                  <a:cubicBezTo>
                    <a:pt x="131120" y="48858"/>
                    <a:pt x="145054" y="2596"/>
                    <a:pt x="116477" y="0"/>
                  </a:cubicBezTo>
                  <a:cubicBezTo>
                    <a:pt x="111753" y="25255"/>
                    <a:pt x="118602" y="29503"/>
                    <a:pt x="111281" y="53814"/>
                  </a:cubicBezTo>
                  <a:lnTo>
                    <a:pt x="105377" y="141616"/>
                  </a:lnTo>
                  <a:cubicBezTo>
                    <a:pt x="108211" y="162859"/>
                    <a:pt x="111989" y="164511"/>
                    <a:pt x="107738" y="191654"/>
                  </a:cubicBezTo>
                  <a:lnTo>
                    <a:pt x="42554" y="193306"/>
                  </a:lnTo>
                  <a:lnTo>
                    <a:pt x="26258" y="177964"/>
                  </a:lnTo>
                  <a:cubicBezTo>
                    <a:pt x="-12238" y="196138"/>
                    <a:pt x="2405" y="186697"/>
                    <a:pt x="4294" y="235083"/>
                  </a:cubicBezTo>
                  <a:cubicBezTo>
                    <a:pt x="5239" y="257741"/>
                    <a:pt x="1696" y="240748"/>
                    <a:pt x="10907" y="251369"/>
                  </a:cubicBezTo>
                  <a:cubicBezTo>
                    <a:pt x="11379" y="251841"/>
                    <a:pt x="13505" y="252549"/>
                    <a:pt x="13741" y="254437"/>
                  </a:cubicBezTo>
                  <a:cubicBezTo>
                    <a:pt x="14213" y="256325"/>
                    <a:pt x="16103" y="256561"/>
                    <a:pt x="17284" y="257741"/>
                  </a:cubicBezTo>
                  <a:lnTo>
                    <a:pt x="20826" y="559856"/>
                  </a:lnTo>
                  <a:lnTo>
                    <a:pt x="31454" y="534601"/>
                  </a:lnTo>
                  <a:cubicBezTo>
                    <a:pt x="39248" y="585347"/>
                    <a:pt x="24841" y="668900"/>
                    <a:pt x="42554" y="708081"/>
                  </a:cubicBezTo>
                  <a:cubicBezTo>
                    <a:pt x="54363" y="705957"/>
                    <a:pt x="71131" y="700056"/>
                    <a:pt x="86246" y="701944"/>
                  </a:cubicBezTo>
                  <a:cubicBezTo>
                    <a:pt x="113170" y="705485"/>
                    <a:pt x="91678" y="712565"/>
                    <a:pt x="119311" y="708789"/>
                  </a:cubicBezTo>
                  <a:lnTo>
                    <a:pt x="179535" y="708317"/>
                  </a:lnTo>
                  <a:cubicBezTo>
                    <a:pt x="189218" y="711621"/>
                    <a:pt x="171505" y="712329"/>
                    <a:pt x="192525" y="711621"/>
                  </a:cubicBezTo>
                  <a:cubicBezTo>
                    <a:pt x="219921" y="710441"/>
                    <a:pt x="367530" y="703596"/>
                    <a:pt x="371545" y="712565"/>
                  </a:cubicBezTo>
                  <a:cubicBezTo>
                    <a:pt x="372253" y="714218"/>
                    <a:pt x="374379" y="713746"/>
                    <a:pt x="375560" y="714218"/>
                  </a:cubicBezTo>
                  <a:cubicBezTo>
                    <a:pt x="373671" y="717050"/>
                    <a:pt x="374379" y="726255"/>
                    <a:pt x="351942" y="730740"/>
                  </a:cubicBezTo>
                  <a:cubicBezTo>
                    <a:pt x="311793" y="739001"/>
                    <a:pt x="157099" y="734280"/>
                    <a:pt x="130175" y="748206"/>
                  </a:cubicBezTo>
                  <a:lnTo>
                    <a:pt x="376741" y="743721"/>
                  </a:lnTo>
                  <a:cubicBezTo>
                    <a:pt x="355485" y="768740"/>
                    <a:pt x="315572" y="758827"/>
                    <a:pt x="262669" y="767088"/>
                  </a:cubicBezTo>
                  <a:cubicBezTo>
                    <a:pt x="230785" y="772044"/>
                    <a:pt x="237870" y="770628"/>
                    <a:pt x="234564" y="777473"/>
                  </a:cubicBezTo>
                  <a:cubicBezTo>
                    <a:pt x="263613" y="777001"/>
                    <a:pt x="295733" y="771336"/>
                    <a:pt x="317461" y="771808"/>
                  </a:cubicBezTo>
                  <a:cubicBezTo>
                    <a:pt x="387132" y="773460"/>
                    <a:pt x="383117" y="754342"/>
                    <a:pt x="387605" y="790454"/>
                  </a:cubicBezTo>
                  <a:cubicBezTo>
                    <a:pt x="351234" y="813349"/>
                    <a:pt x="319114" y="794703"/>
                    <a:pt x="316989" y="820430"/>
                  </a:cubicBezTo>
                  <a:cubicBezTo>
                    <a:pt x="337300" y="812877"/>
                    <a:pt x="361153" y="815237"/>
                    <a:pt x="387841" y="804380"/>
                  </a:cubicBezTo>
                  <a:cubicBezTo>
                    <a:pt x="391620" y="856070"/>
                    <a:pt x="389022" y="911536"/>
                    <a:pt x="392564" y="964170"/>
                  </a:cubicBezTo>
                  <a:cubicBezTo>
                    <a:pt x="394218" y="988245"/>
                    <a:pt x="399414" y="1012792"/>
                    <a:pt x="401775" y="1035214"/>
                  </a:cubicBezTo>
                  <a:cubicBezTo>
                    <a:pt x="404373" y="1057637"/>
                    <a:pt x="401067" y="1086904"/>
                    <a:pt x="401539" y="1111215"/>
                  </a:cubicBezTo>
                  <a:cubicBezTo>
                    <a:pt x="400594" y="1112159"/>
                    <a:pt x="398941" y="1113103"/>
                    <a:pt x="398233" y="1113575"/>
                  </a:cubicBezTo>
                  <a:cubicBezTo>
                    <a:pt x="397760" y="1114047"/>
                    <a:pt x="395871" y="1115464"/>
                    <a:pt x="395162" y="1116172"/>
                  </a:cubicBezTo>
                  <a:cubicBezTo>
                    <a:pt x="383117" y="1126557"/>
                    <a:pt x="383590" y="1126321"/>
                    <a:pt x="382409" y="1144967"/>
                  </a:cubicBezTo>
                  <a:lnTo>
                    <a:pt x="403665" y="115181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7" name="Forma libre 695">
              <a:extLst>
                <a:ext uri="{FF2B5EF4-FFF2-40B4-BE49-F238E27FC236}">
                  <a16:creationId xmlns:a16="http://schemas.microsoft.com/office/drawing/2014/main" id="{B2954564-228B-A696-0C92-E1C6A3CAF0EC}"/>
                </a:ext>
              </a:extLst>
            </p:cNvPr>
            <p:cNvSpPr/>
            <p:nvPr/>
          </p:nvSpPr>
          <p:spPr>
            <a:xfrm>
              <a:off x="8887880" y="1255899"/>
              <a:ext cx="17701" cy="337990"/>
            </a:xfrm>
            <a:custGeom>
              <a:avLst/>
              <a:gdLst>
                <a:gd name="connsiteX0" fmla="*/ 11744 w 17701"/>
                <a:gd name="connsiteY0" fmla="*/ 0 h 337990"/>
                <a:gd name="connsiteX1" fmla="*/ 2769 w 17701"/>
                <a:gd name="connsiteY1" fmla="*/ 35876 h 337990"/>
                <a:gd name="connsiteX2" fmla="*/ 5840 w 17701"/>
                <a:gd name="connsiteY2" fmla="*/ 166635 h 337990"/>
                <a:gd name="connsiteX3" fmla="*/ 6312 w 17701"/>
                <a:gd name="connsiteY3" fmla="*/ 337991 h 337990"/>
                <a:gd name="connsiteX4" fmla="*/ 10327 w 17701"/>
                <a:gd name="connsiteY4" fmla="*/ 253493 h 337990"/>
                <a:gd name="connsiteX5" fmla="*/ 11744 w 17701"/>
                <a:gd name="connsiteY5" fmla="*/ 0 h 3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 h="337990">
                  <a:moveTo>
                    <a:pt x="11744" y="0"/>
                  </a:moveTo>
                  <a:cubicBezTo>
                    <a:pt x="-4788" y="6609"/>
                    <a:pt x="171" y="11093"/>
                    <a:pt x="2769" y="35876"/>
                  </a:cubicBezTo>
                  <a:lnTo>
                    <a:pt x="5840" y="166635"/>
                  </a:lnTo>
                  <a:cubicBezTo>
                    <a:pt x="4423" y="185753"/>
                    <a:pt x="-65" y="325245"/>
                    <a:pt x="6312" y="337991"/>
                  </a:cubicBezTo>
                  <a:cubicBezTo>
                    <a:pt x="11508" y="324537"/>
                    <a:pt x="11035" y="272611"/>
                    <a:pt x="10327" y="253493"/>
                  </a:cubicBezTo>
                  <a:cubicBezTo>
                    <a:pt x="7020" y="178436"/>
                    <a:pt x="27331" y="26199"/>
                    <a:pt x="1174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8" name="Forma libre 696">
              <a:extLst>
                <a:ext uri="{FF2B5EF4-FFF2-40B4-BE49-F238E27FC236}">
                  <a16:creationId xmlns:a16="http://schemas.microsoft.com/office/drawing/2014/main" id="{A2B60A55-07E0-5E55-BF82-E9B12A383502}"/>
                </a:ext>
              </a:extLst>
            </p:cNvPr>
            <p:cNvSpPr/>
            <p:nvPr/>
          </p:nvSpPr>
          <p:spPr>
            <a:xfrm>
              <a:off x="9254356" y="546552"/>
              <a:ext cx="36613" cy="134621"/>
            </a:xfrm>
            <a:custGeom>
              <a:avLst/>
              <a:gdLst>
                <a:gd name="connsiteX0" fmla="*/ 25981 w 36613"/>
                <a:gd name="connsiteY0" fmla="*/ 134622 h 134621"/>
                <a:gd name="connsiteX1" fmla="*/ 35428 w 36613"/>
                <a:gd name="connsiteY1" fmla="*/ 93317 h 134621"/>
                <a:gd name="connsiteX2" fmla="*/ 29996 w 36613"/>
                <a:gd name="connsiteY2" fmla="*/ 50124 h 134621"/>
                <a:gd name="connsiteX3" fmla="*/ 2 w 36613"/>
                <a:gd name="connsiteY3" fmla="*/ 6223 h 134621"/>
                <a:gd name="connsiteX4" fmla="*/ 25981 w 36613"/>
                <a:gd name="connsiteY4" fmla="*/ 134622 h 1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3" h="134621">
                  <a:moveTo>
                    <a:pt x="25981" y="134622"/>
                  </a:moveTo>
                  <a:cubicBezTo>
                    <a:pt x="39443" y="124945"/>
                    <a:pt x="36845" y="116212"/>
                    <a:pt x="35428" y="93317"/>
                  </a:cubicBezTo>
                  <a:cubicBezTo>
                    <a:pt x="34247" y="76087"/>
                    <a:pt x="31177" y="64050"/>
                    <a:pt x="29996" y="50124"/>
                  </a:cubicBezTo>
                  <a:cubicBezTo>
                    <a:pt x="26926" y="14956"/>
                    <a:pt x="36373" y="-12895"/>
                    <a:pt x="2" y="6223"/>
                  </a:cubicBezTo>
                  <a:cubicBezTo>
                    <a:pt x="-234" y="18260"/>
                    <a:pt x="22202" y="129193"/>
                    <a:pt x="25981" y="13462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39" name="Forma libre 697">
              <a:extLst>
                <a:ext uri="{FF2B5EF4-FFF2-40B4-BE49-F238E27FC236}">
                  <a16:creationId xmlns:a16="http://schemas.microsoft.com/office/drawing/2014/main" id="{E74D0606-4422-F950-813A-C4AF72CE7828}"/>
                </a:ext>
              </a:extLst>
            </p:cNvPr>
            <p:cNvSpPr/>
            <p:nvPr/>
          </p:nvSpPr>
          <p:spPr>
            <a:xfrm>
              <a:off x="9224364" y="135853"/>
              <a:ext cx="146191" cy="142181"/>
            </a:xfrm>
            <a:custGeom>
              <a:avLst/>
              <a:gdLst>
                <a:gd name="connsiteX0" fmla="*/ 96123 w 146191"/>
                <a:gd name="connsiteY0" fmla="*/ 49664 h 142181"/>
                <a:gd name="connsiteX1" fmla="*/ 82661 w 146191"/>
                <a:gd name="connsiteY1" fmla="*/ 63589 h 142181"/>
                <a:gd name="connsiteX2" fmla="*/ 53375 w 146191"/>
                <a:gd name="connsiteY2" fmla="*/ 88608 h 142181"/>
                <a:gd name="connsiteX3" fmla="*/ 25507 w 146191"/>
                <a:gd name="connsiteY3" fmla="*/ 114335 h 142181"/>
                <a:gd name="connsiteX4" fmla="*/ 0 w 146191"/>
                <a:gd name="connsiteY4" fmla="*/ 139826 h 142181"/>
                <a:gd name="connsiteX5" fmla="*/ 68254 w 146191"/>
                <a:gd name="connsiteY5" fmla="*/ 86248 h 142181"/>
                <a:gd name="connsiteX6" fmla="*/ 146192 w 146191"/>
                <a:gd name="connsiteY6" fmla="*/ 570 h 142181"/>
                <a:gd name="connsiteX7" fmla="*/ 107459 w 146191"/>
                <a:gd name="connsiteY7" fmla="*/ 17564 h 142181"/>
                <a:gd name="connsiteX8" fmla="*/ 113127 w 146191"/>
                <a:gd name="connsiteY8" fmla="*/ 33378 h 142181"/>
                <a:gd name="connsiteX9" fmla="*/ 96123 w 146191"/>
                <a:gd name="connsiteY9" fmla="*/ 49664 h 14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91" h="142181">
                  <a:moveTo>
                    <a:pt x="96123" y="49664"/>
                  </a:moveTo>
                  <a:cubicBezTo>
                    <a:pt x="88802" y="56981"/>
                    <a:pt x="90455" y="56745"/>
                    <a:pt x="82661" y="63589"/>
                  </a:cubicBezTo>
                  <a:cubicBezTo>
                    <a:pt x="71561" y="73503"/>
                    <a:pt x="63059" y="80583"/>
                    <a:pt x="53375" y="88608"/>
                  </a:cubicBezTo>
                  <a:cubicBezTo>
                    <a:pt x="41567" y="98758"/>
                    <a:pt x="34481" y="103478"/>
                    <a:pt x="25507" y="114335"/>
                  </a:cubicBezTo>
                  <a:lnTo>
                    <a:pt x="0" y="139826"/>
                  </a:lnTo>
                  <a:cubicBezTo>
                    <a:pt x="20547" y="151864"/>
                    <a:pt x="28813" y="115279"/>
                    <a:pt x="68254" y="86248"/>
                  </a:cubicBezTo>
                  <a:cubicBezTo>
                    <a:pt x="91399" y="69018"/>
                    <a:pt x="145011" y="31962"/>
                    <a:pt x="146192" y="570"/>
                  </a:cubicBezTo>
                  <a:cubicBezTo>
                    <a:pt x="117615" y="-2026"/>
                    <a:pt x="123283" y="4347"/>
                    <a:pt x="107459" y="17564"/>
                  </a:cubicBezTo>
                  <a:lnTo>
                    <a:pt x="113127" y="33378"/>
                  </a:lnTo>
                  <a:lnTo>
                    <a:pt x="96123" y="4966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0" name="Forma libre 698">
              <a:extLst>
                <a:ext uri="{FF2B5EF4-FFF2-40B4-BE49-F238E27FC236}">
                  <a16:creationId xmlns:a16="http://schemas.microsoft.com/office/drawing/2014/main" id="{30B78A28-604B-8D5E-07E9-FE74C4DDA931}"/>
                </a:ext>
              </a:extLst>
            </p:cNvPr>
            <p:cNvSpPr/>
            <p:nvPr/>
          </p:nvSpPr>
          <p:spPr>
            <a:xfrm>
              <a:off x="9462427" y="1786724"/>
              <a:ext cx="160620" cy="42043"/>
            </a:xfrm>
            <a:custGeom>
              <a:avLst/>
              <a:gdLst>
                <a:gd name="connsiteX0" fmla="*/ 160599 w 160620"/>
                <a:gd name="connsiteY0" fmla="*/ 0 h 42043"/>
                <a:gd name="connsiteX1" fmla="*/ 125881 w 160620"/>
                <a:gd name="connsiteY1" fmla="*/ 20534 h 42043"/>
                <a:gd name="connsiteX2" fmla="*/ 0 w 160620"/>
                <a:gd name="connsiteY2" fmla="*/ 38236 h 42043"/>
                <a:gd name="connsiteX3" fmla="*/ 96123 w 160620"/>
                <a:gd name="connsiteY3" fmla="*/ 38236 h 42043"/>
                <a:gd name="connsiteX4" fmla="*/ 160599 w 160620"/>
                <a:gd name="connsiteY4" fmla="*/ 0 h 4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20" h="42043">
                  <a:moveTo>
                    <a:pt x="160599" y="0"/>
                  </a:moveTo>
                  <a:cubicBezTo>
                    <a:pt x="130132" y="4485"/>
                    <a:pt x="150679" y="7789"/>
                    <a:pt x="125881" y="20534"/>
                  </a:cubicBezTo>
                  <a:cubicBezTo>
                    <a:pt x="94470" y="37056"/>
                    <a:pt x="24562" y="22423"/>
                    <a:pt x="0" y="38236"/>
                  </a:cubicBezTo>
                  <a:cubicBezTo>
                    <a:pt x="16060" y="45317"/>
                    <a:pt x="75103" y="40833"/>
                    <a:pt x="96123" y="38236"/>
                  </a:cubicBezTo>
                  <a:cubicBezTo>
                    <a:pt x="144775" y="32336"/>
                    <a:pt x="161307" y="34460"/>
                    <a:pt x="16059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1" name="Forma libre 699">
              <a:extLst>
                <a:ext uri="{FF2B5EF4-FFF2-40B4-BE49-F238E27FC236}">
                  <a16:creationId xmlns:a16="http://schemas.microsoft.com/office/drawing/2014/main" id="{C09137F4-7C8D-C8B8-C720-D2CC1707C01F}"/>
                </a:ext>
              </a:extLst>
            </p:cNvPr>
            <p:cNvSpPr/>
            <p:nvPr/>
          </p:nvSpPr>
          <p:spPr>
            <a:xfrm>
              <a:off x="9238534" y="80013"/>
              <a:ext cx="142347" cy="123678"/>
            </a:xfrm>
            <a:custGeom>
              <a:avLst/>
              <a:gdLst>
                <a:gd name="connsiteX0" fmla="*/ 66601 w 142347"/>
                <a:gd name="connsiteY0" fmla="*/ 57591 h 123678"/>
                <a:gd name="connsiteX1" fmla="*/ 0 w 142347"/>
                <a:gd name="connsiteY1" fmla="*/ 123678 h 123678"/>
                <a:gd name="connsiteX2" fmla="*/ 21728 w 142347"/>
                <a:gd name="connsiteY2" fmla="*/ 110697 h 123678"/>
                <a:gd name="connsiteX3" fmla="*/ 76520 w 142347"/>
                <a:gd name="connsiteY3" fmla="*/ 61131 h 123678"/>
                <a:gd name="connsiteX4" fmla="*/ 133438 w 142347"/>
                <a:gd name="connsiteY4" fmla="*/ 14870 h 123678"/>
                <a:gd name="connsiteX5" fmla="*/ 140051 w 142347"/>
                <a:gd name="connsiteY5" fmla="*/ 7081 h 123678"/>
                <a:gd name="connsiteX6" fmla="*/ 139107 w 142347"/>
                <a:gd name="connsiteY6" fmla="*/ 0 h 123678"/>
                <a:gd name="connsiteX7" fmla="*/ 66601 w 142347"/>
                <a:gd name="connsiteY7" fmla="*/ 57591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47" h="123678">
                  <a:moveTo>
                    <a:pt x="66601" y="57591"/>
                  </a:moveTo>
                  <a:cubicBezTo>
                    <a:pt x="49833" y="70100"/>
                    <a:pt x="4251" y="105032"/>
                    <a:pt x="0" y="123678"/>
                  </a:cubicBezTo>
                  <a:cubicBezTo>
                    <a:pt x="22200" y="122498"/>
                    <a:pt x="5668" y="127455"/>
                    <a:pt x="21728" y="110697"/>
                  </a:cubicBezTo>
                  <a:lnTo>
                    <a:pt x="76520" y="61131"/>
                  </a:lnTo>
                  <a:cubicBezTo>
                    <a:pt x="102027" y="41305"/>
                    <a:pt x="105806" y="44845"/>
                    <a:pt x="133438" y="14870"/>
                  </a:cubicBezTo>
                  <a:cubicBezTo>
                    <a:pt x="135092" y="12981"/>
                    <a:pt x="139107" y="8733"/>
                    <a:pt x="140051" y="7081"/>
                  </a:cubicBezTo>
                  <a:cubicBezTo>
                    <a:pt x="144539" y="-1652"/>
                    <a:pt x="141468" y="5193"/>
                    <a:pt x="139107" y="0"/>
                  </a:cubicBezTo>
                  <a:lnTo>
                    <a:pt x="66601" y="5759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2" name="Forma libre 700">
              <a:extLst>
                <a:ext uri="{FF2B5EF4-FFF2-40B4-BE49-F238E27FC236}">
                  <a16:creationId xmlns:a16="http://schemas.microsoft.com/office/drawing/2014/main" id="{3955EA37-57D1-6148-DD90-3539B6FA3F52}"/>
                </a:ext>
              </a:extLst>
            </p:cNvPr>
            <p:cNvSpPr/>
            <p:nvPr/>
          </p:nvSpPr>
          <p:spPr>
            <a:xfrm>
              <a:off x="9236645" y="89218"/>
              <a:ext cx="99395" cy="71752"/>
            </a:xfrm>
            <a:custGeom>
              <a:avLst/>
              <a:gdLst>
                <a:gd name="connsiteX0" fmla="*/ 93525 w 99395"/>
                <a:gd name="connsiteY0" fmla="*/ 708 h 71752"/>
                <a:gd name="connsiteX1" fmla="*/ 90927 w 99395"/>
                <a:gd name="connsiteY1" fmla="*/ 236 h 71752"/>
                <a:gd name="connsiteX2" fmla="*/ 88329 w 99395"/>
                <a:gd name="connsiteY2" fmla="*/ 0 h 71752"/>
                <a:gd name="connsiteX3" fmla="*/ 19839 w 99395"/>
                <a:gd name="connsiteY3" fmla="*/ 48386 h 71752"/>
                <a:gd name="connsiteX4" fmla="*/ 0 w 99395"/>
                <a:gd name="connsiteY4" fmla="*/ 71752 h 71752"/>
                <a:gd name="connsiteX5" fmla="*/ 27396 w 99395"/>
                <a:gd name="connsiteY5" fmla="*/ 55702 h 71752"/>
                <a:gd name="connsiteX6" fmla="*/ 79591 w 99395"/>
                <a:gd name="connsiteY6" fmla="*/ 21242 h 71752"/>
                <a:gd name="connsiteX7" fmla="*/ 93525 w 99395"/>
                <a:gd name="connsiteY7" fmla="*/ 708 h 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5" h="71752">
                  <a:moveTo>
                    <a:pt x="93525" y="708"/>
                  </a:moveTo>
                  <a:cubicBezTo>
                    <a:pt x="92816" y="472"/>
                    <a:pt x="91399" y="0"/>
                    <a:pt x="90927" y="236"/>
                  </a:cubicBezTo>
                  <a:cubicBezTo>
                    <a:pt x="90691" y="236"/>
                    <a:pt x="88802" y="0"/>
                    <a:pt x="88329" y="0"/>
                  </a:cubicBezTo>
                  <a:lnTo>
                    <a:pt x="19839" y="48386"/>
                  </a:lnTo>
                  <a:cubicBezTo>
                    <a:pt x="472" y="60895"/>
                    <a:pt x="3779" y="49802"/>
                    <a:pt x="0" y="71752"/>
                  </a:cubicBezTo>
                  <a:cubicBezTo>
                    <a:pt x="22673" y="67268"/>
                    <a:pt x="9683" y="69156"/>
                    <a:pt x="27396" y="55702"/>
                  </a:cubicBezTo>
                  <a:lnTo>
                    <a:pt x="79591" y="21242"/>
                  </a:lnTo>
                  <a:cubicBezTo>
                    <a:pt x="113364" y="-2124"/>
                    <a:pt x="93761" y="944"/>
                    <a:pt x="93525" y="7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3" name="Forma libre 701">
              <a:extLst>
                <a:ext uri="{FF2B5EF4-FFF2-40B4-BE49-F238E27FC236}">
                  <a16:creationId xmlns:a16="http://schemas.microsoft.com/office/drawing/2014/main" id="{CFB5F591-B465-5B59-FF1E-EC4844AF3365}"/>
                </a:ext>
              </a:extLst>
            </p:cNvPr>
            <p:cNvSpPr/>
            <p:nvPr/>
          </p:nvSpPr>
          <p:spPr>
            <a:xfrm>
              <a:off x="9421569" y="1773978"/>
              <a:ext cx="134146" cy="18289"/>
            </a:xfrm>
            <a:custGeom>
              <a:avLst/>
              <a:gdLst>
                <a:gd name="connsiteX0" fmla="*/ 0 w 134146"/>
                <a:gd name="connsiteY0" fmla="*/ 13926 h 18289"/>
                <a:gd name="connsiteX1" fmla="*/ 76284 w 134146"/>
                <a:gd name="connsiteY1" fmla="*/ 16758 h 18289"/>
                <a:gd name="connsiteX2" fmla="*/ 134147 w 134146"/>
                <a:gd name="connsiteY2" fmla="*/ 0 h 18289"/>
                <a:gd name="connsiteX3" fmla="*/ 0 w 134146"/>
                <a:gd name="connsiteY3" fmla="*/ 13926 h 18289"/>
              </a:gdLst>
              <a:ahLst/>
              <a:cxnLst>
                <a:cxn ang="0">
                  <a:pos x="connsiteX0" y="connsiteY0"/>
                </a:cxn>
                <a:cxn ang="0">
                  <a:pos x="connsiteX1" y="connsiteY1"/>
                </a:cxn>
                <a:cxn ang="0">
                  <a:pos x="connsiteX2" y="connsiteY2"/>
                </a:cxn>
                <a:cxn ang="0">
                  <a:pos x="connsiteX3" y="connsiteY3"/>
                </a:cxn>
              </a:cxnLst>
              <a:rect l="l" t="t" r="r" b="b"/>
              <a:pathLst>
                <a:path w="134146" h="18289">
                  <a:moveTo>
                    <a:pt x="0" y="13926"/>
                  </a:moveTo>
                  <a:cubicBezTo>
                    <a:pt x="17949" y="22187"/>
                    <a:pt x="52195" y="16050"/>
                    <a:pt x="76284" y="16758"/>
                  </a:cubicBezTo>
                  <a:cubicBezTo>
                    <a:pt x="128243" y="18174"/>
                    <a:pt x="129660" y="17938"/>
                    <a:pt x="134147" y="0"/>
                  </a:cubicBezTo>
                  <a:lnTo>
                    <a:pt x="0" y="1392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4" name="Forma libre 702">
              <a:extLst>
                <a:ext uri="{FF2B5EF4-FFF2-40B4-BE49-F238E27FC236}">
                  <a16:creationId xmlns:a16="http://schemas.microsoft.com/office/drawing/2014/main" id="{1CB6EBB6-5041-F4D2-4A4E-40CF07FD9D07}"/>
                </a:ext>
              </a:extLst>
            </p:cNvPr>
            <p:cNvSpPr/>
            <p:nvPr/>
          </p:nvSpPr>
          <p:spPr>
            <a:xfrm>
              <a:off x="9229921" y="333627"/>
              <a:ext cx="62277" cy="80128"/>
            </a:xfrm>
            <a:custGeom>
              <a:avLst/>
              <a:gdLst>
                <a:gd name="connsiteX0" fmla="*/ 4598 w 62277"/>
                <a:gd name="connsiteY0" fmla="*/ 80128 h 80128"/>
                <a:gd name="connsiteX1" fmla="*/ 59155 w 62277"/>
                <a:gd name="connsiteY1" fmla="*/ 115 h 80128"/>
                <a:gd name="connsiteX2" fmla="*/ 24909 w 62277"/>
                <a:gd name="connsiteY2" fmla="*/ 41656 h 80128"/>
                <a:gd name="connsiteX3" fmla="*/ 4598 w 62277"/>
                <a:gd name="connsiteY3" fmla="*/ 80128 h 80128"/>
              </a:gdLst>
              <a:ahLst/>
              <a:cxnLst>
                <a:cxn ang="0">
                  <a:pos x="connsiteX0" y="connsiteY0"/>
                </a:cxn>
                <a:cxn ang="0">
                  <a:pos x="connsiteX1" y="connsiteY1"/>
                </a:cxn>
                <a:cxn ang="0">
                  <a:pos x="connsiteX2" y="connsiteY2"/>
                </a:cxn>
                <a:cxn ang="0">
                  <a:pos x="connsiteX3" y="connsiteY3"/>
                </a:cxn>
              </a:cxnLst>
              <a:rect l="l" t="t" r="r" b="b"/>
              <a:pathLst>
                <a:path w="62277" h="80128">
                  <a:moveTo>
                    <a:pt x="4598" y="80128"/>
                  </a:moveTo>
                  <a:cubicBezTo>
                    <a:pt x="12156" y="65258"/>
                    <a:pt x="77104" y="4363"/>
                    <a:pt x="59155" y="115"/>
                  </a:cubicBezTo>
                  <a:cubicBezTo>
                    <a:pt x="49235" y="-2245"/>
                    <a:pt x="31995" y="32451"/>
                    <a:pt x="24909" y="41656"/>
                  </a:cubicBezTo>
                  <a:cubicBezTo>
                    <a:pt x="7905" y="63842"/>
                    <a:pt x="-8155" y="61246"/>
                    <a:pt x="4598" y="8012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5" name="Forma libre 703">
              <a:extLst>
                <a:ext uri="{FF2B5EF4-FFF2-40B4-BE49-F238E27FC236}">
                  <a16:creationId xmlns:a16="http://schemas.microsoft.com/office/drawing/2014/main" id="{786A0CBB-CBDC-9A24-E828-07C20BD24ED7}"/>
                </a:ext>
              </a:extLst>
            </p:cNvPr>
            <p:cNvSpPr/>
            <p:nvPr/>
          </p:nvSpPr>
          <p:spPr>
            <a:xfrm>
              <a:off x="9269473" y="230126"/>
              <a:ext cx="63991" cy="67267"/>
            </a:xfrm>
            <a:custGeom>
              <a:avLst/>
              <a:gdLst>
                <a:gd name="connsiteX0" fmla="*/ 54320 w 63991"/>
                <a:gd name="connsiteY0" fmla="*/ 0 h 67267"/>
                <a:gd name="connsiteX1" fmla="*/ 43220 w 63991"/>
                <a:gd name="connsiteY1" fmla="*/ 16994 h 67267"/>
                <a:gd name="connsiteX2" fmla="*/ 0 w 63991"/>
                <a:gd name="connsiteY2" fmla="*/ 67268 h 67267"/>
                <a:gd name="connsiteX3" fmla="*/ 44165 w 63991"/>
                <a:gd name="connsiteY3" fmla="*/ 34932 h 67267"/>
                <a:gd name="connsiteX4" fmla="*/ 54320 w 63991"/>
                <a:gd name="connsiteY4" fmla="*/ 0 h 6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1" h="67267">
                  <a:moveTo>
                    <a:pt x="54320" y="0"/>
                  </a:moveTo>
                  <a:cubicBezTo>
                    <a:pt x="41330" y="12745"/>
                    <a:pt x="51722" y="2596"/>
                    <a:pt x="43220" y="16994"/>
                  </a:cubicBezTo>
                  <a:cubicBezTo>
                    <a:pt x="29758" y="40361"/>
                    <a:pt x="10155" y="47677"/>
                    <a:pt x="0" y="67268"/>
                  </a:cubicBezTo>
                  <a:cubicBezTo>
                    <a:pt x="20783" y="61603"/>
                    <a:pt x="27396" y="48622"/>
                    <a:pt x="44165" y="34932"/>
                  </a:cubicBezTo>
                  <a:cubicBezTo>
                    <a:pt x="60224" y="21714"/>
                    <a:pt x="73923" y="16050"/>
                    <a:pt x="543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6" name="Forma libre 704">
              <a:extLst>
                <a:ext uri="{FF2B5EF4-FFF2-40B4-BE49-F238E27FC236}">
                  <a16:creationId xmlns:a16="http://schemas.microsoft.com/office/drawing/2014/main" id="{42D6B10E-05BE-0FFB-67DE-164CB43793A0}"/>
                </a:ext>
              </a:extLst>
            </p:cNvPr>
            <p:cNvSpPr/>
            <p:nvPr/>
          </p:nvSpPr>
          <p:spPr>
            <a:xfrm>
              <a:off x="9638141" y="1757449"/>
              <a:ext cx="76048" cy="33693"/>
            </a:xfrm>
            <a:custGeom>
              <a:avLst/>
              <a:gdLst>
                <a:gd name="connsiteX0" fmla="*/ 76048 w 76048"/>
                <a:gd name="connsiteY0" fmla="*/ 2132 h 33693"/>
                <a:gd name="connsiteX1" fmla="*/ 42039 w 76048"/>
                <a:gd name="connsiteY1" fmla="*/ 16058 h 33693"/>
                <a:gd name="connsiteX2" fmla="*/ 0 w 76048"/>
                <a:gd name="connsiteY2" fmla="*/ 33288 h 33693"/>
                <a:gd name="connsiteX3" fmla="*/ 76048 w 76048"/>
                <a:gd name="connsiteY3" fmla="*/ 2132 h 33693"/>
              </a:gdLst>
              <a:ahLst/>
              <a:cxnLst>
                <a:cxn ang="0">
                  <a:pos x="connsiteX0" y="connsiteY0"/>
                </a:cxn>
                <a:cxn ang="0">
                  <a:pos x="connsiteX1" y="connsiteY1"/>
                </a:cxn>
                <a:cxn ang="0">
                  <a:pos x="connsiteX2" y="connsiteY2"/>
                </a:cxn>
                <a:cxn ang="0">
                  <a:pos x="connsiteX3" y="connsiteY3"/>
                </a:cxn>
              </a:cxnLst>
              <a:rect l="l" t="t" r="r" b="b"/>
              <a:pathLst>
                <a:path w="76048" h="33693">
                  <a:moveTo>
                    <a:pt x="76048" y="2132"/>
                  </a:moveTo>
                  <a:cubicBezTo>
                    <a:pt x="57863" y="-5421"/>
                    <a:pt x="56209" y="8977"/>
                    <a:pt x="42039" y="16058"/>
                  </a:cubicBezTo>
                  <a:cubicBezTo>
                    <a:pt x="25743" y="24555"/>
                    <a:pt x="11100" y="24791"/>
                    <a:pt x="0" y="33288"/>
                  </a:cubicBezTo>
                  <a:cubicBezTo>
                    <a:pt x="12517" y="35176"/>
                    <a:pt x="69435" y="31399"/>
                    <a:pt x="76048" y="213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47" name="Forma libre 705">
              <a:extLst>
                <a:ext uri="{FF2B5EF4-FFF2-40B4-BE49-F238E27FC236}">
                  <a16:creationId xmlns:a16="http://schemas.microsoft.com/office/drawing/2014/main" id="{337C941F-1D8B-2596-4911-85E42ADA1921}"/>
                </a:ext>
              </a:extLst>
            </p:cNvPr>
            <p:cNvSpPr/>
            <p:nvPr/>
          </p:nvSpPr>
          <p:spPr>
            <a:xfrm>
              <a:off x="9269709" y="724366"/>
              <a:ext cx="25270" cy="28404"/>
            </a:xfrm>
            <a:custGeom>
              <a:avLst/>
              <a:gdLst>
                <a:gd name="connsiteX0" fmla="*/ 0 w 25270"/>
                <a:gd name="connsiteY0" fmla="*/ 8025 h 28404"/>
                <a:gd name="connsiteX1" fmla="*/ 25271 w 25270"/>
                <a:gd name="connsiteY1" fmla="*/ 28087 h 28404"/>
                <a:gd name="connsiteX2" fmla="*/ 11809 w 25270"/>
                <a:gd name="connsiteY2" fmla="*/ 0 h 28404"/>
                <a:gd name="connsiteX3" fmla="*/ 0 w 25270"/>
                <a:gd name="connsiteY3" fmla="*/ 8025 h 28404"/>
              </a:gdLst>
              <a:ahLst/>
              <a:cxnLst>
                <a:cxn ang="0">
                  <a:pos x="connsiteX0" y="connsiteY0"/>
                </a:cxn>
                <a:cxn ang="0">
                  <a:pos x="connsiteX1" y="connsiteY1"/>
                </a:cxn>
                <a:cxn ang="0">
                  <a:pos x="connsiteX2" y="connsiteY2"/>
                </a:cxn>
                <a:cxn ang="0">
                  <a:pos x="connsiteX3" y="connsiteY3"/>
                </a:cxn>
              </a:cxnLst>
              <a:rect l="l" t="t" r="r" b="b"/>
              <a:pathLst>
                <a:path w="25270" h="28404">
                  <a:moveTo>
                    <a:pt x="0" y="8025"/>
                  </a:moveTo>
                  <a:cubicBezTo>
                    <a:pt x="6613" y="28087"/>
                    <a:pt x="3543" y="29267"/>
                    <a:pt x="25271" y="28087"/>
                  </a:cubicBezTo>
                  <a:cubicBezTo>
                    <a:pt x="23617" y="7789"/>
                    <a:pt x="25743" y="8261"/>
                    <a:pt x="11809" y="0"/>
                  </a:cubicBezTo>
                  <a:lnTo>
                    <a:pt x="0" y="802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548" name="TextBox 22547">
            <a:extLst>
              <a:ext uri="{FF2B5EF4-FFF2-40B4-BE49-F238E27FC236}">
                <a16:creationId xmlns:a16="http://schemas.microsoft.com/office/drawing/2014/main" id="{94899C6F-F7E1-F62B-D96D-696A8CD13D35}"/>
              </a:ext>
            </a:extLst>
          </p:cNvPr>
          <p:cNvSpPr txBox="1"/>
          <p:nvPr/>
        </p:nvSpPr>
        <p:spPr>
          <a:xfrm>
            <a:off x="736992" y="4696963"/>
            <a:ext cx="1813611" cy="923330"/>
          </a:xfrm>
          <a:prstGeom prst="rect">
            <a:avLst/>
          </a:prstGeom>
          <a:noFill/>
        </p:spPr>
        <p:txBody>
          <a:bodyPr wrap="square">
            <a:spAutoFit/>
          </a:bodyPr>
          <a:lstStyle/>
          <a:p>
            <a:r>
              <a:rPr lang="en-US" b="1">
                <a:latin typeface="Quicksand"/>
              </a:rPr>
              <a:t>Token Deletion: </a:t>
            </a:r>
            <a:r>
              <a:rPr lang="en-US">
                <a:latin typeface="Quicksand"/>
              </a:rPr>
              <a:t> các token ngẫu nhiên sẽ bị xóa.</a:t>
            </a:r>
          </a:p>
        </p:txBody>
      </p:sp>
      <p:grpSp>
        <p:nvGrpSpPr>
          <p:cNvPr id="22549" name="Gráfico 626">
            <a:extLst>
              <a:ext uri="{FF2B5EF4-FFF2-40B4-BE49-F238E27FC236}">
                <a16:creationId xmlns:a16="http://schemas.microsoft.com/office/drawing/2014/main" id="{053A3AC2-EF58-8017-4686-1101190717B4}"/>
              </a:ext>
            </a:extLst>
          </p:cNvPr>
          <p:cNvGrpSpPr/>
          <p:nvPr/>
        </p:nvGrpSpPr>
        <p:grpSpPr>
          <a:xfrm rot="2995470">
            <a:off x="3329459" y="4340327"/>
            <a:ext cx="588910" cy="725489"/>
            <a:chOff x="8817537" y="57"/>
            <a:chExt cx="1051941" cy="1899782"/>
          </a:xfrm>
          <a:solidFill>
            <a:srgbClr val="262626"/>
          </a:solidFill>
        </p:grpSpPr>
        <p:sp>
          <p:nvSpPr>
            <p:cNvPr id="22550" name="Forma libre 691">
              <a:extLst>
                <a:ext uri="{FF2B5EF4-FFF2-40B4-BE49-F238E27FC236}">
                  <a16:creationId xmlns:a16="http://schemas.microsoft.com/office/drawing/2014/main" id="{753B720C-1D60-A5A0-5400-EBBE6C62D374}"/>
                </a:ext>
              </a:extLst>
            </p:cNvPr>
            <p:cNvSpPr/>
            <p:nvPr/>
          </p:nvSpPr>
          <p:spPr>
            <a:xfrm>
              <a:off x="9173168" y="57"/>
              <a:ext cx="474412" cy="1220438"/>
            </a:xfrm>
            <a:custGeom>
              <a:avLst/>
              <a:gdLst>
                <a:gd name="connsiteX0" fmla="*/ 655 w 474412"/>
                <a:gd name="connsiteY0" fmla="*/ 324480 h 1220438"/>
                <a:gd name="connsiteX1" fmla="*/ 10102 w 474412"/>
                <a:gd name="connsiteY1" fmla="*/ 476717 h 1220438"/>
                <a:gd name="connsiteX2" fmla="*/ 13172 w 474412"/>
                <a:gd name="connsiteY2" fmla="*/ 620458 h 1220438"/>
                <a:gd name="connsiteX3" fmla="*/ 24509 w 474412"/>
                <a:gd name="connsiteY3" fmla="*/ 771279 h 1220438"/>
                <a:gd name="connsiteX4" fmla="*/ 48126 w 474412"/>
                <a:gd name="connsiteY4" fmla="*/ 1220439 h 1220438"/>
                <a:gd name="connsiteX5" fmla="*/ 49307 w 474412"/>
                <a:gd name="connsiteY5" fmla="*/ 1159308 h 1220438"/>
                <a:gd name="connsiteX6" fmla="*/ 50960 w 474412"/>
                <a:gd name="connsiteY6" fmla="*/ 1096524 h 1220438"/>
                <a:gd name="connsiteX7" fmla="*/ 65839 w 474412"/>
                <a:gd name="connsiteY7" fmla="*/ 841615 h 1220438"/>
                <a:gd name="connsiteX8" fmla="*/ 62296 w 474412"/>
                <a:gd name="connsiteY8" fmla="*/ 786621 h 1220438"/>
                <a:gd name="connsiteX9" fmla="*/ 44347 w 474412"/>
                <a:gd name="connsiteY9" fmla="*/ 740360 h 1220438"/>
                <a:gd name="connsiteX10" fmla="*/ 34900 w 474412"/>
                <a:gd name="connsiteY10" fmla="*/ 645477 h 1220438"/>
                <a:gd name="connsiteX11" fmla="*/ 33247 w 474412"/>
                <a:gd name="connsiteY11" fmla="*/ 598743 h 1220438"/>
                <a:gd name="connsiteX12" fmla="*/ 17660 w 474412"/>
                <a:gd name="connsiteY12" fmla="*/ 384431 h 1220438"/>
                <a:gd name="connsiteX13" fmla="*/ 16715 w 474412"/>
                <a:gd name="connsiteY13" fmla="*/ 286480 h 1220438"/>
                <a:gd name="connsiteX14" fmla="*/ 26398 w 474412"/>
                <a:gd name="connsiteY14" fmla="*/ 210007 h 1220438"/>
                <a:gd name="connsiteX15" fmla="*/ 36081 w 474412"/>
                <a:gd name="connsiteY15" fmla="*/ 35583 h 1220438"/>
                <a:gd name="connsiteX16" fmla="*/ 79537 w 474412"/>
                <a:gd name="connsiteY16" fmla="*/ 40304 h 1220438"/>
                <a:gd name="connsiteX17" fmla="*/ 111893 w 474412"/>
                <a:gd name="connsiteY17" fmla="*/ 34639 h 1220438"/>
                <a:gd name="connsiteX18" fmla="*/ 150389 w 474412"/>
                <a:gd name="connsiteY18" fmla="*/ 24254 h 1220438"/>
                <a:gd name="connsiteX19" fmla="*/ 247929 w 474412"/>
                <a:gd name="connsiteY19" fmla="*/ 37235 h 1220438"/>
                <a:gd name="connsiteX20" fmla="*/ 248638 w 474412"/>
                <a:gd name="connsiteY20" fmla="*/ 246827 h 1220438"/>
                <a:gd name="connsiteX21" fmla="*/ 270602 w 474412"/>
                <a:gd name="connsiteY21" fmla="*/ 231485 h 1220438"/>
                <a:gd name="connsiteX22" fmla="*/ 297762 w 474412"/>
                <a:gd name="connsiteY22" fmla="*/ 226293 h 1220438"/>
                <a:gd name="connsiteX23" fmla="*/ 382313 w 474412"/>
                <a:gd name="connsiteY23" fmla="*/ 210007 h 1220438"/>
                <a:gd name="connsiteX24" fmla="*/ 450567 w 474412"/>
                <a:gd name="connsiteY24" fmla="*/ 197734 h 1220438"/>
                <a:gd name="connsiteX25" fmla="*/ 448441 w 474412"/>
                <a:gd name="connsiteY25" fmla="*/ 301113 h 1220438"/>
                <a:gd name="connsiteX26" fmla="*/ 450803 w 474412"/>
                <a:gd name="connsiteY26" fmla="*/ 386083 h 1220438"/>
                <a:gd name="connsiteX27" fmla="*/ 352319 w 474412"/>
                <a:gd name="connsiteY27" fmla="*/ 385847 h 1220438"/>
                <a:gd name="connsiteX28" fmla="*/ 302958 w 474412"/>
                <a:gd name="connsiteY28" fmla="*/ 396468 h 1220438"/>
                <a:gd name="connsiteX29" fmla="*/ 255487 w 474412"/>
                <a:gd name="connsiteY29" fmla="*/ 401661 h 1220438"/>
                <a:gd name="connsiteX30" fmla="*/ 266351 w 474412"/>
                <a:gd name="connsiteY30" fmla="*/ 558855 h 1220438"/>
                <a:gd name="connsiteX31" fmla="*/ 282175 w 474412"/>
                <a:gd name="connsiteY31" fmla="*/ 579153 h 1220438"/>
                <a:gd name="connsiteX32" fmla="*/ 371685 w 474412"/>
                <a:gd name="connsiteY32" fmla="*/ 553190 h 1220438"/>
                <a:gd name="connsiteX33" fmla="*/ 293275 w 474412"/>
                <a:gd name="connsiteY33" fmla="*/ 546345 h 1220438"/>
                <a:gd name="connsiteX34" fmla="*/ 279813 w 474412"/>
                <a:gd name="connsiteY34" fmla="*/ 421723 h 1220438"/>
                <a:gd name="connsiteX35" fmla="*/ 444426 w 474412"/>
                <a:gd name="connsiteY35" fmla="*/ 400953 h 1220438"/>
                <a:gd name="connsiteX36" fmla="*/ 452456 w 474412"/>
                <a:gd name="connsiteY36" fmla="*/ 391748 h 1220438"/>
                <a:gd name="connsiteX37" fmla="*/ 460722 w 474412"/>
                <a:gd name="connsiteY37" fmla="*/ 383723 h 1220438"/>
                <a:gd name="connsiteX38" fmla="*/ 465682 w 474412"/>
                <a:gd name="connsiteY38" fmla="*/ 183100 h 1220438"/>
                <a:gd name="connsiteX39" fmla="*/ 449150 w 474412"/>
                <a:gd name="connsiteY39" fmla="*/ 186640 h 1220438"/>
                <a:gd name="connsiteX40" fmla="*/ 362710 w 474412"/>
                <a:gd name="connsiteY40" fmla="*/ 190653 h 1220438"/>
                <a:gd name="connsiteX41" fmla="*/ 304375 w 474412"/>
                <a:gd name="connsiteY41" fmla="*/ 195373 h 1220438"/>
                <a:gd name="connsiteX42" fmla="*/ 258557 w 474412"/>
                <a:gd name="connsiteY42" fmla="*/ 211423 h 1220438"/>
                <a:gd name="connsiteX43" fmla="*/ 266823 w 474412"/>
                <a:gd name="connsiteY43" fmla="*/ 164218 h 1220438"/>
                <a:gd name="connsiteX44" fmla="*/ 272728 w 474412"/>
                <a:gd name="connsiteY44" fmla="*/ 63198 h 1220438"/>
                <a:gd name="connsiteX45" fmla="*/ 287843 w 474412"/>
                <a:gd name="connsiteY45" fmla="*/ 20241 h 1220438"/>
                <a:gd name="connsiteX46" fmla="*/ 226910 w 474412"/>
                <a:gd name="connsiteY46" fmla="*/ 1123 h 1220438"/>
                <a:gd name="connsiteX47" fmla="*/ 11519 w 474412"/>
                <a:gd name="connsiteY47" fmla="*/ 22602 h 1220438"/>
                <a:gd name="connsiteX48" fmla="*/ 655 w 474412"/>
                <a:gd name="connsiteY48" fmla="*/ 324480 h 122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412" h="1220438">
                  <a:moveTo>
                    <a:pt x="655" y="324480"/>
                  </a:moveTo>
                  <a:cubicBezTo>
                    <a:pt x="-2651" y="462556"/>
                    <a:pt x="7504" y="389387"/>
                    <a:pt x="10102" y="476717"/>
                  </a:cubicBezTo>
                  <a:lnTo>
                    <a:pt x="13172" y="620458"/>
                  </a:lnTo>
                  <a:cubicBezTo>
                    <a:pt x="21675" y="693390"/>
                    <a:pt x="4198" y="697639"/>
                    <a:pt x="24509" y="771279"/>
                  </a:cubicBezTo>
                  <a:cubicBezTo>
                    <a:pt x="30413" y="792758"/>
                    <a:pt x="16006" y="1146562"/>
                    <a:pt x="48126" y="1220439"/>
                  </a:cubicBezTo>
                  <a:cubicBezTo>
                    <a:pt x="56392" y="1202973"/>
                    <a:pt x="51905" y="1179606"/>
                    <a:pt x="49307" y="1159308"/>
                  </a:cubicBezTo>
                  <a:cubicBezTo>
                    <a:pt x="46000" y="1133581"/>
                    <a:pt x="50488" y="1119655"/>
                    <a:pt x="50960" y="1096524"/>
                  </a:cubicBezTo>
                  <a:cubicBezTo>
                    <a:pt x="53086" y="1011083"/>
                    <a:pt x="69382" y="907231"/>
                    <a:pt x="65839" y="841615"/>
                  </a:cubicBezTo>
                  <a:cubicBezTo>
                    <a:pt x="64894" y="823677"/>
                    <a:pt x="63477" y="812112"/>
                    <a:pt x="62296" y="786621"/>
                  </a:cubicBezTo>
                  <a:cubicBezTo>
                    <a:pt x="59935" y="742248"/>
                    <a:pt x="44347" y="740360"/>
                    <a:pt x="44347" y="740360"/>
                  </a:cubicBezTo>
                  <a:cubicBezTo>
                    <a:pt x="39624" y="750509"/>
                    <a:pt x="35373" y="654682"/>
                    <a:pt x="34900" y="645477"/>
                  </a:cubicBezTo>
                  <a:cubicBezTo>
                    <a:pt x="34428" y="626123"/>
                    <a:pt x="37262" y="617390"/>
                    <a:pt x="33247" y="598743"/>
                  </a:cubicBezTo>
                  <a:cubicBezTo>
                    <a:pt x="19549" y="535016"/>
                    <a:pt x="19313" y="450754"/>
                    <a:pt x="17660" y="384431"/>
                  </a:cubicBezTo>
                  <a:cubicBezTo>
                    <a:pt x="16715" y="352567"/>
                    <a:pt x="16243" y="318343"/>
                    <a:pt x="16715" y="286480"/>
                  </a:cubicBezTo>
                  <a:cubicBezTo>
                    <a:pt x="17896" y="209535"/>
                    <a:pt x="24509" y="235970"/>
                    <a:pt x="26398" y="210007"/>
                  </a:cubicBezTo>
                  <a:cubicBezTo>
                    <a:pt x="29941" y="156665"/>
                    <a:pt x="31594" y="94826"/>
                    <a:pt x="36081" y="35583"/>
                  </a:cubicBezTo>
                  <a:cubicBezTo>
                    <a:pt x="66311" y="32515"/>
                    <a:pt x="58990" y="35583"/>
                    <a:pt x="79537" y="40304"/>
                  </a:cubicBezTo>
                  <a:lnTo>
                    <a:pt x="111893" y="34639"/>
                  </a:lnTo>
                  <a:cubicBezTo>
                    <a:pt x="137164" y="30154"/>
                    <a:pt x="119214" y="28266"/>
                    <a:pt x="150389" y="24254"/>
                  </a:cubicBezTo>
                  <a:cubicBezTo>
                    <a:pt x="248874" y="11508"/>
                    <a:pt x="158656" y="42428"/>
                    <a:pt x="247929" y="37235"/>
                  </a:cubicBezTo>
                  <a:cubicBezTo>
                    <a:pt x="250291" y="83496"/>
                    <a:pt x="233523" y="223460"/>
                    <a:pt x="248638" y="246827"/>
                  </a:cubicBezTo>
                  <a:cubicBezTo>
                    <a:pt x="268240" y="235970"/>
                    <a:pt x="244151" y="242343"/>
                    <a:pt x="270602" y="231485"/>
                  </a:cubicBezTo>
                  <a:cubicBezTo>
                    <a:pt x="276270" y="229125"/>
                    <a:pt x="291622" y="227001"/>
                    <a:pt x="297762" y="226293"/>
                  </a:cubicBezTo>
                  <a:cubicBezTo>
                    <a:pt x="387508" y="215672"/>
                    <a:pt x="359640" y="241871"/>
                    <a:pt x="382313" y="210007"/>
                  </a:cubicBezTo>
                  <a:cubicBezTo>
                    <a:pt x="410654" y="208827"/>
                    <a:pt x="432145" y="207411"/>
                    <a:pt x="450567" y="197734"/>
                  </a:cubicBezTo>
                  <a:cubicBezTo>
                    <a:pt x="452456" y="230069"/>
                    <a:pt x="452693" y="269250"/>
                    <a:pt x="448441" y="301113"/>
                  </a:cubicBezTo>
                  <a:cubicBezTo>
                    <a:pt x="436869" y="385139"/>
                    <a:pt x="449622" y="320704"/>
                    <a:pt x="450803" y="386083"/>
                  </a:cubicBezTo>
                  <a:cubicBezTo>
                    <a:pt x="404513" y="370977"/>
                    <a:pt x="402387" y="377114"/>
                    <a:pt x="352319" y="385847"/>
                  </a:cubicBezTo>
                  <a:cubicBezTo>
                    <a:pt x="331535" y="389387"/>
                    <a:pt x="323269" y="394344"/>
                    <a:pt x="302958" y="396468"/>
                  </a:cubicBezTo>
                  <a:cubicBezTo>
                    <a:pt x="284773" y="398356"/>
                    <a:pt x="270130" y="397648"/>
                    <a:pt x="255487" y="401661"/>
                  </a:cubicBezTo>
                  <a:cubicBezTo>
                    <a:pt x="251000" y="466804"/>
                    <a:pt x="278868" y="461376"/>
                    <a:pt x="266351" y="558855"/>
                  </a:cubicBezTo>
                  <a:lnTo>
                    <a:pt x="282175" y="579153"/>
                  </a:lnTo>
                  <a:cubicBezTo>
                    <a:pt x="331299" y="550122"/>
                    <a:pt x="357987" y="586470"/>
                    <a:pt x="371685" y="553190"/>
                  </a:cubicBezTo>
                  <a:cubicBezTo>
                    <a:pt x="358223" y="546581"/>
                    <a:pt x="320435" y="551302"/>
                    <a:pt x="293275" y="546345"/>
                  </a:cubicBezTo>
                  <a:cubicBezTo>
                    <a:pt x="288315" y="455003"/>
                    <a:pt x="278632" y="493947"/>
                    <a:pt x="279813" y="421723"/>
                  </a:cubicBezTo>
                  <a:cubicBezTo>
                    <a:pt x="341218" y="412282"/>
                    <a:pt x="382549" y="389860"/>
                    <a:pt x="444426" y="400953"/>
                  </a:cubicBezTo>
                  <a:cubicBezTo>
                    <a:pt x="444899" y="400245"/>
                    <a:pt x="450567" y="394108"/>
                    <a:pt x="452456" y="391748"/>
                  </a:cubicBezTo>
                  <a:cubicBezTo>
                    <a:pt x="460722" y="383251"/>
                    <a:pt x="454818" y="391748"/>
                    <a:pt x="460722" y="383723"/>
                  </a:cubicBezTo>
                  <a:cubicBezTo>
                    <a:pt x="474421" y="365313"/>
                    <a:pt x="480797" y="211187"/>
                    <a:pt x="465682" y="183100"/>
                  </a:cubicBezTo>
                  <a:cubicBezTo>
                    <a:pt x="454346" y="180268"/>
                    <a:pt x="459542" y="185224"/>
                    <a:pt x="449150" y="186640"/>
                  </a:cubicBezTo>
                  <a:lnTo>
                    <a:pt x="362710" y="190653"/>
                  </a:lnTo>
                  <a:cubicBezTo>
                    <a:pt x="354208" y="191125"/>
                    <a:pt x="308390" y="194193"/>
                    <a:pt x="304375" y="195373"/>
                  </a:cubicBezTo>
                  <a:cubicBezTo>
                    <a:pt x="281230" y="202454"/>
                    <a:pt x="305792" y="210479"/>
                    <a:pt x="258557" y="211423"/>
                  </a:cubicBezTo>
                  <a:cubicBezTo>
                    <a:pt x="258793" y="179559"/>
                    <a:pt x="261391" y="189001"/>
                    <a:pt x="266823" y="164218"/>
                  </a:cubicBezTo>
                  <a:cubicBezTo>
                    <a:pt x="272728" y="137783"/>
                    <a:pt x="270130" y="91757"/>
                    <a:pt x="272728" y="63198"/>
                  </a:cubicBezTo>
                  <a:cubicBezTo>
                    <a:pt x="275090" y="34403"/>
                    <a:pt x="279341" y="49981"/>
                    <a:pt x="287843" y="20241"/>
                  </a:cubicBezTo>
                  <a:cubicBezTo>
                    <a:pt x="267532" y="-3125"/>
                    <a:pt x="268477" y="-765"/>
                    <a:pt x="226910" y="1123"/>
                  </a:cubicBezTo>
                  <a:cubicBezTo>
                    <a:pt x="73869" y="7732"/>
                    <a:pt x="187705" y="-6902"/>
                    <a:pt x="11519" y="22602"/>
                  </a:cubicBezTo>
                  <a:lnTo>
                    <a:pt x="655" y="32448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1" name="Forma libre 692">
              <a:extLst>
                <a:ext uri="{FF2B5EF4-FFF2-40B4-BE49-F238E27FC236}">
                  <a16:creationId xmlns:a16="http://schemas.microsoft.com/office/drawing/2014/main" id="{D6949DA0-B928-9C33-E944-6FA2BAC8EE2F}"/>
                </a:ext>
              </a:extLst>
            </p:cNvPr>
            <p:cNvSpPr/>
            <p:nvPr/>
          </p:nvSpPr>
          <p:spPr>
            <a:xfrm>
              <a:off x="8817537" y="1223354"/>
              <a:ext cx="1015920" cy="676485"/>
            </a:xfrm>
            <a:custGeom>
              <a:avLst/>
              <a:gdLst>
                <a:gd name="connsiteX0" fmla="*/ 1015921 w 1015920"/>
                <a:gd name="connsiteY0" fmla="*/ 645036 h 676485"/>
                <a:gd name="connsiteX1" fmla="*/ 848945 w 1015920"/>
                <a:gd name="connsiteY1" fmla="*/ 625917 h 676485"/>
                <a:gd name="connsiteX2" fmla="*/ 772425 w 1015920"/>
                <a:gd name="connsiteY2" fmla="*/ 643855 h 676485"/>
                <a:gd name="connsiteX3" fmla="*/ 685985 w 1015920"/>
                <a:gd name="connsiteY3" fmla="*/ 651172 h 676485"/>
                <a:gd name="connsiteX4" fmla="*/ 548296 w 1015920"/>
                <a:gd name="connsiteY4" fmla="*/ 650464 h 676485"/>
                <a:gd name="connsiteX5" fmla="*/ 533889 w 1015920"/>
                <a:gd name="connsiteY5" fmla="*/ 654949 h 676485"/>
                <a:gd name="connsiteX6" fmla="*/ 342588 w 1015920"/>
                <a:gd name="connsiteY6" fmla="*/ 639607 h 676485"/>
                <a:gd name="connsiteX7" fmla="*/ 389350 w 1015920"/>
                <a:gd name="connsiteY7" fmla="*/ 628750 h 676485"/>
                <a:gd name="connsiteX8" fmla="*/ 76656 w 1015920"/>
                <a:gd name="connsiteY8" fmla="*/ 628986 h 676485"/>
                <a:gd name="connsiteX9" fmla="*/ 47134 w 1015920"/>
                <a:gd name="connsiteY9" fmla="*/ 500351 h 676485"/>
                <a:gd name="connsiteX10" fmla="*/ 28004 w 1015920"/>
                <a:gd name="connsiteY10" fmla="*/ 498227 h 676485"/>
                <a:gd name="connsiteX11" fmla="*/ 28476 w 1015920"/>
                <a:gd name="connsiteY11" fmla="*/ 429071 h 676485"/>
                <a:gd name="connsiteX12" fmla="*/ 30129 w 1015920"/>
                <a:gd name="connsiteY12" fmla="*/ 369828 h 676485"/>
                <a:gd name="connsiteX13" fmla="*/ 29657 w 1015920"/>
                <a:gd name="connsiteY13" fmla="*/ 309877 h 676485"/>
                <a:gd name="connsiteX14" fmla="*/ 54691 w 1015920"/>
                <a:gd name="connsiteY14" fmla="*/ 20272 h 676485"/>
                <a:gd name="connsiteX15" fmla="*/ 250716 w 1015920"/>
                <a:gd name="connsiteY15" fmla="*/ 14844 h 676485"/>
                <a:gd name="connsiteX16" fmla="*/ 169000 w 1015920"/>
                <a:gd name="connsiteY16" fmla="*/ 36322 h 676485"/>
                <a:gd name="connsiteX17" fmla="*/ 394782 w 1015920"/>
                <a:gd name="connsiteY17" fmla="*/ 18148 h 676485"/>
                <a:gd name="connsiteX18" fmla="*/ 196632 w 1015920"/>
                <a:gd name="connsiteY18" fmla="*/ 2806 h 676485"/>
                <a:gd name="connsiteX19" fmla="*/ 138533 w 1015920"/>
                <a:gd name="connsiteY19" fmla="*/ 7055 h 676485"/>
                <a:gd name="connsiteX20" fmla="*/ 2261 w 1015920"/>
                <a:gd name="connsiteY20" fmla="*/ 15316 h 676485"/>
                <a:gd name="connsiteX21" fmla="*/ 3914 w 1015920"/>
                <a:gd name="connsiteY21" fmla="*/ 176522 h 676485"/>
                <a:gd name="connsiteX22" fmla="*/ 4859 w 1015920"/>
                <a:gd name="connsiteY22" fmla="*/ 579892 h 676485"/>
                <a:gd name="connsiteX23" fmla="*/ 7220 w 1015920"/>
                <a:gd name="connsiteY23" fmla="*/ 615768 h 676485"/>
                <a:gd name="connsiteX24" fmla="*/ 5803 w 1015920"/>
                <a:gd name="connsiteY24" fmla="*/ 644800 h 676485"/>
                <a:gd name="connsiteX25" fmla="*/ 136408 w 1015920"/>
                <a:gd name="connsiteY25" fmla="*/ 644800 h 676485"/>
                <a:gd name="connsiteX26" fmla="*/ 203009 w 1015920"/>
                <a:gd name="connsiteY26" fmla="*/ 648812 h 676485"/>
                <a:gd name="connsiteX27" fmla="*/ 529638 w 1015920"/>
                <a:gd name="connsiteY27" fmla="*/ 669582 h 676485"/>
                <a:gd name="connsiteX28" fmla="*/ 587737 w 1015920"/>
                <a:gd name="connsiteY28" fmla="*/ 672179 h 676485"/>
                <a:gd name="connsiteX29" fmla="*/ 919798 w 1015920"/>
                <a:gd name="connsiteY29" fmla="*/ 649048 h 676485"/>
                <a:gd name="connsiteX30" fmla="*/ 1015921 w 1015920"/>
                <a:gd name="connsiteY30" fmla="*/ 645036 h 6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5920" h="676485">
                  <a:moveTo>
                    <a:pt x="1015921" y="645036"/>
                  </a:moveTo>
                  <a:cubicBezTo>
                    <a:pt x="981911" y="629694"/>
                    <a:pt x="892638" y="627098"/>
                    <a:pt x="848945" y="625917"/>
                  </a:cubicBezTo>
                  <a:cubicBezTo>
                    <a:pt x="788012" y="624265"/>
                    <a:pt x="802419" y="639371"/>
                    <a:pt x="772425" y="643855"/>
                  </a:cubicBezTo>
                  <a:cubicBezTo>
                    <a:pt x="749280" y="647396"/>
                    <a:pt x="709130" y="649520"/>
                    <a:pt x="685985" y="651172"/>
                  </a:cubicBezTo>
                  <a:lnTo>
                    <a:pt x="548296" y="650464"/>
                  </a:lnTo>
                  <a:cubicBezTo>
                    <a:pt x="529165" y="655657"/>
                    <a:pt x="553019" y="653297"/>
                    <a:pt x="533889" y="654949"/>
                  </a:cubicBezTo>
                  <a:lnTo>
                    <a:pt x="342588" y="639607"/>
                  </a:lnTo>
                  <a:cubicBezTo>
                    <a:pt x="360065" y="629222"/>
                    <a:pt x="372818" y="637483"/>
                    <a:pt x="389350" y="628750"/>
                  </a:cubicBezTo>
                  <a:cubicBezTo>
                    <a:pt x="376833" y="623557"/>
                    <a:pt x="133574" y="631818"/>
                    <a:pt x="76656" y="628986"/>
                  </a:cubicBezTo>
                  <a:lnTo>
                    <a:pt x="47134" y="500351"/>
                  </a:lnTo>
                  <a:cubicBezTo>
                    <a:pt x="29184" y="500115"/>
                    <a:pt x="37214" y="504127"/>
                    <a:pt x="28004" y="498227"/>
                  </a:cubicBezTo>
                  <a:cubicBezTo>
                    <a:pt x="27059" y="475568"/>
                    <a:pt x="24697" y="450549"/>
                    <a:pt x="28476" y="429071"/>
                  </a:cubicBezTo>
                  <a:cubicBezTo>
                    <a:pt x="33199" y="402636"/>
                    <a:pt x="33436" y="397679"/>
                    <a:pt x="30129" y="369828"/>
                  </a:cubicBezTo>
                  <a:cubicBezTo>
                    <a:pt x="27767" y="351418"/>
                    <a:pt x="24461" y="326871"/>
                    <a:pt x="29657" y="309877"/>
                  </a:cubicBezTo>
                  <a:cubicBezTo>
                    <a:pt x="43591" y="263144"/>
                    <a:pt x="32727" y="145130"/>
                    <a:pt x="54691" y="20272"/>
                  </a:cubicBezTo>
                  <a:lnTo>
                    <a:pt x="250716" y="14844"/>
                  </a:lnTo>
                  <a:cubicBezTo>
                    <a:pt x="224264" y="30185"/>
                    <a:pt x="188366" y="10595"/>
                    <a:pt x="169000" y="36322"/>
                  </a:cubicBezTo>
                  <a:cubicBezTo>
                    <a:pt x="182934" y="44347"/>
                    <a:pt x="390059" y="20508"/>
                    <a:pt x="394782" y="18148"/>
                  </a:cubicBezTo>
                  <a:cubicBezTo>
                    <a:pt x="385808" y="13663"/>
                    <a:pt x="212456" y="2806"/>
                    <a:pt x="196632" y="2806"/>
                  </a:cubicBezTo>
                  <a:cubicBezTo>
                    <a:pt x="175376" y="2806"/>
                    <a:pt x="158844" y="3986"/>
                    <a:pt x="138533" y="7055"/>
                  </a:cubicBezTo>
                  <a:cubicBezTo>
                    <a:pt x="78309" y="16260"/>
                    <a:pt x="58942" y="-18908"/>
                    <a:pt x="2261" y="15316"/>
                  </a:cubicBezTo>
                  <a:cubicBezTo>
                    <a:pt x="-2227" y="55676"/>
                    <a:pt x="844" y="134037"/>
                    <a:pt x="3914" y="176522"/>
                  </a:cubicBezTo>
                  <a:cubicBezTo>
                    <a:pt x="10763" y="267628"/>
                    <a:pt x="4622" y="471556"/>
                    <a:pt x="4859" y="579892"/>
                  </a:cubicBezTo>
                  <a:cubicBezTo>
                    <a:pt x="4859" y="594762"/>
                    <a:pt x="5803" y="601843"/>
                    <a:pt x="7220" y="615768"/>
                  </a:cubicBezTo>
                  <a:cubicBezTo>
                    <a:pt x="8637" y="631346"/>
                    <a:pt x="6276" y="625209"/>
                    <a:pt x="5803" y="644800"/>
                  </a:cubicBezTo>
                  <a:lnTo>
                    <a:pt x="136408" y="644800"/>
                  </a:lnTo>
                  <a:cubicBezTo>
                    <a:pt x="162859" y="645272"/>
                    <a:pt x="181517" y="641731"/>
                    <a:pt x="203009" y="648812"/>
                  </a:cubicBezTo>
                  <a:cubicBezTo>
                    <a:pt x="243631" y="662502"/>
                    <a:pt x="463037" y="651644"/>
                    <a:pt x="529638" y="669582"/>
                  </a:cubicBezTo>
                  <a:cubicBezTo>
                    <a:pt x="580651" y="683272"/>
                    <a:pt x="541683" y="672415"/>
                    <a:pt x="587737" y="672179"/>
                  </a:cubicBezTo>
                  <a:lnTo>
                    <a:pt x="919798" y="649048"/>
                  </a:lnTo>
                  <a:cubicBezTo>
                    <a:pt x="1006946" y="650936"/>
                    <a:pt x="1011197" y="684216"/>
                    <a:pt x="1015921" y="6450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2" name="Forma libre 693">
              <a:extLst>
                <a:ext uri="{FF2B5EF4-FFF2-40B4-BE49-F238E27FC236}">
                  <a16:creationId xmlns:a16="http://schemas.microsoft.com/office/drawing/2014/main" id="{C6347E03-2283-1115-41D6-88ABE5C742C2}"/>
                </a:ext>
              </a:extLst>
            </p:cNvPr>
            <p:cNvSpPr/>
            <p:nvPr/>
          </p:nvSpPr>
          <p:spPr>
            <a:xfrm>
              <a:off x="8986536" y="1400112"/>
              <a:ext cx="696312" cy="322176"/>
            </a:xfrm>
            <a:custGeom>
              <a:avLst/>
              <a:gdLst>
                <a:gd name="connsiteX0" fmla="*/ 21020 w 696312"/>
                <a:gd name="connsiteY0" fmla="*/ 314388 h 322176"/>
                <a:gd name="connsiteX1" fmla="*/ 27160 w 696312"/>
                <a:gd name="connsiteY1" fmla="*/ 322177 h 322176"/>
                <a:gd name="connsiteX2" fmla="*/ 53848 w 696312"/>
                <a:gd name="connsiteY2" fmla="*/ 309195 h 322176"/>
                <a:gd name="connsiteX3" fmla="*/ 81716 w 696312"/>
                <a:gd name="connsiteY3" fmla="*/ 312972 h 322176"/>
                <a:gd name="connsiteX4" fmla="*/ 277505 w 696312"/>
                <a:gd name="connsiteY4" fmla="*/ 309903 h 322176"/>
                <a:gd name="connsiteX5" fmla="*/ 519820 w 696312"/>
                <a:gd name="connsiteY5" fmla="*/ 282760 h 322176"/>
                <a:gd name="connsiteX6" fmla="*/ 510136 w 696312"/>
                <a:gd name="connsiteY6" fmla="*/ 302823 h 322176"/>
                <a:gd name="connsiteX7" fmla="*/ 578863 w 696312"/>
                <a:gd name="connsiteY7" fmla="*/ 305891 h 322176"/>
                <a:gd name="connsiteX8" fmla="*/ 674750 w 696312"/>
                <a:gd name="connsiteY8" fmla="*/ 299754 h 322176"/>
                <a:gd name="connsiteX9" fmla="*/ 661052 w 696312"/>
                <a:gd name="connsiteY9" fmla="*/ 286537 h 322176"/>
                <a:gd name="connsiteX10" fmla="*/ 605551 w 696312"/>
                <a:gd name="connsiteY10" fmla="*/ 276624 h 322176"/>
                <a:gd name="connsiteX11" fmla="*/ 364417 w 696312"/>
                <a:gd name="connsiteY11" fmla="*/ 284413 h 322176"/>
                <a:gd name="connsiteX12" fmla="*/ 192010 w 696312"/>
                <a:gd name="connsiteY12" fmla="*/ 291729 h 322176"/>
                <a:gd name="connsiteX13" fmla="*/ 37316 w 696312"/>
                <a:gd name="connsiteY13" fmla="*/ 288897 h 322176"/>
                <a:gd name="connsiteX14" fmla="*/ 43692 w 696312"/>
                <a:gd name="connsiteY14" fmla="*/ 231070 h 322176"/>
                <a:gd name="connsiteX15" fmla="*/ 64712 w 696312"/>
                <a:gd name="connsiteY15" fmla="*/ 71516 h 322176"/>
                <a:gd name="connsiteX16" fmla="*/ 44401 w 696312"/>
                <a:gd name="connsiteY16" fmla="*/ 66088 h 322176"/>
                <a:gd name="connsiteX17" fmla="*/ 40386 w 696312"/>
                <a:gd name="connsiteY17" fmla="*/ 64671 h 322176"/>
                <a:gd name="connsiteX18" fmla="*/ 36607 w 696312"/>
                <a:gd name="connsiteY18" fmla="*/ 62783 h 322176"/>
                <a:gd name="connsiteX19" fmla="*/ 32828 w 696312"/>
                <a:gd name="connsiteY19" fmla="*/ 60659 h 322176"/>
                <a:gd name="connsiteX20" fmla="*/ 54084 w 696312"/>
                <a:gd name="connsiteY20" fmla="*/ 31392 h 322176"/>
                <a:gd name="connsiteX21" fmla="*/ 302775 w 696312"/>
                <a:gd name="connsiteY21" fmla="*/ 39889 h 322176"/>
                <a:gd name="connsiteX22" fmla="*/ 597993 w 696312"/>
                <a:gd name="connsiteY22" fmla="*/ 47913 h 322176"/>
                <a:gd name="connsiteX23" fmla="*/ 667192 w 696312"/>
                <a:gd name="connsiteY23" fmla="*/ 82373 h 322176"/>
                <a:gd name="connsiteX24" fmla="*/ 655856 w 696312"/>
                <a:gd name="connsiteY24" fmla="*/ 198971 h 322176"/>
                <a:gd name="connsiteX25" fmla="*/ 662469 w 696312"/>
                <a:gd name="connsiteY25" fmla="*/ 202511 h 322176"/>
                <a:gd name="connsiteX26" fmla="*/ 667901 w 696312"/>
                <a:gd name="connsiteY26" fmla="*/ 205580 h 322176"/>
                <a:gd name="connsiteX27" fmla="*/ 671207 w 696312"/>
                <a:gd name="connsiteY27" fmla="*/ 207232 h 322176"/>
                <a:gd name="connsiteX28" fmla="*/ 690810 w 696312"/>
                <a:gd name="connsiteY28" fmla="*/ 291021 h 322176"/>
                <a:gd name="connsiteX29" fmla="*/ 689865 w 696312"/>
                <a:gd name="connsiteY29" fmla="*/ 223990 h 322176"/>
                <a:gd name="connsiteX30" fmla="*/ 679946 w 696312"/>
                <a:gd name="connsiteY30" fmla="*/ 0 h 322176"/>
                <a:gd name="connsiteX31" fmla="*/ 661760 w 696312"/>
                <a:gd name="connsiteY31" fmla="*/ 7081 h 322176"/>
                <a:gd name="connsiteX32" fmla="*/ 642394 w 696312"/>
                <a:gd name="connsiteY32" fmla="*/ 7553 h 322176"/>
                <a:gd name="connsiteX33" fmla="*/ 604606 w 696312"/>
                <a:gd name="connsiteY33" fmla="*/ 23839 h 322176"/>
                <a:gd name="connsiteX34" fmla="*/ 305137 w 696312"/>
                <a:gd name="connsiteY34" fmla="*/ 17938 h 322176"/>
                <a:gd name="connsiteX35" fmla="*/ 367487 w 696312"/>
                <a:gd name="connsiteY35" fmla="*/ 11565 h 322176"/>
                <a:gd name="connsiteX36" fmla="*/ 275615 w 696312"/>
                <a:gd name="connsiteY36" fmla="*/ 10621 h 322176"/>
                <a:gd name="connsiteX37" fmla="*/ 17713 w 696312"/>
                <a:gd name="connsiteY37" fmla="*/ 2832 h 322176"/>
                <a:gd name="connsiteX38" fmla="*/ 5196 w 696312"/>
                <a:gd name="connsiteY38" fmla="*/ 33516 h 322176"/>
                <a:gd name="connsiteX39" fmla="*/ 16060 w 696312"/>
                <a:gd name="connsiteY39" fmla="*/ 157902 h 322176"/>
                <a:gd name="connsiteX40" fmla="*/ 22673 w 696312"/>
                <a:gd name="connsiteY40" fmla="*/ 272611 h 322176"/>
                <a:gd name="connsiteX41" fmla="*/ 0 w 696312"/>
                <a:gd name="connsiteY41" fmla="*/ 288897 h 322176"/>
                <a:gd name="connsiteX42" fmla="*/ 21020 w 696312"/>
                <a:gd name="connsiteY42" fmla="*/ 314388 h 32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96312" h="322176">
                  <a:moveTo>
                    <a:pt x="21020" y="314388"/>
                  </a:moveTo>
                  <a:cubicBezTo>
                    <a:pt x="27869" y="325245"/>
                    <a:pt x="20547" y="315804"/>
                    <a:pt x="27160" y="322177"/>
                  </a:cubicBezTo>
                  <a:cubicBezTo>
                    <a:pt x="48416" y="301170"/>
                    <a:pt x="22673" y="308723"/>
                    <a:pt x="53848" y="309195"/>
                  </a:cubicBezTo>
                  <a:cubicBezTo>
                    <a:pt x="60224" y="309431"/>
                    <a:pt x="69199" y="312500"/>
                    <a:pt x="81716" y="312972"/>
                  </a:cubicBezTo>
                  <a:cubicBezTo>
                    <a:pt x="170282" y="317220"/>
                    <a:pt x="199331" y="310612"/>
                    <a:pt x="277505" y="309903"/>
                  </a:cubicBezTo>
                  <a:cubicBezTo>
                    <a:pt x="408345" y="308487"/>
                    <a:pt x="382838" y="292201"/>
                    <a:pt x="519820" y="282760"/>
                  </a:cubicBezTo>
                  <a:cubicBezTo>
                    <a:pt x="507775" y="304947"/>
                    <a:pt x="505177" y="291257"/>
                    <a:pt x="510136" y="302823"/>
                  </a:cubicBezTo>
                  <a:cubicBezTo>
                    <a:pt x="515568" y="314860"/>
                    <a:pt x="567999" y="307307"/>
                    <a:pt x="578863" y="305891"/>
                  </a:cubicBezTo>
                  <a:cubicBezTo>
                    <a:pt x="656801" y="295506"/>
                    <a:pt x="656564" y="321233"/>
                    <a:pt x="674750" y="299754"/>
                  </a:cubicBezTo>
                  <a:cubicBezTo>
                    <a:pt x="667665" y="282524"/>
                    <a:pt x="684433" y="294326"/>
                    <a:pt x="661052" y="286537"/>
                  </a:cubicBezTo>
                  <a:lnTo>
                    <a:pt x="605551" y="276624"/>
                  </a:lnTo>
                  <a:cubicBezTo>
                    <a:pt x="520764" y="256561"/>
                    <a:pt x="445189" y="273791"/>
                    <a:pt x="364417" y="284413"/>
                  </a:cubicBezTo>
                  <a:cubicBezTo>
                    <a:pt x="309152" y="291729"/>
                    <a:pt x="244677" y="284177"/>
                    <a:pt x="192010" y="291729"/>
                  </a:cubicBezTo>
                  <a:cubicBezTo>
                    <a:pt x="129896" y="300698"/>
                    <a:pt x="96123" y="302115"/>
                    <a:pt x="37316" y="288897"/>
                  </a:cubicBezTo>
                  <a:cubicBezTo>
                    <a:pt x="33064" y="240039"/>
                    <a:pt x="40150" y="243816"/>
                    <a:pt x="43692" y="231070"/>
                  </a:cubicBezTo>
                  <a:cubicBezTo>
                    <a:pt x="56918" y="183629"/>
                    <a:pt x="21492" y="150585"/>
                    <a:pt x="64712" y="71516"/>
                  </a:cubicBezTo>
                  <a:lnTo>
                    <a:pt x="44401" y="66088"/>
                  </a:lnTo>
                  <a:cubicBezTo>
                    <a:pt x="43220" y="65616"/>
                    <a:pt x="41330" y="64907"/>
                    <a:pt x="40386" y="64671"/>
                  </a:cubicBezTo>
                  <a:cubicBezTo>
                    <a:pt x="39441" y="64199"/>
                    <a:pt x="37079" y="61603"/>
                    <a:pt x="36607" y="62783"/>
                  </a:cubicBezTo>
                  <a:cubicBezTo>
                    <a:pt x="35898" y="63963"/>
                    <a:pt x="34009" y="61367"/>
                    <a:pt x="32828" y="60659"/>
                  </a:cubicBezTo>
                  <a:cubicBezTo>
                    <a:pt x="32120" y="36820"/>
                    <a:pt x="26452" y="36348"/>
                    <a:pt x="54084" y="31392"/>
                  </a:cubicBezTo>
                  <a:cubicBezTo>
                    <a:pt x="82897" y="26435"/>
                    <a:pt x="270656" y="34460"/>
                    <a:pt x="302775" y="39889"/>
                  </a:cubicBezTo>
                  <a:cubicBezTo>
                    <a:pt x="396064" y="55938"/>
                    <a:pt x="501398" y="62783"/>
                    <a:pt x="597993" y="47913"/>
                  </a:cubicBezTo>
                  <a:cubicBezTo>
                    <a:pt x="627515" y="43193"/>
                    <a:pt x="666248" y="472"/>
                    <a:pt x="667192" y="82373"/>
                  </a:cubicBezTo>
                  <a:lnTo>
                    <a:pt x="655856" y="198971"/>
                  </a:lnTo>
                  <a:cubicBezTo>
                    <a:pt x="658926" y="201331"/>
                    <a:pt x="661524" y="202039"/>
                    <a:pt x="662469" y="202511"/>
                  </a:cubicBezTo>
                  <a:cubicBezTo>
                    <a:pt x="663414" y="202983"/>
                    <a:pt x="663650" y="188114"/>
                    <a:pt x="667901" y="205580"/>
                  </a:cubicBezTo>
                  <a:cubicBezTo>
                    <a:pt x="668373" y="206996"/>
                    <a:pt x="670026" y="206760"/>
                    <a:pt x="671207" y="207232"/>
                  </a:cubicBezTo>
                  <a:cubicBezTo>
                    <a:pt x="673569" y="241456"/>
                    <a:pt x="675222" y="264350"/>
                    <a:pt x="690810" y="291021"/>
                  </a:cubicBezTo>
                  <a:cubicBezTo>
                    <a:pt x="700021" y="273791"/>
                    <a:pt x="696242" y="239567"/>
                    <a:pt x="689865" y="223990"/>
                  </a:cubicBezTo>
                  <a:cubicBezTo>
                    <a:pt x="678765" y="196374"/>
                    <a:pt x="680418" y="32808"/>
                    <a:pt x="679946" y="0"/>
                  </a:cubicBezTo>
                  <a:cubicBezTo>
                    <a:pt x="659635" y="3776"/>
                    <a:pt x="667192" y="5665"/>
                    <a:pt x="661760" y="7081"/>
                  </a:cubicBezTo>
                  <a:cubicBezTo>
                    <a:pt x="651132" y="9913"/>
                    <a:pt x="656801" y="6609"/>
                    <a:pt x="642394" y="7553"/>
                  </a:cubicBezTo>
                  <a:cubicBezTo>
                    <a:pt x="623264" y="8969"/>
                    <a:pt x="620430" y="18410"/>
                    <a:pt x="604606" y="23839"/>
                  </a:cubicBezTo>
                  <a:cubicBezTo>
                    <a:pt x="565401" y="37292"/>
                    <a:pt x="343161" y="42249"/>
                    <a:pt x="305137" y="17938"/>
                  </a:cubicBezTo>
                  <a:cubicBezTo>
                    <a:pt x="324740" y="16994"/>
                    <a:pt x="352844" y="20298"/>
                    <a:pt x="367487" y="11565"/>
                  </a:cubicBezTo>
                  <a:cubicBezTo>
                    <a:pt x="349066" y="-1180"/>
                    <a:pt x="299705" y="7081"/>
                    <a:pt x="275615" y="10621"/>
                  </a:cubicBezTo>
                  <a:cubicBezTo>
                    <a:pt x="196497" y="22187"/>
                    <a:pt x="94470" y="18410"/>
                    <a:pt x="17713" y="2832"/>
                  </a:cubicBezTo>
                  <a:lnTo>
                    <a:pt x="5196" y="33516"/>
                  </a:lnTo>
                  <a:cubicBezTo>
                    <a:pt x="20547" y="77417"/>
                    <a:pt x="24090" y="80485"/>
                    <a:pt x="16060" y="157902"/>
                  </a:cubicBezTo>
                  <a:cubicBezTo>
                    <a:pt x="10392" y="214076"/>
                    <a:pt x="26215" y="225642"/>
                    <a:pt x="22673" y="272611"/>
                  </a:cubicBezTo>
                  <a:cubicBezTo>
                    <a:pt x="10155" y="281344"/>
                    <a:pt x="8502" y="276860"/>
                    <a:pt x="0" y="288897"/>
                  </a:cubicBezTo>
                  <a:lnTo>
                    <a:pt x="21020" y="31438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3" name="Forma libre 694">
              <a:extLst>
                <a:ext uri="{FF2B5EF4-FFF2-40B4-BE49-F238E27FC236}">
                  <a16:creationId xmlns:a16="http://schemas.microsoft.com/office/drawing/2014/main" id="{17AFB2BD-9DDE-23C4-94F6-BF78C126D67E}"/>
                </a:ext>
              </a:extLst>
            </p:cNvPr>
            <p:cNvSpPr/>
            <p:nvPr/>
          </p:nvSpPr>
          <p:spPr>
            <a:xfrm>
              <a:off x="9444435" y="534365"/>
              <a:ext cx="425042" cy="1332372"/>
            </a:xfrm>
            <a:custGeom>
              <a:avLst/>
              <a:gdLst>
                <a:gd name="connsiteX0" fmla="*/ 403665 w 425042"/>
                <a:gd name="connsiteY0" fmla="*/ 1151812 h 1332372"/>
                <a:gd name="connsiteX1" fmla="*/ 407443 w 425042"/>
                <a:gd name="connsiteY1" fmla="*/ 1251887 h 1332372"/>
                <a:gd name="connsiteX2" fmla="*/ 412403 w 425042"/>
                <a:gd name="connsiteY2" fmla="*/ 1332372 h 1332372"/>
                <a:gd name="connsiteX3" fmla="*/ 417599 w 425042"/>
                <a:gd name="connsiteY3" fmla="*/ 1290360 h 1332372"/>
                <a:gd name="connsiteX4" fmla="*/ 421614 w 425042"/>
                <a:gd name="connsiteY4" fmla="*/ 1252123 h 1332372"/>
                <a:gd name="connsiteX5" fmla="*/ 412403 w 425042"/>
                <a:gd name="connsiteY5" fmla="*/ 1089501 h 1332372"/>
                <a:gd name="connsiteX6" fmla="*/ 415473 w 425042"/>
                <a:gd name="connsiteY6" fmla="*/ 1007835 h 1332372"/>
                <a:gd name="connsiteX7" fmla="*/ 407207 w 425042"/>
                <a:gd name="connsiteY7" fmla="*/ 746317 h 1332372"/>
                <a:gd name="connsiteX8" fmla="*/ 405790 w 425042"/>
                <a:gd name="connsiteY8" fmla="*/ 743013 h 1332372"/>
                <a:gd name="connsiteX9" fmla="*/ 408860 w 425042"/>
                <a:gd name="connsiteY9" fmla="*/ 717522 h 1332372"/>
                <a:gd name="connsiteX10" fmla="*/ 409805 w 425042"/>
                <a:gd name="connsiteY10" fmla="*/ 701944 h 1332372"/>
                <a:gd name="connsiteX11" fmla="*/ 386660 w 425042"/>
                <a:gd name="connsiteY11" fmla="*/ 682590 h 1332372"/>
                <a:gd name="connsiteX12" fmla="*/ 370836 w 425042"/>
                <a:gd name="connsiteY12" fmla="*/ 689435 h 1332372"/>
                <a:gd name="connsiteX13" fmla="*/ 64755 w 425042"/>
                <a:gd name="connsiteY13" fmla="*/ 686839 h 1332372"/>
                <a:gd name="connsiteX14" fmla="*/ 63810 w 425042"/>
                <a:gd name="connsiteY14" fmla="*/ 594788 h 1332372"/>
                <a:gd name="connsiteX15" fmla="*/ 48222 w 425042"/>
                <a:gd name="connsiteY15" fmla="*/ 589359 h 1332372"/>
                <a:gd name="connsiteX16" fmla="*/ 48222 w 425042"/>
                <a:gd name="connsiteY16" fmla="*/ 523980 h 1332372"/>
                <a:gd name="connsiteX17" fmla="*/ 34052 w 425042"/>
                <a:gd name="connsiteY17" fmla="*/ 519495 h 1332372"/>
                <a:gd name="connsiteX18" fmla="*/ 24841 w 425042"/>
                <a:gd name="connsiteY18" fmla="*/ 518551 h 1332372"/>
                <a:gd name="connsiteX19" fmla="*/ 36177 w 425042"/>
                <a:gd name="connsiteY19" fmla="*/ 213132 h 1332372"/>
                <a:gd name="connsiteX20" fmla="*/ 128049 w 425042"/>
                <a:gd name="connsiteY20" fmla="*/ 94411 h 1332372"/>
                <a:gd name="connsiteX21" fmla="*/ 116477 w 425042"/>
                <a:gd name="connsiteY21" fmla="*/ 0 h 1332372"/>
                <a:gd name="connsiteX22" fmla="*/ 111281 w 425042"/>
                <a:gd name="connsiteY22" fmla="*/ 53814 h 1332372"/>
                <a:gd name="connsiteX23" fmla="*/ 105377 w 425042"/>
                <a:gd name="connsiteY23" fmla="*/ 141616 h 1332372"/>
                <a:gd name="connsiteX24" fmla="*/ 107738 w 425042"/>
                <a:gd name="connsiteY24" fmla="*/ 191654 h 1332372"/>
                <a:gd name="connsiteX25" fmla="*/ 42554 w 425042"/>
                <a:gd name="connsiteY25" fmla="*/ 193306 h 1332372"/>
                <a:gd name="connsiteX26" fmla="*/ 26258 w 425042"/>
                <a:gd name="connsiteY26" fmla="*/ 177964 h 1332372"/>
                <a:gd name="connsiteX27" fmla="*/ 4294 w 425042"/>
                <a:gd name="connsiteY27" fmla="*/ 235083 h 1332372"/>
                <a:gd name="connsiteX28" fmla="*/ 10907 w 425042"/>
                <a:gd name="connsiteY28" fmla="*/ 251369 h 1332372"/>
                <a:gd name="connsiteX29" fmla="*/ 13741 w 425042"/>
                <a:gd name="connsiteY29" fmla="*/ 254437 h 1332372"/>
                <a:gd name="connsiteX30" fmla="*/ 17284 w 425042"/>
                <a:gd name="connsiteY30" fmla="*/ 257741 h 1332372"/>
                <a:gd name="connsiteX31" fmla="*/ 20826 w 425042"/>
                <a:gd name="connsiteY31" fmla="*/ 559856 h 1332372"/>
                <a:gd name="connsiteX32" fmla="*/ 31454 w 425042"/>
                <a:gd name="connsiteY32" fmla="*/ 534601 h 1332372"/>
                <a:gd name="connsiteX33" fmla="*/ 42554 w 425042"/>
                <a:gd name="connsiteY33" fmla="*/ 708081 h 1332372"/>
                <a:gd name="connsiteX34" fmla="*/ 86246 w 425042"/>
                <a:gd name="connsiteY34" fmla="*/ 701944 h 1332372"/>
                <a:gd name="connsiteX35" fmla="*/ 119311 w 425042"/>
                <a:gd name="connsiteY35" fmla="*/ 708789 h 1332372"/>
                <a:gd name="connsiteX36" fmla="*/ 179535 w 425042"/>
                <a:gd name="connsiteY36" fmla="*/ 708317 h 1332372"/>
                <a:gd name="connsiteX37" fmla="*/ 192525 w 425042"/>
                <a:gd name="connsiteY37" fmla="*/ 711621 h 1332372"/>
                <a:gd name="connsiteX38" fmla="*/ 371545 w 425042"/>
                <a:gd name="connsiteY38" fmla="*/ 712565 h 1332372"/>
                <a:gd name="connsiteX39" fmla="*/ 375560 w 425042"/>
                <a:gd name="connsiteY39" fmla="*/ 714218 h 1332372"/>
                <a:gd name="connsiteX40" fmla="*/ 351942 w 425042"/>
                <a:gd name="connsiteY40" fmla="*/ 730740 h 1332372"/>
                <a:gd name="connsiteX41" fmla="*/ 130175 w 425042"/>
                <a:gd name="connsiteY41" fmla="*/ 748206 h 1332372"/>
                <a:gd name="connsiteX42" fmla="*/ 376741 w 425042"/>
                <a:gd name="connsiteY42" fmla="*/ 743721 h 1332372"/>
                <a:gd name="connsiteX43" fmla="*/ 262669 w 425042"/>
                <a:gd name="connsiteY43" fmla="*/ 767088 h 1332372"/>
                <a:gd name="connsiteX44" fmla="*/ 234564 w 425042"/>
                <a:gd name="connsiteY44" fmla="*/ 777473 h 1332372"/>
                <a:gd name="connsiteX45" fmla="*/ 317461 w 425042"/>
                <a:gd name="connsiteY45" fmla="*/ 771808 h 1332372"/>
                <a:gd name="connsiteX46" fmla="*/ 387605 w 425042"/>
                <a:gd name="connsiteY46" fmla="*/ 790454 h 1332372"/>
                <a:gd name="connsiteX47" fmla="*/ 316989 w 425042"/>
                <a:gd name="connsiteY47" fmla="*/ 820430 h 1332372"/>
                <a:gd name="connsiteX48" fmla="*/ 387841 w 425042"/>
                <a:gd name="connsiteY48" fmla="*/ 804380 h 1332372"/>
                <a:gd name="connsiteX49" fmla="*/ 392564 w 425042"/>
                <a:gd name="connsiteY49" fmla="*/ 964170 h 1332372"/>
                <a:gd name="connsiteX50" fmla="*/ 401775 w 425042"/>
                <a:gd name="connsiteY50" fmla="*/ 1035214 h 1332372"/>
                <a:gd name="connsiteX51" fmla="*/ 401539 w 425042"/>
                <a:gd name="connsiteY51" fmla="*/ 1111215 h 1332372"/>
                <a:gd name="connsiteX52" fmla="*/ 398233 w 425042"/>
                <a:gd name="connsiteY52" fmla="*/ 1113575 h 1332372"/>
                <a:gd name="connsiteX53" fmla="*/ 395162 w 425042"/>
                <a:gd name="connsiteY53" fmla="*/ 1116172 h 1332372"/>
                <a:gd name="connsiteX54" fmla="*/ 382409 w 425042"/>
                <a:gd name="connsiteY54" fmla="*/ 1144967 h 1332372"/>
                <a:gd name="connsiteX55" fmla="*/ 403665 w 425042"/>
                <a:gd name="connsiteY55" fmla="*/ 1151812 h 133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42" h="1332372">
                  <a:moveTo>
                    <a:pt x="403665" y="1151812"/>
                  </a:moveTo>
                  <a:cubicBezTo>
                    <a:pt x="403901" y="1186508"/>
                    <a:pt x="411931" y="1213887"/>
                    <a:pt x="407443" y="1251887"/>
                  </a:cubicBezTo>
                  <a:cubicBezTo>
                    <a:pt x="405318" y="1269117"/>
                    <a:pt x="395162" y="1321751"/>
                    <a:pt x="412403" y="1332372"/>
                  </a:cubicBezTo>
                  <a:cubicBezTo>
                    <a:pt x="421850" y="1319155"/>
                    <a:pt x="416890" y="1310894"/>
                    <a:pt x="417599" y="1290360"/>
                  </a:cubicBezTo>
                  <a:cubicBezTo>
                    <a:pt x="418071" y="1275490"/>
                    <a:pt x="420433" y="1266285"/>
                    <a:pt x="421614" y="1252123"/>
                  </a:cubicBezTo>
                  <a:cubicBezTo>
                    <a:pt x="433186" y="1124669"/>
                    <a:pt x="411695" y="1157004"/>
                    <a:pt x="412403" y="1089501"/>
                  </a:cubicBezTo>
                  <a:cubicBezTo>
                    <a:pt x="412875" y="1059997"/>
                    <a:pt x="415001" y="1037811"/>
                    <a:pt x="415473" y="1007835"/>
                  </a:cubicBezTo>
                  <a:lnTo>
                    <a:pt x="407207" y="746317"/>
                  </a:lnTo>
                  <a:cubicBezTo>
                    <a:pt x="406735" y="745373"/>
                    <a:pt x="406026" y="743957"/>
                    <a:pt x="405790" y="743013"/>
                  </a:cubicBezTo>
                  <a:cubicBezTo>
                    <a:pt x="403192" y="732864"/>
                    <a:pt x="406971" y="736404"/>
                    <a:pt x="408860" y="717522"/>
                  </a:cubicBezTo>
                  <a:lnTo>
                    <a:pt x="409805" y="701944"/>
                  </a:lnTo>
                  <a:cubicBezTo>
                    <a:pt x="408624" y="682590"/>
                    <a:pt x="401775" y="680466"/>
                    <a:pt x="386660" y="682590"/>
                  </a:cubicBezTo>
                  <a:cubicBezTo>
                    <a:pt x="367766" y="685422"/>
                    <a:pt x="392328" y="682590"/>
                    <a:pt x="370836" y="689435"/>
                  </a:cubicBezTo>
                  <a:lnTo>
                    <a:pt x="64755" y="686839"/>
                  </a:lnTo>
                  <a:cubicBezTo>
                    <a:pt x="62629" y="651435"/>
                    <a:pt x="71604" y="633496"/>
                    <a:pt x="63810" y="594788"/>
                  </a:cubicBezTo>
                  <a:lnTo>
                    <a:pt x="48222" y="589359"/>
                  </a:lnTo>
                  <a:lnTo>
                    <a:pt x="48222" y="523980"/>
                  </a:lnTo>
                  <a:lnTo>
                    <a:pt x="34052" y="519495"/>
                  </a:lnTo>
                  <a:cubicBezTo>
                    <a:pt x="6892" y="513831"/>
                    <a:pt x="44207" y="526812"/>
                    <a:pt x="24841" y="518551"/>
                  </a:cubicBezTo>
                  <a:lnTo>
                    <a:pt x="36177" y="213132"/>
                  </a:lnTo>
                  <a:cubicBezTo>
                    <a:pt x="137024" y="210536"/>
                    <a:pt x="118602" y="239331"/>
                    <a:pt x="128049" y="94411"/>
                  </a:cubicBezTo>
                  <a:cubicBezTo>
                    <a:pt x="131120" y="48858"/>
                    <a:pt x="145054" y="2596"/>
                    <a:pt x="116477" y="0"/>
                  </a:cubicBezTo>
                  <a:cubicBezTo>
                    <a:pt x="111753" y="25255"/>
                    <a:pt x="118602" y="29503"/>
                    <a:pt x="111281" y="53814"/>
                  </a:cubicBezTo>
                  <a:lnTo>
                    <a:pt x="105377" y="141616"/>
                  </a:lnTo>
                  <a:cubicBezTo>
                    <a:pt x="108211" y="162859"/>
                    <a:pt x="111989" y="164511"/>
                    <a:pt x="107738" y="191654"/>
                  </a:cubicBezTo>
                  <a:lnTo>
                    <a:pt x="42554" y="193306"/>
                  </a:lnTo>
                  <a:lnTo>
                    <a:pt x="26258" y="177964"/>
                  </a:lnTo>
                  <a:cubicBezTo>
                    <a:pt x="-12238" y="196138"/>
                    <a:pt x="2405" y="186697"/>
                    <a:pt x="4294" y="235083"/>
                  </a:cubicBezTo>
                  <a:cubicBezTo>
                    <a:pt x="5239" y="257741"/>
                    <a:pt x="1696" y="240748"/>
                    <a:pt x="10907" y="251369"/>
                  </a:cubicBezTo>
                  <a:cubicBezTo>
                    <a:pt x="11379" y="251841"/>
                    <a:pt x="13505" y="252549"/>
                    <a:pt x="13741" y="254437"/>
                  </a:cubicBezTo>
                  <a:cubicBezTo>
                    <a:pt x="14213" y="256325"/>
                    <a:pt x="16103" y="256561"/>
                    <a:pt x="17284" y="257741"/>
                  </a:cubicBezTo>
                  <a:lnTo>
                    <a:pt x="20826" y="559856"/>
                  </a:lnTo>
                  <a:lnTo>
                    <a:pt x="31454" y="534601"/>
                  </a:lnTo>
                  <a:cubicBezTo>
                    <a:pt x="39248" y="585347"/>
                    <a:pt x="24841" y="668900"/>
                    <a:pt x="42554" y="708081"/>
                  </a:cubicBezTo>
                  <a:cubicBezTo>
                    <a:pt x="54363" y="705957"/>
                    <a:pt x="71131" y="700056"/>
                    <a:pt x="86246" y="701944"/>
                  </a:cubicBezTo>
                  <a:cubicBezTo>
                    <a:pt x="113170" y="705485"/>
                    <a:pt x="91678" y="712565"/>
                    <a:pt x="119311" y="708789"/>
                  </a:cubicBezTo>
                  <a:lnTo>
                    <a:pt x="179535" y="708317"/>
                  </a:lnTo>
                  <a:cubicBezTo>
                    <a:pt x="189218" y="711621"/>
                    <a:pt x="171505" y="712329"/>
                    <a:pt x="192525" y="711621"/>
                  </a:cubicBezTo>
                  <a:cubicBezTo>
                    <a:pt x="219921" y="710441"/>
                    <a:pt x="367530" y="703596"/>
                    <a:pt x="371545" y="712565"/>
                  </a:cubicBezTo>
                  <a:cubicBezTo>
                    <a:pt x="372253" y="714218"/>
                    <a:pt x="374379" y="713746"/>
                    <a:pt x="375560" y="714218"/>
                  </a:cubicBezTo>
                  <a:cubicBezTo>
                    <a:pt x="373671" y="717050"/>
                    <a:pt x="374379" y="726255"/>
                    <a:pt x="351942" y="730740"/>
                  </a:cubicBezTo>
                  <a:cubicBezTo>
                    <a:pt x="311793" y="739001"/>
                    <a:pt x="157099" y="734280"/>
                    <a:pt x="130175" y="748206"/>
                  </a:cubicBezTo>
                  <a:lnTo>
                    <a:pt x="376741" y="743721"/>
                  </a:lnTo>
                  <a:cubicBezTo>
                    <a:pt x="355485" y="768740"/>
                    <a:pt x="315572" y="758827"/>
                    <a:pt x="262669" y="767088"/>
                  </a:cubicBezTo>
                  <a:cubicBezTo>
                    <a:pt x="230785" y="772044"/>
                    <a:pt x="237870" y="770628"/>
                    <a:pt x="234564" y="777473"/>
                  </a:cubicBezTo>
                  <a:cubicBezTo>
                    <a:pt x="263613" y="777001"/>
                    <a:pt x="295733" y="771336"/>
                    <a:pt x="317461" y="771808"/>
                  </a:cubicBezTo>
                  <a:cubicBezTo>
                    <a:pt x="387132" y="773460"/>
                    <a:pt x="383117" y="754342"/>
                    <a:pt x="387605" y="790454"/>
                  </a:cubicBezTo>
                  <a:cubicBezTo>
                    <a:pt x="351234" y="813349"/>
                    <a:pt x="319114" y="794703"/>
                    <a:pt x="316989" y="820430"/>
                  </a:cubicBezTo>
                  <a:cubicBezTo>
                    <a:pt x="337300" y="812877"/>
                    <a:pt x="361153" y="815237"/>
                    <a:pt x="387841" y="804380"/>
                  </a:cubicBezTo>
                  <a:cubicBezTo>
                    <a:pt x="391620" y="856070"/>
                    <a:pt x="389022" y="911536"/>
                    <a:pt x="392564" y="964170"/>
                  </a:cubicBezTo>
                  <a:cubicBezTo>
                    <a:pt x="394218" y="988245"/>
                    <a:pt x="399414" y="1012792"/>
                    <a:pt x="401775" y="1035214"/>
                  </a:cubicBezTo>
                  <a:cubicBezTo>
                    <a:pt x="404373" y="1057637"/>
                    <a:pt x="401067" y="1086904"/>
                    <a:pt x="401539" y="1111215"/>
                  </a:cubicBezTo>
                  <a:cubicBezTo>
                    <a:pt x="400594" y="1112159"/>
                    <a:pt x="398941" y="1113103"/>
                    <a:pt x="398233" y="1113575"/>
                  </a:cubicBezTo>
                  <a:cubicBezTo>
                    <a:pt x="397760" y="1114047"/>
                    <a:pt x="395871" y="1115464"/>
                    <a:pt x="395162" y="1116172"/>
                  </a:cubicBezTo>
                  <a:cubicBezTo>
                    <a:pt x="383117" y="1126557"/>
                    <a:pt x="383590" y="1126321"/>
                    <a:pt x="382409" y="1144967"/>
                  </a:cubicBezTo>
                  <a:lnTo>
                    <a:pt x="403665" y="115181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4" name="Forma libre 695">
              <a:extLst>
                <a:ext uri="{FF2B5EF4-FFF2-40B4-BE49-F238E27FC236}">
                  <a16:creationId xmlns:a16="http://schemas.microsoft.com/office/drawing/2014/main" id="{A73F094F-36D0-7AD6-7645-ED9BB7788EE0}"/>
                </a:ext>
              </a:extLst>
            </p:cNvPr>
            <p:cNvSpPr/>
            <p:nvPr/>
          </p:nvSpPr>
          <p:spPr>
            <a:xfrm>
              <a:off x="8887880" y="1255899"/>
              <a:ext cx="17701" cy="337990"/>
            </a:xfrm>
            <a:custGeom>
              <a:avLst/>
              <a:gdLst>
                <a:gd name="connsiteX0" fmla="*/ 11744 w 17701"/>
                <a:gd name="connsiteY0" fmla="*/ 0 h 337990"/>
                <a:gd name="connsiteX1" fmla="*/ 2769 w 17701"/>
                <a:gd name="connsiteY1" fmla="*/ 35876 h 337990"/>
                <a:gd name="connsiteX2" fmla="*/ 5840 w 17701"/>
                <a:gd name="connsiteY2" fmla="*/ 166635 h 337990"/>
                <a:gd name="connsiteX3" fmla="*/ 6312 w 17701"/>
                <a:gd name="connsiteY3" fmla="*/ 337991 h 337990"/>
                <a:gd name="connsiteX4" fmla="*/ 10327 w 17701"/>
                <a:gd name="connsiteY4" fmla="*/ 253493 h 337990"/>
                <a:gd name="connsiteX5" fmla="*/ 11744 w 17701"/>
                <a:gd name="connsiteY5" fmla="*/ 0 h 3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 h="337990">
                  <a:moveTo>
                    <a:pt x="11744" y="0"/>
                  </a:moveTo>
                  <a:cubicBezTo>
                    <a:pt x="-4788" y="6609"/>
                    <a:pt x="171" y="11093"/>
                    <a:pt x="2769" y="35876"/>
                  </a:cubicBezTo>
                  <a:lnTo>
                    <a:pt x="5840" y="166635"/>
                  </a:lnTo>
                  <a:cubicBezTo>
                    <a:pt x="4423" y="185753"/>
                    <a:pt x="-65" y="325245"/>
                    <a:pt x="6312" y="337991"/>
                  </a:cubicBezTo>
                  <a:cubicBezTo>
                    <a:pt x="11508" y="324537"/>
                    <a:pt x="11035" y="272611"/>
                    <a:pt x="10327" y="253493"/>
                  </a:cubicBezTo>
                  <a:cubicBezTo>
                    <a:pt x="7020" y="178436"/>
                    <a:pt x="27331" y="26199"/>
                    <a:pt x="1174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5" name="Forma libre 696">
              <a:extLst>
                <a:ext uri="{FF2B5EF4-FFF2-40B4-BE49-F238E27FC236}">
                  <a16:creationId xmlns:a16="http://schemas.microsoft.com/office/drawing/2014/main" id="{FAE885BF-23DE-2AC0-B4AF-A226F5E16A72}"/>
                </a:ext>
              </a:extLst>
            </p:cNvPr>
            <p:cNvSpPr/>
            <p:nvPr/>
          </p:nvSpPr>
          <p:spPr>
            <a:xfrm>
              <a:off x="9254356" y="546552"/>
              <a:ext cx="36613" cy="134621"/>
            </a:xfrm>
            <a:custGeom>
              <a:avLst/>
              <a:gdLst>
                <a:gd name="connsiteX0" fmla="*/ 25981 w 36613"/>
                <a:gd name="connsiteY0" fmla="*/ 134622 h 134621"/>
                <a:gd name="connsiteX1" fmla="*/ 35428 w 36613"/>
                <a:gd name="connsiteY1" fmla="*/ 93317 h 134621"/>
                <a:gd name="connsiteX2" fmla="*/ 29996 w 36613"/>
                <a:gd name="connsiteY2" fmla="*/ 50124 h 134621"/>
                <a:gd name="connsiteX3" fmla="*/ 2 w 36613"/>
                <a:gd name="connsiteY3" fmla="*/ 6223 h 134621"/>
                <a:gd name="connsiteX4" fmla="*/ 25981 w 36613"/>
                <a:gd name="connsiteY4" fmla="*/ 134622 h 1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3" h="134621">
                  <a:moveTo>
                    <a:pt x="25981" y="134622"/>
                  </a:moveTo>
                  <a:cubicBezTo>
                    <a:pt x="39443" y="124945"/>
                    <a:pt x="36845" y="116212"/>
                    <a:pt x="35428" y="93317"/>
                  </a:cubicBezTo>
                  <a:cubicBezTo>
                    <a:pt x="34247" y="76087"/>
                    <a:pt x="31177" y="64050"/>
                    <a:pt x="29996" y="50124"/>
                  </a:cubicBezTo>
                  <a:cubicBezTo>
                    <a:pt x="26926" y="14956"/>
                    <a:pt x="36373" y="-12895"/>
                    <a:pt x="2" y="6223"/>
                  </a:cubicBezTo>
                  <a:cubicBezTo>
                    <a:pt x="-234" y="18260"/>
                    <a:pt x="22202" y="129193"/>
                    <a:pt x="25981" y="13462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6" name="Forma libre 697">
              <a:extLst>
                <a:ext uri="{FF2B5EF4-FFF2-40B4-BE49-F238E27FC236}">
                  <a16:creationId xmlns:a16="http://schemas.microsoft.com/office/drawing/2014/main" id="{E48400BF-C0BB-6F18-B4AD-99FDF1243DB9}"/>
                </a:ext>
              </a:extLst>
            </p:cNvPr>
            <p:cNvSpPr/>
            <p:nvPr/>
          </p:nvSpPr>
          <p:spPr>
            <a:xfrm>
              <a:off x="9224364" y="135853"/>
              <a:ext cx="146191" cy="142181"/>
            </a:xfrm>
            <a:custGeom>
              <a:avLst/>
              <a:gdLst>
                <a:gd name="connsiteX0" fmla="*/ 96123 w 146191"/>
                <a:gd name="connsiteY0" fmla="*/ 49664 h 142181"/>
                <a:gd name="connsiteX1" fmla="*/ 82661 w 146191"/>
                <a:gd name="connsiteY1" fmla="*/ 63589 h 142181"/>
                <a:gd name="connsiteX2" fmla="*/ 53375 w 146191"/>
                <a:gd name="connsiteY2" fmla="*/ 88608 h 142181"/>
                <a:gd name="connsiteX3" fmla="*/ 25507 w 146191"/>
                <a:gd name="connsiteY3" fmla="*/ 114335 h 142181"/>
                <a:gd name="connsiteX4" fmla="*/ 0 w 146191"/>
                <a:gd name="connsiteY4" fmla="*/ 139826 h 142181"/>
                <a:gd name="connsiteX5" fmla="*/ 68254 w 146191"/>
                <a:gd name="connsiteY5" fmla="*/ 86248 h 142181"/>
                <a:gd name="connsiteX6" fmla="*/ 146192 w 146191"/>
                <a:gd name="connsiteY6" fmla="*/ 570 h 142181"/>
                <a:gd name="connsiteX7" fmla="*/ 107459 w 146191"/>
                <a:gd name="connsiteY7" fmla="*/ 17564 h 142181"/>
                <a:gd name="connsiteX8" fmla="*/ 113127 w 146191"/>
                <a:gd name="connsiteY8" fmla="*/ 33378 h 142181"/>
                <a:gd name="connsiteX9" fmla="*/ 96123 w 146191"/>
                <a:gd name="connsiteY9" fmla="*/ 49664 h 14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91" h="142181">
                  <a:moveTo>
                    <a:pt x="96123" y="49664"/>
                  </a:moveTo>
                  <a:cubicBezTo>
                    <a:pt x="88802" y="56981"/>
                    <a:pt x="90455" y="56745"/>
                    <a:pt x="82661" y="63589"/>
                  </a:cubicBezTo>
                  <a:cubicBezTo>
                    <a:pt x="71561" y="73503"/>
                    <a:pt x="63059" y="80583"/>
                    <a:pt x="53375" y="88608"/>
                  </a:cubicBezTo>
                  <a:cubicBezTo>
                    <a:pt x="41567" y="98758"/>
                    <a:pt x="34481" y="103478"/>
                    <a:pt x="25507" y="114335"/>
                  </a:cubicBezTo>
                  <a:lnTo>
                    <a:pt x="0" y="139826"/>
                  </a:lnTo>
                  <a:cubicBezTo>
                    <a:pt x="20547" y="151864"/>
                    <a:pt x="28813" y="115279"/>
                    <a:pt x="68254" y="86248"/>
                  </a:cubicBezTo>
                  <a:cubicBezTo>
                    <a:pt x="91399" y="69018"/>
                    <a:pt x="145011" y="31962"/>
                    <a:pt x="146192" y="570"/>
                  </a:cubicBezTo>
                  <a:cubicBezTo>
                    <a:pt x="117615" y="-2026"/>
                    <a:pt x="123283" y="4347"/>
                    <a:pt x="107459" y="17564"/>
                  </a:cubicBezTo>
                  <a:lnTo>
                    <a:pt x="113127" y="33378"/>
                  </a:lnTo>
                  <a:lnTo>
                    <a:pt x="96123" y="4966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7" name="Forma libre 698">
              <a:extLst>
                <a:ext uri="{FF2B5EF4-FFF2-40B4-BE49-F238E27FC236}">
                  <a16:creationId xmlns:a16="http://schemas.microsoft.com/office/drawing/2014/main" id="{1DEBAD21-BCA3-1590-A08E-6FB4F68FF030}"/>
                </a:ext>
              </a:extLst>
            </p:cNvPr>
            <p:cNvSpPr/>
            <p:nvPr/>
          </p:nvSpPr>
          <p:spPr>
            <a:xfrm>
              <a:off x="9462427" y="1786724"/>
              <a:ext cx="160620" cy="42043"/>
            </a:xfrm>
            <a:custGeom>
              <a:avLst/>
              <a:gdLst>
                <a:gd name="connsiteX0" fmla="*/ 160599 w 160620"/>
                <a:gd name="connsiteY0" fmla="*/ 0 h 42043"/>
                <a:gd name="connsiteX1" fmla="*/ 125881 w 160620"/>
                <a:gd name="connsiteY1" fmla="*/ 20534 h 42043"/>
                <a:gd name="connsiteX2" fmla="*/ 0 w 160620"/>
                <a:gd name="connsiteY2" fmla="*/ 38236 h 42043"/>
                <a:gd name="connsiteX3" fmla="*/ 96123 w 160620"/>
                <a:gd name="connsiteY3" fmla="*/ 38236 h 42043"/>
                <a:gd name="connsiteX4" fmla="*/ 160599 w 160620"/>
                <a:gd name="connsiteY4" fmla="*/ 0 h 4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20" h="42043">
                  <a:moveTo>
                    <a:pt x="160599" y="0"/>
                  </a:moveTo>
                  <a:cubicBezTo>
                    <a:pt x="130132" y="4485"/>
                    <a:pt x="150679" y="7789"/>
                    <a:pt x="125881" y="20534"/>
                  </a:cubicBezTo>
                  <a:cubicBezTo>
                    <a:pt x="94470" y="37056"/>
                    <a:pt x="24562" y="22423"/>
                    <a:pt x="0" y="38236"/>
                  </a:cubicBezTo>
                  <a:cubicBezTo>
                    <a:pt x="16060" y="45317"/>
                    <a:pt x="75103" y="40833"/>
                    <a:pt x="96123" y="38236"/>
                  </a:cubicBezTo>
                  <a:cubicBezTo>
                    <a:pt x="144775" y="32336"/>
                    <a:pt x="161307" y="34460"/>
                    <a:pt x="16059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8" name="Forma libre 699">
              <a:extLst>
                <a:ext uri="{FF2B5EF4-FFF2-40B4-BE49-F238E27FC236}">
                  <a16:creationId xmlns:a16="http://schemas.microsoft.com/office/drawing/2014/main" id="{CDA45100-3AF2-59A5-B3AA-BCEA63027A34}"/>
                </a:ext>
              </a:extLst>
            </p:cNvPr>
            <p:cNvSpPr/>
            <p:nvPr/>
          </p:nvSpPr>
          <p:spPr>
            <a:xfrm>
              <a:off x="9238534" y="80013"/>
              <a:ext cx="142347" cy="123678"/>
            </a:xfrm>
            <a:custGeom>
              <a:avLst/>
              <a:gdLst>
                <a:gd name="connsiteX0" fmla="*/ 66601 w 142347"/>
                <a:gd name="connsiteY0" fmla="*/ 57591 h 123678"/>
                <a:gd name="connsiteX1" fmla="*/ 0 w 142347"/>
                <a:gd name="connsiteY1" fmla="*/ 123678 h 123678"/>
                <a:gd name="connsiteX2" fmla="*/ 21728 w 142347"/>
                <a:gd name="connsiteY2" fmla="*/ 110697 h 123678"/>
                <a:gd name="connsiteX3" fmla="*/ 76520 w 142347"/>
                <a:gd name="connsiteY3" fmla="*/ 61131 h 123678"/>
                <a:gd name="connsiteX4" fmla="*/ 133438 w 142347"/>
                <a:gd name="connsiteY4" fmla="*/ 14870 h 123678"/>
                <a:gd name="connsiteX5" fmla="*/ 140051 w 142347"/>
                <a:gd name="connsiteY5" fmla="*/ 7081 h 123678"/>
                <a:gd name="connsiteX6" fmla="*/ 139107 w 142347"/>
                <a:gd name="connsiteY6" fmla="*/ 0 h 123678"/>
                <a:gd name="connsiteX7" fmla="*/ 66601 w 142347"/>
                <a:gd name="connsiteY7" fmla="*/ 57591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47" h="123678">
                  <a:moveTo>
                    <a:pt x="66601" y="57591"/>
                  </a:moveTo>
                  <a:cubicBezTo>
                    <a:pt x="49833" y="70100"/>
                    <a:pt x="4251" y="105032"/>
                    <a:pt x="0" y="123678"/>
                  </a:cubicBezTo>
                  <a:cubicBezTo>
                    <a:pt x="22200" y="122498"/>
                    <a:pt x="5668" y="127455"/>
                    <a:pt x="21728" y="110697"/>
                  </a:cubicBezTo>
                  <a:lnTo>
                    <a:pt x="76520" y="61131"/>
                  </a:lnTo>
                  <a:cubicBezTo>
                    <a:pt x="102027" y="41305"/>
                    <a:pt x="105806" y="44845"/>
                    <a:pt x="133438" y="14870"/>
                  </a:cubicBezTo>
                  <a:cubicBezTo>
                    <a:pt x="135092" y="12981"/>
                    <a:pt x="139107" y="8733"/>
                    <a:pt x="140051" y="7081"/>
                  </a:cubicBezTo>
                  <a:cubicBezTo>
                    <a:pt x="144539" y="-1652"/>
                    <a:pt x="141468" y="5193"/>
                    <a:pt x="139107" y="0"/>
                  </a:cubicBezTo>
                  <a:lnTo>
                    <a:pt x="66601" y="5759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59" name="Forma libre 700">
              <a:extLst>
                <a:ext uri="{FF2B5EF4-FFF2-40B4-BE49-F238E27FC236}">
                  <a16:creationId xmlns:a16="http://schemas.microsoft.com/office/drawing/2014/main" id="{645C5A9C-65A3-981A-265F-FDC54959A87B}"/>
                </a:ext>
              </a:extLst>
            </p:cNvPr>
            <p:cNvSpPr/>
            <p:nvPr/>
          </p:nvSpPr>
          <p:spPr>
            <a:xfrm>
              <a:off x="9236645" y="89218"/>
              <a:ext cx="99395" cy="71752"/>
            </a:xfrm>
            <a:custGeom>
              <a:avLst/>
              <a:gdLst>
                <a:gd name="connsiteX0" fmla="*/ 93525 w 99395"/>
                <a:gd name="connsiteY0" fmla="*/ 708 h 71752"/>
                <a:gd name="connsiteX1" fmla="*/ 90927 w 99395"/>
                <a:gd name="connsiteY1" fmla="*/ 236 h 71752"/>
                <a:gd name="connsiteX2" fmla="*/ 88329 w 99395"/>
                <a:gd name="connsiteY2" fmla="*/ 0 h 71752"/>
                <a:gd name="connsiteX3" fmla="*/ 19839 w 99395"/>
                <a:gd name="connsiteY3" fmla="*/ 48386 h 71752"/>
                <a:gd name="connsiteX4" fmla="*/ 0 w 99395"/>
                <a:gd name="connsiteY4" fmla="*/ 71752 h 71752"/>
                <a:gd name="connsiteX5" fmla="*/ 27396 w 99395"/>
                <a:gd name="connsiteY5" fmla="*/ 55702 h 71752"/>
                <a:gd name="connsiteX6" fmla="*/ 79591 w 99395"/>
                <a:gd name="connsiteY6" fmla="*/ 21242 h 71752"/>
                <a:gd name="connsiteX7" fmla="*/ 93525 w 99395"/>
                <a:gd name="connsiteY7" fmla="*/ 708 h 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5" h="71752">
                  <a:moveTo>
                    <a:pt x="93525" y="708"/>
                  </a:moveTo>
                  <a:cubicBezTo>
                    <a:pt x="92816" y="472"/>
                    <a:pt x="91399" y="0"/>
                    <a:pt x="90927" y="236"/>
                  </a:cubicBezTo>
                  <a:cubicBezTo>
                    <a:pt x="90691" y="236"/>
                    <a:pt x="88802" y="0"/>
                    <a:pt x="88329" y="0"/>
                  </a:cubicBezTo>
                  <a:lnTo>
                    <a:pt x="19839" y="48386"/>
                  </a:lnTo>
                  <a:cubicBezTo>
                    <a:pt x="472" y="60895"/>
                    <a:pt x="3779" y="49802"/>
                    <a:pt x="0" y="71752"/>
                  </a:cubicBezTo>
                  <a:cubicBezTo>
                    <a:pt x="22673" y="67268"/>
                    <a:pt x="9683" y="69156"/>
                    <a:pt x="27396" y="55702"/>
                  </a:cubicBezTo>
                  <a:lnTo>
                    <a:pt x="79591" y="21242"/>
                  </a:lnTo>
                  <a:cubicBezTo>
                    <a:pt x="113364" y="-2124"/>
                    <a:pt x="93761" y="944"/>
                    <a:pt x="93525" y="7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0" name="Forma libre 701">
              <a:extLst>
                <a:ext uri="{FF2B5EF4-FFF2-40B4-BE49-F238E27FC236}">
                  <a16:creationId xmlns:a16="http://schemas.microsoft.com/office/drawing/2014/main" id="{ABA448C2-F259-0BBE-C4C3-65EE9FDBCA4F}"/>
                </a:ext>
              </a:extLst>
            </p:cNvPr>
            <p:cNvSpPr/>
            <p:nvPr/>
          </p:nvSpPr>
          <p:spPr>
            <a:xfrm>
              <a:off x="9421569" y="1773978"/>
              <a:ext cx="134146" cy="18289"/>
            </a:xfrm>
            <a:custGeom>
              <a:avLst/>
              <a:gdLst>
                <a:gd name="connsiteX0" fmla="*/ 0 w 134146"/>
                <a:gd name="connsiteY0" fmla="*/ 13926 h 18289"/>
                <a:gd name="connsiteX1" fmla="*/ 76284 w 134146"/>
                <a:gd name="connsiteY1" fmla="*/ 16758 h 18289"/>
                <a:gd name="connsiteX2" fmla="*/ 134147 w 134146"/>
                <a:gd name="connsiteY2" fmla="*/ 0 h 18289"/>
                <a:gd name="connsiteX3" fmla="*/ 0 w 134146"/>
                <a:gd name="connsiteY3" fmla="*/ 13926 h 18289"/>
              </a:gdLst>
              <a:ahLst/>
              <a:cxnLst>
                <a:cxn ang="0">
                  <a:pos x="connsiteX0" y="connsiteY0"/>
                </a:cxn>
                <a:cxn ang="0">
                  <a:pos x="connsiteX1" y="connsiteY1"/>
                </a:cxn>
                <a:cxn ang="0">
                  <a:pos x="connsiteX2" y="connsiteY2"/>
                </a:cxn>
                <a:cxn ang="0">
                  <a:pos x="connsiteX3" y="connsiteY3"/>
                </a:cxn>
              </a:cxnLst>
              <a:rect l="l" t="t" r="r" b="b"/>
              <a:pathLst>
                <a:path w="134146" h="18289">
                  <a:moveTo>
                    <a:pt x="0" y="13926"/>
                  </a:moveTo>
                  <a:cubicBezTo>
                    <a:pt x="17949" y="22187"/>
                    <a:pt x="52195" y="16050"/>
                    <a:pt x="76284" y="16758"/>
                  </a:cubicBezTo>
                  <a:cubicBezTo>
                    <a:pt x="128243" y="18174"/>
                    <a:pt x="129660" y="17938"/>
                    <a:pt x="134147" y="0"/>
                  </a:cubicBezTo>
                  <a:lnTo>
                    <a:pt x="0" y="1392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1" name="Forma libre 702">
              <a:extLst>
                <a:ext uri="{FF2B5EF4-FFF2-40B4-BE49-F238E27FC236}">
                  <a16:creationId xmlns:a16="http://schemas.microsoft.com/office/drawing/2014/main" id="{E8F29DEA-0FDC-91F0-C832-217B538E63B2}"/>
                </a:ext>
              </a:extLst>
            </p:cNvPr>
            <p:cNvSpPr/>
            <p:nvPr/>
          </p:nvSpPr>
          <p:spPr>
            <a:xfrm>
              <a:off x="9229921" y="333627"/>
              <a:ext cx="62277" cy="80128"/>
            </a:xfrm>
            <a:custGeom>
              <a:avLst/>
              <a:gdLst>
                <a:gd name="connsiteX0" fmla="*/ 4598 w 62277"/>
                <a:gd name="connsiteY0" fmla="*/ 80128 h 80128"/>
                <a:gd name="connsiteX1" fmla="*/ 59155 w 62277"/>
                <a:gd name="connsiteY1" fmla="*/ 115 h 80128"/>
                <a:gd name="connsiteX2" fmla="*/ 24909 w 62277"/>
                <a:gd name="connsiteY2" fmla="*/ 41656 h 80128"/>
                <a:gd name="connsiteX3" fmla="*/ 4598 w 62277"/>
                <a:gd name="connsiteY3" fmla="*/ 80128 h 80128"/>
              </a:gdLst>
              <a:ahLst/>
              <a:cxnLst>
                <a:cxn ang="0">
                  <a:pos x="connsiteX0" y="connsiteY0"/>
                </a:cxn>
                <a:cxn ang="0">
                  <a:pos x="connsiteX1" y="connsiteY1"/>
                </a:cxn>
                <a:cxn ang="0">
                  <a:pos x="connsiteX2" y="connsiteY2"/>
                </a:cxn>
                <a:cxn ang="0">
                  <a:pos x="connsiteX3" y="connsiteY3"/>
                </a:cxn>
              </a:cxnLst>
              <a:rect l="l" t="t" r="r" b="b"/>
              <a:pathLst>
                <a:path w="62277" h="80128">
                  <a:moveTo>
                    <a:pt x="4598" y="80128"/>
                  </a:moveTo>
                  <a:cubicBezTo>
                    <a:pt x="12156" y="65258"/>
                    <a:pt x="77104" y="4363"/>
                    <a:pt x="59155" y="115"/>
                  </a:cubicBezTo>
                  <a:cubicBezTo>
                    <a:pt x="49235" y="-2245"/>
                    <a:pt x="31995" y="32451"/>
                    <a:pt x="24909" y="41656"/>
                  </a:cubicBezTo>
                  <a:cubicBezTo>
                    <a:pt x="7905" y="63842"/>
                    <a:pt x="-8155" y="61246"/>
                    <a:pt x="4598" y="8012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2" name="Forma libre 703">
              <a:extLst>
                <a:ext uri="{FF2B5EF4-FFF2-40B4-BE49-F238E27FC236}">
                  <a16:creationId xmlns:a16="http://schemas.microsoft.com/office/drawing/2014/main" id="{180B137F-E480-8A69-6B47-1EA2DF1BE208}"/>
                </a:ext>
              </a:extLst>
            </p:cNvPr>
            <p:cNvSpPr/>
            <p:nvPr/>
          </p:nvSpPr>
          <p:spPr>
            <a:xfrm>
              <a:off x="9269473" y="230126"/>
              <a:ext cx="63991" cy="67267"/>
            </a:xfrm>
            <a:custGeom>
              <a:avLst/>
              <a:gdLst>
                <a:gd name="connsiteX0" fmla="*/ 54320 w 63991"/>
                <a:gd name="connsiteY0" fmla="*/ 0 h 67267"/>
                <a:gd name="connsiteX1" fmla="*/ 43220 w 63991"/>
                <a:gd name="connsiteY1" fmla="*/ 16994 h 67267"/>
                <a:gd name="connsiteX2" fmla="*/ 0 w 63991"/>
                <a:gd name="connsiteY2" fmla="*/ 67268 h 67267"/>
                <a:gd name="connsiteX3" fmla="*/ 44165 w 63991"/>
                <a:gd name="connsiteY3" fmla="*/ 34932 h 67267"/>
                <a:gd name="connsiteX4" fmla="*/ 54320 w 63991"/>
                <a:gd name="connsiteY4" fmla="*/ 0 h 6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1" h="67267">
                  <a:moveTo>
                    <a:pt x="54320" y="0"/>
                  </a:moveTo>
                  <a:cubicBezTo>
                    <a:pt x="41330" y="12745"/>
                    <a:pt x="51722" y="2596"/>
                    <a:pt x="43220" y="16994"/>
                  </a:cubicBezTo>
                  <a:cubicBezTo>
                    <a:pt x="29758" y="40361"/>
                    <a:pt x="10155" y="47677"/>
                    <a:pt x="0" y="67268"/>
                  </a:cubicBezTo>
                  <a:cubicBezTo>
                    <a:pt x="20783" y="61603"/>
                    <a:pt x="27396" y="48622"/>
                    <a:pt x="44165" y="34932"/>
                  </a:cubicBezTo>
                  <a:cubicBezTo>
                    <a:pt x="60224" y="21714"/>
                    <a:pt x="73923" y="16050"/>
                    <a:pt x="543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3" name="Forma libre 704">
              <a:extLst>
                <a:ext uri="{FF2B5EF4-FFF2-40B4-BE49-F238E27FC236}">
                  <a16:creationId xmlns:a16="http://schemas.microsoft.com/office/drawing/2014/main" id="{858247A9-3FDA-A399-DBDE-A5277EF7B23E}"/>
                </a:ext>
              </a:extLst>
            </p:cNvPr>
            <p:cNvSpPr/>
            <p:nvPr/>
          </p:nvSpPr>
          <p:spPr>
            <a:xfrm>
              <a:off x="9638141" y="1757449"/>
              <a:ext cx="76048" cy="33693"/>
            </a:xfrm>
            <a:custGeom>
              <a:avLst/>
              <a:gdLst>
                <a:gd name="connsiteX0" fmla="*/ 76048 w 76048"/>
                <a:gd name="connsiteY0" fmla="*/ 2132 h 33693"/>
                <a:gd name="connsiteX1" fmla="*/ 42039 w 76048"/>
                <a:gd name="connsiteY1" fmla="*/ 16058 h 33693"/>
                <a:gd name="connsiteX2" fmla="*/ 0 w 76048"/>
                <a:gd name="connsiteY2" fmla="*/ 33288 h 33693"/>
                <a:gd name="connsiteX3" fmla="*/ 76048 w 76048"/>
                <a:gd name="connsiteY3" fmla="*/ 2132 h 33693"/>
              </a:gdLst>
              <a:ahLst/>
              <a:cxnLst>
                <a:cxn ang="0">
                  <a:pos x="connsiteX0" y="connsiteY0"/>
                </a:cxn>
                <a:cxn ang="0">
                  <a:pos x="connsiteX1" y="connsiteY1"/>
                </a:cxn>
                <a:cxn ang="0">
                  <a:pos x="connsiteX2" y="connsiteY2"/>
                </a:cxn>
                <a:cxn ang="0">
                  <a:pos x="connsiteX3" y="connsiteY3"/>
                </a:cxn>
              </a:cxnLst>
              <a:rect l="l" t="t" r="r" b="b"/>
              <a:pathLst>
                <a:path w="76048" h="33693">
                  <a:moveTo>
                    <a:pt x="76048" y="2132"/>
                  </a:moveTo>
                  <a:cubicBezTo>
                    <a:pt x="57863" y="-5421"/>
                    <a:pt x="56209" y="8977"/>
                    <a:pt x="42039" y="16058"/>
                  </a:cubicBezTo>
                  <a:cubicBezTo>
                    <a:pt x="25743" y="24555"/>
                    <a:pt x="11100" y="24791"/>
                    <a:pt x="0" y="33288"/>
                  </a:cubicBezTo>
                  <a:cubicBezTo>
                    <a:pt x="12517" y="35176"/>
                    <a:pt x="69435" y="31399"/>
                    <a:pt x="76048" y="213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4" name="Forma libre 705">
              <a:extLst>
                <a:ext uri="{FF2B5EF4-FFF2-40B4-BE49-F238E27FC236}">
                  <a16:creationId xmlns:a16="http://schemas.microsoft.com/office/drawing/2014/main" id="{E2CF3B5E-F23A-52B1-F3BF-789AE2AE8073}"/>
                </a:ext>
              </a:extLst>
            </p:cNvPr>
            <p:cNvSpPr/>
            <p:nvPr/>
          </p:nvSpPr>
          <p:spPr>
            <a:xfrm>
              <a:off x="9269709" y="724366"/>
              <a:ext cx="25270" cy="28404"/>
            </a:xfrm>
            <a:custGeom>
              <a:avLst/>
              <a:gdLst>
                <a:gd name="connsiteX0" fmla="*/ 0 w 25270"/>
                <a:gd name="connsiteY0" fmla="*/ 8025 h 28404"/>
                <a:gd name="connsiteX1" fmla="*/ 25271 w 25270"/>
                <a:gd name="connsiteY1" fmla="*/ 28087 h 28404"/>
                <a:gd name="connsiteX2" fmla="*/ 11809 w 25270"/>
                <a:gd name="connsiteY2" fmla="*/ 0 h 28404"/>
                <a:gd name="connsiteX3" fmla="*/ 0 w 25270"/>
                <a:gd name="connsiteY3" fmla="*/ 8025 h 28404"/>
              </a:gdLst>
              <a:ahLst/>
              <a:cxnLst>
                <a:cxn ang="0">
                  <a:pos x="connsiteX0" y="connsiteY0"/>
                </a:cxn>
                <a:cxn ang="0">
                  <a:pos x="connsiteX1" y="connsiteY1"/>
                </a:cxn>
                <a:cxn ang="0">
                  <a:pos x="connsiteX2" y="connsiteY2"/>
                </a:cxn>
                <a:cxn ang="0">
                  <a:pos x="connsiteX3" y="connsiteY3"/>
                </a:cxn>
              </a:cxnLst>
              <a:rect l="l" t="t" r="r" b="b"/>
              <a:pathLst>
                <a:path w="25270" h="28404">
                  <a:moveTo>
                    <a:pt x="0" y="8025"/>
                  </a:moveTo>
                  <a:cubicBezTo>
                    <a:pt x="6613" y="28087"/>
                    <a:pt x="3543" y="29267"/>
                    <a:pt x="25271" y="28087"/>
                  </a:cubicBezTo>
                  <a:cubicBezTo>
                    <a:pt x="23617" y="7789"/>
                    <a:pt x="25743" y="8261"/>
                    <a:pt x="11809" y="0"/>
                  </a:cubicBezTo>
                  <a:lnTo>
                    <a:pt x="0" y="802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565" name="TextBox 22564">
            <a:extLst>
              <a:ext uri="{FF2B5EF4-FFF2-40B4-BE49-F238E27FC236}">
                <a16:creationId xmlns:a16="http://schemas.microsoft.com/office/drawing/2014/main" id="{17A0C5BD-032A-41D0-36C5-8BF67CFE4A68}"/>
              </a:ext>
            </a:extLst>
          </p:cNvPr>
          <p:cNvSpPr txBox="1"/>
          <p:nvPr/>
        </p:nvSpPr>
        <p:spPr>
          <a:xfrm>
            <a:off x="3891591" y="4696963"/>
            <a:ext cx="4149473" cy="1477328"/>
          </a:xfrm>
          <a:prstGeom prst="rect">
            <a:avLst/>
          </a:prstGeom>
          <a:noFill/>
        </p:spPr>
        <p:txBody>
          <a:bodyPr wrap="square">
            <a:spAutoFit/>
          </a:bodyPr>
          <a:lstStyle/>
          <a:p>
            <a:r>
              <a:rPr lang="en-US" b="1">
                <a:latin typeface="Quicksand"/>
              </a:rPr>
              <a:t>Text Infilling: </a:t>
            </a:r>
            <a:r>
              <a:rPr lang="en-US">
                <a:latin typeface="Quicksand"/>
              </a:rPr>
              <a:t>mục tiêu điền vào các khoảng trống các văn bản cho trước. Độ dài khoảng cách được rút ra từ phân phối Poisson </a:t>
            </a:r>
            <a:r>
              <a:rPr lang="el-GR">
                <a:latin typeface="Quicksand"/>
              </a:rPr>
              <a:t>(λ = 3).</a:t>
            </a:r>
            <a:r>
              <a:rPr lang="en-US">
                <a:latin typeface="Quicksand"/>
              </a:rPr>
              <a:t>  Được lấy cảm hứng từ Span BERT</a:t>
            </a:r>
          </a:p>
        </p:txBody>
      </p:sp>
      <p:grpSp>
        <p:nvGrpSpPr>
          <p:cNvPr id="22566" name="Gráfico 626">
            <a:extLst>
              <a:ext uri="{FF2B5EF4-FFF2-40B4-BE49-F238E27FC236}">
                <a16:creationId xmlns:a16="http://schemas.microsoft.com/office/drawing/2014/main" id="{A14913BF-D6BA-6D99-3B38-23D32028039E}"/>
              </a:ext>
            </a:extLst>
          </p:cNvPr>
          <p:cNvGrpSpPr/>
          <p:nvPr/>
        </p:nvGrpSpPr>
        <p:grpSpPr>
          <a:xfrm rot="2995470">
            <a:off x="7874750" y="4184168"/>
            <a:ext cx="588910" cy="725489"/>
            <a:chOff x="8817537" y="57"/>
            <a:chExt cx="1051941" cy="1899782"/>
          </a:xfrm>
          <a:solidFill>
            <a:srgbClr val="262626"/>
          </a:solidFill>
        </p:grpSpPr>
        <p:sp>
          <p:nvSpPr>
            <p:cNvPr id="22567" name="Forma libre 691">
              <a:extLst>
                <a:ext uri="{FF2B5EF4-FFF2-40B4-BE49-F238E27FC236}">
                  <a16:creationId xmlns:a16="http://schemas.microsoft.com/office/drawing/2014/main" id="{1823866A-A0F5-6F35-72A8-ED8655A94467}"/>
                </a:ext>
              </a:extLst>
            </p:cNvPr>
            <p:cNvSpPr/>
            <p:nvPr/>
          </p:nvSpPr>
          <p:spPr>
            <a:xfrm>
              <a:off x="9173168" y="57"/>
              <a:ext cx="474412" cy="1220438"/>
            </a:xfrm>
            <a:custGeom>
              <a:avLst/>
              <a:gdLst>
                <a:gd name="connsiteX0" fmla="*/ 655 w 474412"/>
                <a:gd name="connsiteY0" fmla="*/ 324480 h 1220438"/>
                <a:gd name="connsiteX1" fmla="*/ 10102 w 474412"/>
                <a:gd name="connsiteY1" fmla="*/ 476717 h 1220438"/>
                <a:gd name="connsiteX2" fmla="*/ 13172 w 474412"/>
                <a:gd name="connsiteY2" fmla="*/ 620458 h 1220438"/>
                <a:gd name="connsiteX3" fmla="*/ 24509 w 474412"/>
                <a:gd name="connsiteY3" fmla="*/ 771279 h 1220438"/>
                <a:gd name="connsiteX4" fmla="*/ 48126 w 474412"/>
                <a:gd name="connsiteY4" fmla="*/ 1220439 h 1220438"/>
                <a:gd name="connsiteX5" fmla="*/ 49307 w 474412"/>
                <a:gd name="connsiteY5" fmla="*/ 1159308 h 1220438"/>
                <a:gd name="connsiteX6" fmla="*/ 50960 w 474412"/>
                <a:gd name="connsiteY6" fmla="*/ 1096524 h 1220438"/>
                <a:gd name="connsiteX7" fmla="*/ 65839 w 474412"/>
                <a:gd name="connsiteY7" fmla="*/ 841615 h 1220438"/>
                <a:gd name="connsiteX8" fmla="*/ 62296 w 474412"/>
                <a:gd name="connsiteY8" fmla="*/ 786621 h 1220438"/>
                <a:gd name="connsiteX9" fmla="*/ 44347 w 474412"/>
                <a:gd name="connsiteY9" fmla="*/ 740360 h 1220438"/>
                <a:gd name="connsiteX10" fmla="*/ 34900 w 474412"/>
                <a:gd name="connsiteY10" fmla="*/ 645477 h 1220438"/>
                <a:gd name="connsiteX11" fmla="*/ 33247 w 474412"/>
                <a:gd name="connsiteY11" fmla="*/ 598743 h 1220438"/>
                <a:gd name="connsiteX12" fmla="*/ 17660 w 474412"/>
                <a:gd name="connsiteY12" fmla="*/ 384431 h 1220438"/>
                <a:gd name="connsiteX13" fmla="*/ 16715 w 474412"/>
                <a:gd name="connsiteY13" fmla="*/ 286480 h 1220438"/>
                <a:gd name="connsiteX14" fmla="*/ 26398 w 474412"/>
                <a:gd name="connsiteY14" fmla="*/ 210007 h 1220438"/>
                <a:gd name="connsiteX15" fmla="*/ 36081 w 474412"/>
                <a:gd name="connsiteY15" fmla="*/ 35583 h 1220438"/>
                <a:gd name="connsiteX16" fmla="*/ 79537 w 474412"/>
                <a:gd name="connsiteY16" fmla="*/ 40304 h 1220438"/>
                <a:gd name="connsiteX17" fmla="*/ 111893 w 474412"/>
                <a:gd name="connsiteY17" fmla="*/ 34639 h 1220438"/>
                <a:gd name="connsiteX18" fmla="*/ 150389 w 474412"/>
                <a:gd name="connsiteY18" fmla="*/ 24254 h 1220438"/>
                <a:gd name="connsiteX19" fmla="*/ 247929 w 474412"/>
                <a:gd name="connsiteY19" fmla="*/ 37235 h 1220438"/>
                <a:gd name="connsiteX20" fmla="*/ 248638 w 474412"/>
                <a:gd name="connsiteY20" fmla="*/ 246827 h 1220438"/>
                <a:gd name="connsiteX21" fmla="*/ 270602 w 474412"/>
                <a:gd name="connsiteY21" fmla="*/ 231485 h 1220438"/>
                <a:gd name="connsiteX22" fmla="*/ 297762 w 474412"/>
                <a:gd name="connsiteY22" fmla="*/ 226293 h 1220438"/>
                <a:gd name="connsiteX23" fmla="*/ 382313 w 474412"/>
                <a:gd name="connsiteY23" fmla="*/ 210007 h 1220438"/>
                <a:gd name="connsiteX24" fmla="*/ 450567 w 474412"/>
                <a:gd name="connsiteY24" fmla="*/ 197734 h 1220438"/>
                <a:gd name="connsiteX25" fmla="*/ 448441 w 474412"/>
                <a:gd name="connsiteY25" fmla="*/ 301113 h 1220438"/>
                <a:gd name="connsiteX26" fmla="*/ 450803 w 474412"/>
                <a:gd name="connsiteY26" fmla="*/ 386083 h 1220438"/>
                <a:gd name="connsiteX27" fmla="*/ 352319 w 474412"/>
                <a:gd name="connsiteY27" fmla="*/ 385847 h 1220438"/>
                <a:gd name="connsiteX28" fmla="*/ 302958 w 474412"/>
                <a:gd name="connsiteY28" fmla="*/ 396468 h 1220438"/>
                <a:gd name="connsiteX29" fmla="*/ 255487 w 474412"/>
                <a:gd name="connsiteY29" fmla="*/ 401661 h 1220438"/>
                <a:gd name="connsiteX30" fmla="*/ 266351 w 474412"/>
                <a:gd name="connsiteY30" fmla="*/ 558855 h 1220438"/>
                <a:gd name="connsiteX31" fmla="*/ 282175 w 474412"/>
                <a:gd name="connsiteY31" fmla="*/ 579153 h 1220438"/>
                <a:gd name="connsiteX32" fmla="*/ 371685 w 474412"/>
                <a:gd name="connsiteY32" fmla="*/ 553190 h 1220438"/>
                <a:gd name="connsiteX33" fmla="*/ 293275 w 474412"/>
                <a:gd name="connsiteY33" fmla="*/ 546345 h 1220438"/>
                <a:gd name="connsiteX34" fmla="*/ 279813 w 474412"/>
                <a:gd name="connsiteY34" fmla="*/ 421723 h 1220438"/>
                <a:gd name="connsiteX35" fmla="*/ 444426 w 474412"/>
                <a:gd name="connsiteY35" fmla="*/ 400953 h 1220438"/>
                <a:gd name="connsiteX36" fmla="*/ 452456 w 474412"/>
                <a:gd name="connsiteY36" fmla="*/ 391748 h 1220438"/>
                <a:gd name="connsiteX37" fmla="*/ 460722 w 474412"/>
                <a:gd name="connsiteY37" fmla="*/ 383723 h 1220438"/>
                <a:gd name="connsiteX38" fmla="*/ 465682 w 474412"/>
                <a:gd name="connsiteY38" fmla="*/ 183100 h 1220438"/>
                <a:gd name="connsiteX39" fmla="*/ 449150 w 474412"/>
                <a:gd name="connsiteY39" fmla="*/ 186640 h 1220438"/>
                <a:gd name="connsiteX40" fmla="*/ 362710 w 474412"/>
                <a:gd name="connsiteY40" fmla="*/ 190653 h 1220438"/>
                <a:gd name="connsiteX41" fmla="*/ 304375 w 474412"/>
                <a:gd name="connsiteY41" fmla="*/ 195373 h 1220438"/>
                <a:gd name="connsiteX42" fmla="*/ 258557 w 474412"/>
                <a:gd name="connsiteY42" fmla="*/ 211423 h 1220438"/>
                <a:gd name="connsiteX43" fmla="*/ 266823 w 474412"/>
                <a:gd name="connsiteY43" fmla="*/ 164218 h 1220438"/>
                <a:gd name="connsiteX44" fmla="*/ 272728 w 474412"/>
                <a:gd name="connsiteY44" fmla="*/ 63198 h 1220438"/>
                <a:gd name="connsiteX45" fmla="*/ 287843 w 474412"/>
                <a:gd name="connsiteY45" fmla="*/ 20241 h 1220438"/>
                <a:gd name="connsiteX46" fmla="*/ 226910 w 474412"/>
                <a:gd name="connsiteY46" fmla="*/ 1123 h 1220438"/>
                <a:gd name="connsiteX47" fmla="*/ 11519 w 474412"/>
                <a:gd name="connsiteY47" fmla="*/ 22602 h 1220438"/>
                <a:gd name="connsiteX48" fmla="*/ 655 w 474412"/>
                <a:gd name="connsiteY48" fmla="*/ 324480 h 122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412" h="1220438">
                  <a:moveTo>
                    <a:pt x="655" y="324480"/>
                  </a:moveTo>
                  <a:cubicBezTo>
                    <a:pt x="-2651" y="462556"/>
                    <a:pt x="7504" y="389387"/>
                    <a:pt x="10102" y="476717"/>
                  </a:cubicBezTo>
                  <a:lnTo>
                    <a:pt x="13172" y="620458"/>
                  </a:lnTo>
                  <a:cubicBezTo>
                    <a:pt x="21675" y="693390"/>
                    <a:pt x="4198" y="697639"/>
                    <a:pt x="24509" y="771279"/>
                  </a:cubicBezTo>
                  <a:cubicBezTo>
                    <a:pt x="30413" y="792758"/>
                    <a:pt x="16006" y="1146562"/>
                    <a:pt x="48126" y="1220439"/>
                  </a:cubicBezTo>
                  <a:cubicBezTo>
                    <a:pt x="56392" y="1202973"/>
                    <a:pt x="51905" y="1179606"/>
                    <a:pt x="49307" y="1159308"/>
                  </a:cubicBezTo>
                  <a:cubicBezTo>
                    <a:pt x="46000" y="1133581"/>
                    <a:pt x="50488" y="1119655"/>
                    <a:pt x="50960" y="1096524"/>
                  </a:cubicBezTo>
                  <a:cubicBezTo>
                    <a:pt x="53086" y="1011083"/>
                    <a:pt x="69382" y="907231"/>
                    <a:pt x="65839" y="841615"/>
                  </a:cubicBezTo>
                  <a:cubicBezTo>
                    <a:pt x="64894" y="823677"/>
                    <a:pt x="63477" y="812112"/>
                    <a:pt x="62296" y="786621"/>
                  </a:cubicBezTo>
                  <a:cubicBezTo>
                    <a:pt x="59935" y="742248"/>
                    <a:pt x="44347" y="740360"/>
                    <a:pt x="44347" y="740360"/>
                  </a:cubicBezTo>
                  <a:cubicBezTo>
                    <a:pt x="39624" y="750509"/>
                    <a:pt x="35373" y="654682"/>
                    <a:pt x="34900" y="645477"/>
                  </a:cubicBezTo>
                  <a:cubicBezTo>
                    <a:pt x="34428" y="626123"/>
                    <a:pt x="37262" y="617390"/>
                    <a:pt x="33247" y="598743"/>
                  </a:cubicBezTo>
                  <a:cubicBezTo>
                    <a:pt x="19549" y="535016"/>
                    <a:pt x="19313" y="450754"/>
                    <a:pt x="17660" y="384431"/>
                  </a:cubicBezTo>
                  <a:cubicBezTo>
                    <a:pt x="16715" y="352567"/>
                    <a:pt x="16243" y="318343"/>
                    <a:pt x="16715" y="286480"/>
                  </a:cubicBezTo>
                  <a:cubicBezTo>
                    <a:pt x="17896" y="209535"/>
                    <a:pt x="24509" y="235970"/>
                    <a:pt x="26398" y="210007"/>
                  </a:cubicBezTo>
                  <a:cubicBezTo>
                    <a:pt x="29941" y="156665"/>
                    <a:pt x="31594" y="94826"/>
                    <a:pt x="36081" y="35583"/>
                  </a:cubicBezTo>
                  <a:cubicBezTo>
                    <a:pt x="66311" y="32515"/>
                    <a:pt x="58990" y="35583"/>
                    <a:pt x="79537" y="40304"/>
                  </a:cubicBezTo>
                  <a:lnTo>
                    <a:pt x="111893" y="34639"/>
                  </a:lnTo>
                  <a:cubicBezTo>
                    <a:pt x="137164" y="30154"/>
                    <a:pt x="119214" y="28266"/>
                    <a:pt x="150389" y="24254"/>
                  </a:cubicBezTo>
                  <a:cubicBezTo>
                    <a:pt x="248874" y="11508"/>
                    <a:pt x="158656" y="42428"/>
                    <a:pt x="247929" y="37235"/>
                  </a:cubicBezTo>
                  <a:cubicBezTo>
                    <a:pt x="250291" y="83496"/>
                    <a:pt x="233523" y="223460"/>
                    <a:pt x="248638" y="246827"/>
                  </a:cubicBezTo>
                  <a:cubicBezTo>
                    <a:pt x="268240" y="235970"/>
                    <a:pt x="244151" y="242343"/>
                    <a:pt x="270602" y="231485"/>
                  </a:cubicBezTo>
                  <a:cubicBezTo>
                    <a:pt x="276270" y="229125"/>
                    <a:pt x="291622" y="227001"/>
                    <a:pt x="297762" y="226293"/>
                  </a:cubicBezTo>
                  <a:cubicBezTo>
                    <a:pt x="387508" y="215672"/>
                    <a:pt x="359640" y="241871"/>
                    <a:pt x="382313" y="210007"/>
                  </a:cubicBezTo>
                  <a:cubicBezTo>
                    <a:pt x="410654" y="208827"/>
                    <a:pt x="432145" y="207411"/>
                    <a:pt x="450567" y="197734"/>
                  </a:cubicBezTo>
                  <a:cubicBezTo>
                    <a:pt x="452456" y="230069"/>
                    <a:pt x="452693" y="269250"/>
                    <a:pt x="448441" y="301113"/>
                  </a:cubicBezTo>
                  <a:cubicBezTo>
                    <a:pt x="436869" y="385139"/>
                    <a:pt x="449622" y="320704"/>
                    <a:pt x="450803" y="386083"/>
                  </a:cubicBezTo>
                  <a:cubicBezTo>
                    <a:pt x="404513" y="370977"/>
                    <a:pt x="402387" y="377114"/>
                    <a:pt x="352319" y="385847"/>
                  </a:cubicBezTo>
                  <a:cubicBezTo>
                    <a:pt x="331535" y="389387"/>
                    <a:pt x="323269" y="394344"/>
                    <a:pt x="302958" y="396468"/>
                  </a:cubicBezTo>
                  <a:cubicBezTo>
                    <a:pt x="284773" y="398356"/>
                    <a:pt x="270130" y="397648"/>
                    <a:pt x="255487" y="401661"/>
                  </a:cubicBezTo>
                  <a:cubicBezTo>
                    <a:pt x="251000" y="466804"/>
                    <a:pt x="278868" y="461376"/>
                    <a:pt x="266351" y="558855"/>
                  </a:cubicBezTo>
                  <a:lnTo>
                    <a:pt x="282175" y="579153"/>
                  </a:lnTo>
                  <a:cubicBezTo>
                    <a:pt x="331299" y="550122"/>
                    <a:pt x="357987" y="586470"/>
                    <a:pt x="371685" y="553190"/>
                  </a:cubicBezTo>
                  <a:cubicBezTo>
                    <a:pt x="358223" y="546581"/>
                    <a:pt x="320435" y="551302"/>
                    <a:pt x="293275" y="546345"/>
                  </a:cubicBezTo>
                  <a:cubicBezTo>
                    <a:pt x="288315" y="455003"/>
                    <a:pt x="278632" y="493947"/>
                    <a:pt x="279813" y="421723"/>
                  </a:cubicBezTo>
                  <a:cubicBezTo>
                    <a:pt x="341218" y="412282"/>
                    <a:pt x="382549" y="389860"/>
                    <a:pt x="444426" y="400953"/>
                  </a:cubicBezTo>
                  <a:cubicBezTo>
                    <a:pt x="444899" y="400245"/>
                    <a:pt x="450567" y="394108"/>
                    <a:pt x="452456" y="391748"/>
                  </a:cubicBezTo>
                  <a:cubicBezTo>
                    <a:pt x="460722" y="383251"/>
                    <a:pt x="454818" y="391748"/>
                    <a:pt x="460722" y="383723"/>
                  </a:cubicBezTo>
                  <a:cubicBezTo>
                    <a:pt x="474421" y="365313"/>
                    <a:pt x="480797" y="211187"/>
                    <a:pt x="465682" y="183100"/>
                  </a:cubicBezTo>
                  <a:cubicBezTo>
                    <a:pt x="454346" y="180268"/>
                    <a:pt x="459542" y="185224"/>
                    <a:pt x="449150" y="186640"/>
                  </a:cubicBezTo>
                  <a:lnTo>
                    <a:pt x="362710" y="190653"/>
                  </a:lnTo>
                  <a:cubicBezTo>
                    <a:pt x="354208" y="191125"/>
                    <a:pt x="308390" y="194193"/>
                    <a:pt x="304375" y="195373"/>
                  </a:cubicBezTo>
                  <a:cubicBezTo>
                    <a:pt x="281230" y="202454"/>
                    <a:pt x="305792" y="210479"/>
                    <a:pt x="258557" y="211423"/>
                  </a:cubicBezTo>
                  <a:cubicBezTo>
                    <a:pt x="258793" y="179559"/>
                    <a:pt x="261391" y="189001"/>
                    <a:pt x="266823" y="164218"/>
                  </a:cubicBezTo>
                  <a:cubicBezTo>
                    <a:pt x="272728" y="137783"/>
                    <a:pt x="270130" y="91757"/>
                    <a:pt x="272728" y="63198"/>
                  </a:cubicBezTo>
                  <a:cubicBezTo>
                    <a:pt x="275090" y="34403"/>
                    <a:pt x="279341" y="49981"/>
                    <a:pt x="287843" y="20241"/>
                  </a:cubicBezTo>
                  <a:cubicBezTo>
                    <a:pt x="267532" y="-3125"/>
                    <a:pt x="268477" y="-765"/>
                    <a:pt x="226910" y="1123"/>
                  </a:cubicBezTo>
                  <a:cubicBezTo>
                    <a:pt x="73869" y="7732"/>
                    <a:pt x="187705" y="-6902"/>
                    <a:pt x="11519" y="22602"/>
                  </a:cubicBezTo>
                  <a:lnTo>
                    <a:pt x="655" y="32448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8" name="Forma libre 692">
              <a:extLst>
                <a:ext uri="{FF2B5EF4-FFF2-40B4-BE49-F238E27FC236}">
                  <a16:creationId xmlns:a16="http://schemas.microsoft.com/office/drawing/2014/main" id="{EF0B93D9-27B4-E47E-E8DA-753CC3B18E59}"/>
                </a:ext>
              </a:extLst>
            </p:cNvPr>
            <p:cNvSpPr/>
            <p:nvPr/>
          </p:nvSpPr>
          <p:spPr>
            <a:xfrm>
              <a:off x="8817537" y="1223354"/>
              <a:ext cx="1015920" cy="676485"/>
            </a:xfrm>
            <a:custGeom>
              <a:avLst/>
              <a:gdLst>
                <a:gd name="connsiteX0" fmla="*/ 1015921 w 1015920"/>
                <a:gd name="connsiteY0" fmla="*/ 645036 h 676485"/>
                <a:gd name="connsiteX1" fmla="*/ 848945 w 1015920"/>
                <a:gd name="connsiteY1" fmla="*/ 625917 h 676485"/>
                <a:gd name="connsiteX2" fmla="*/ 772425 w 1015920"/>
                <a:gd name="connsiteY2" fmla="*/ 643855 h 676485"/>
                <a:gd name="connsiteX3" fmla="*/ 685985 w 1015920"/>
                <a:gd name="connsiteY3" fmla="*/ 651172 h 676485"/>
                <a:gd name="connsiteX4" fmla="*/ 548296 w 1015920"/>
                <a:gd name="connsiteY4" fmla="*/ 650464 h 676485"/>
                <a:gd name="connsiteX5" fmla="*/ 533889 w 1015920"/>
                <a:gd name="connsiteY5" fmla="*/ 654949 h 676485"/>
                <a:gd name="connsiteX6" fmla="*/ 342588 w 1015920"/>
                <a:gd name="connsiteY6" fmla="*/ 639607 h 676485"/>
                <a:gd name="connsiteX7" fmla="*/ 389350 w 1015920"/>
                <a:gd name="connsiteY7" fmla="*/ 628750 h 676485"/>
                <a:gd name="connsiteX8" fmla="*/ 76656 w 1015920"/>
                <a:gd name="connsiteY8" fmla="*/ 628986 h 676485"/>
                <a:gd name="connsiteX9" fmla="*/ 47134 w 1015920"/>
                <a:gd name="connsiteY9" fmla="*/ 500351 h 676485"/>
                <a:gd name="connsiteX10" fmla="*/ 28004 w 1015920"/>
                <a:gd name="connsiteY10" fmla="*/ 498227 h 676485"/>
                <a:gd name="connsiteX11" fmla="*/ 28476 w 1015920"/>
                <a:gd name="connsiteY11" fmla="*/ 429071 h 676485"/>
                <a:gd name="connsiteX12" fmla="*/ 30129 w 1015920"/>
                <a:gd name="connsiteY12" fmla="*/ 369828 h 676485"/>
                <a:gd name="connsiteX13" fmla="*/ 29657 w 1015920"/>
                <a:gd name="connsiteY13" fmla="*/ 309877 h 676485"/>
                <a:gd name="connsiteX14" fmla="*/ 54691 w 1015920"/>
                <a:gd name="connsiteY14" fmla="*/ 20272 h 676485"/>
                <a:gd name="connsiteX15" fmla="*/ 250716 w 1015920"/>
                <a:gd name="connsiteY15" fmla="*/ 14844 h 676485"/>
                <a:gd name="connsiteX16" fmla="*/ 169000 w 1015920"/>
                <a:gd name="connsiteY16" fmla="*/ 36322 h 676485"/>
                <a:gd name="connsiteX17" fmla="*/ 394782 w 1015920"/>
                <a:gd name="connsiteY17" fmla="*/ 18148 h 676485"/>
                <a:gd name="connsiteX18" fmla="*/ 196632 w 1015920"/>
                <a:gd name="connsiteY18" fmla="*/ 2806 h 676485"/>
                <a:gd name="connsiteX19" fmla="*/ 138533 w 1015920"/>
                <a:gd name="connsiteY19" fmla="*/ 7055 h 676485"/>
                <a:gd name="connsiteX20" fmla="*/ 2261 w 1015920"/>
                <a:gd name="connsiteY20" fmla="*/ 15316 h 676485"/>
                <a:gd name="connsiteX21" fmla="*/ 3914 w 1015920"/>
                <a:gd name="connsiteY21" fmla="*/ 176522 h 676485"/>
                <a:gd name="connsiteX22" fmla="*/ 4859 w 1015920"/>
                <a:gd name="connsiteY22" fmla="*/ 579892 h 676485"/>
                <a:gd name="connsiteX23" fmla="*/ 7220 w 1015920"/>
                <a:gd name="connsiteY23" fmla="*/ 615768 h 676485"/>
                <a:gd name="connsiteX24" fmla="*/ 5803 w 1015920"/>
                <a:gd name="connsiteY24" fmla="*/ 644800 h 676485"/>
                <a:gd name="connsiteX25" fmla="*/ 136408 w 1015920"/>
                <a:gd name="connsiteY25" fmla="*/ 644800 h 676485"/>
                <a:gd name="connsiteX26" fmla="*/ 203009 w 1015920"/>
                <a:gd name="connsiteY26" fmla="*/ 648812 h 676485"/>
                <a:gd name="connsiteX27" fmla="*/ 529638 w 1015920"/>
                <a:gd name="connsiteY27" fmla="*/ 669582 h 676485"/>
                <a:gd name="connsiteX28" fmla="*/ 587737 w 1015920"/>
                <a:gd name="connsiteY28" fmla="*/ 672179 h 676485"/>
                <a:gd name="connsiteX29" fmla="*/ 919798 w 1015920"/>
                <a:gd name="connsiteY29" fmla="*/ 649048 h 676485"/>
                <a:gd name="connsiteX30" fmla="*/ 1015921 w 1015920"/>
                <a:gd name="connsiteY30" fmla="*/ 645036 h 6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5920" h="676485">
                  <a:moveTo>
                    <a:pt x="1015921" y="645036"/>
                  </a:moveTo>
                  <a:cubicBezTo>
                    <a:pt x="981911" y="629694"/>
                    <a:pt x="892638" y="627098"/>
                    <a:pt x="848945" y="625917"/>
                  </a:cubicBezTo>
                  <a:cubicBezTo>
                    <a:pt x="788012" y="624265"/>
                    <a:pt x="802419" y="639371"/>
                    <a:pt x="772425" y="643855"/>
                  </a:cubicBezTo>
                  <a:cubicBezTo>
                    <a:pt x="749280" y="647396"/>
                    <a:pt x="709130" y="649520"/>
                    <a:pt x="685985" y="651172"/>
                  </a:cubicBezTo>
                  <a:lnTo>
                    <a:pt x="548296" y="650464"/>
                  </a:lnTo>
                  <a:cubicBezTo>
                    <a:pt x="529165" y="655657"/>
                    <a:pt x="553019" y="653297"/>
                    <a:pt x="533889" y="654949"/>
                  </a:cubicBezTo>
                  <a:lnTo>
                    <a:pt x="342588" y="639607"/>
                  </a:lnTo>
                  <a:cubicBezTo>
                    <a:pt x="360065" y="629222"/>
                    <a:pt x="372818" y="637483"/>
                    <a:pt x="389350" y="628750"/>
                  </a:cubicBezTo>
                  <a:cubicBezTo>
                    <a:pt x="376833" y="623557"/>
                    <a:pt x="133574" y="631818"/>
                    <a:pt x="76656" y="628986"/>
                  </a:cubicBezTo>
                  <a:lnTo>
                    <a:pt x="47134" y="500351"/>
                  </a:lnTo>
                  <a:cubicBezTo>
                    <a:pt x="29184" y="500115"/>
                    <a:pt x="37214" y="504127"/>
                    <a:pt x="28004" y="498227"/>
                  </a:cubicBezTo>
                  <a:cubicBezTo>
                    <a:pt x="27059" y="475568"/>
                    <a:pt x="24697" y="450549"/>
                    <a:pt x="28476" y="429071"/>
                  </a:cubicBezTo>
                  <a:cubicBezTo>
                    <a:pt x="33199" y="402636"/>
                    <a:pt x="33436" y="397679"/>
                    <a:pt x="30129" y="369828"/>
                  </a:cubicBezTo>
                  <a:cubicBezTo>
                    <a:pt x="27767" y="351418"/>
                    <a:pt x="24461" y="326871"/>
                    <a:pt x="29657" y="309877"/>
                  </a:cubicBezTo>
                  <a:cubicBezTo>
                    <a:pt x="43591" y="263144"/>
                    <a:pt x="32727" y="145130"/>
                    <a:pt x="54691" y="20272"/>
                  </a:cubicBezTo>
                  <a:lnTo>
                    <a:pt x="250716" y="14844"/>
                  </a:lnTo>
                  <a:cubicBezTo>
                    <a:pt x="224264" y="30185"/>
                    <a:pt x="188366" y="10595"/>
                    <a:pt x="169000" y="36322"/>
                  </a:cubicBezTo>
                  <a:cubicBezTo>
                    <a:pt x="182934" y="44347"/>
                    <a:pt x="390059" y="20508"/>
                    <a:pt x="394782" y="18148"/>
                  </a:cubicBezTo>
                  <a:cubicBezTo>
                    <a:pt x="385808" y="13663"/>
                    <a:pt x="212456" y="2806"/>
                    <a:pt x="196632" y="2806"/>
                  </a:cubicBezTo>
                  <a:cubicBezTo>
                    <a:pt x="175376" y="2806"/>
                    <a:pt x="158844" y="3986"/>
                    <a:pt x="138533" y="7055"/>
                  </a:cubicBezTo>
                  <a:cubicBezTo>
                    <a:pt x="78309" y="16260"/>
                    <a:pt x="58942" y="-18908"/>
                    <a:pt x="2261" y="15316"/>
                  </a:cubicBezTo>
                  <a:cubicBezTo>
                    <a:pt x="-2227" y="55676"/>
                    <a:pt x="844" y="134037"/>
                    <a:pt x="3914" y="176522"/>
                  </a:cubicBezTo>
                  <a:cubicBezTo>
                    <a:pt x="10763" y="267628"/>
                    <a:pt x="4622" y="471556"/>
                    <a:pt x="4859" y="579892"/>
                  </a:cubicBezTo>
                  <a:cubicBezTo>
                    <a:pt x="4859" y="594762"/>
                    <a:pt x="5803" y="601843"/>
                    <a:pt x="7220" y="615768"/>
                  </a:cubicBezTo>
                  <a:cubicBezTo>
                    <a:pt x="8637" y="631346"/>
                    <a:pt x="6276" y="625209"/>
                    <a:pt x="5803" y="644800"/>
                  </a:cubicBezTo>
                  <a:lnTo>
                    <a:pt x="136408" y="644800"/>
                  </a:lnTo>
                  <a:cubicBezTo>
                    <a:pt x="162859" y="645272"/>
                    <a:pt x="181517" y="641731"/>
                    <a:pt x="203009" y="648812"/>
                  </a:cubicBezTo>
                  <a:cubicBezTo>
                    <a:pt x="243631" y="662502"/>
                    <a:pt x="463037" y="651644"/>
                    <a:pt x="529638" y="669582"/>
                  </a:cubicBezTo>
                  <a:cubicBezTo>
                    <a:pt x="580651" y="683272"/>
                    <a:pt x="541683" y="672415"/>
                    <a:pt x="587737" y="672179"/>
                  </a:cubicBezTo>
                  <a:lnTo>
                    <a:pt x="919798" y="649048"/>
                  </a:lnTo>
                  <a:cubicBezTo>
                    <a:pt x="1006946" y="650936"/>
                    <a:pt x="1011197" y="684216"/>
                    <a:pt x="1015921" y="6450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69" name="Forma libre 693">
              <a:extLst>
                <a:ext uri="{FF2B5EF4-FFF2-40B4-BE49-F238E27FC236}">
                  <a16:creationId xmlns:a16="http://schemas.microsoft.com/office/drawing/2014/main" id="{A8255C1A-2D7E-F6A0-8FA0-E5C1420A5833}"/>
                </a:ext>
              </a:extLst>
            </p:cNvPr>
            <p:cNvSpPr/>
            <p:nvPr/>
          </p:nvSpPr>
          <p:spPr>
            <a:xfrm>
              <a:off x="8986536" y="1400112"/>
              <a:ext cx="696312" cy="322176"/>
            </a:xfrm>
            <a:custGeom>
              <a:avLst/>
              <a:gdLst>
                <a:gd name="connsiteX0" fmla="*/ 21020 w 696312"/>
                <a:gd name="connsiteY0" fmla="*/ 314388 h 322176"/>
                <a:gd name="connsiteX1" fmla="*/ 27160 w 696312"/>
                <a:gd name="connsiteY1" fmla="*/ 322177 h 322176"/>
                <a:gd name="connsiteX2" fmla="*/ 53848 w 696312"/>
                <a:gd name="connsiteY2" fmla="*/ 309195 h 322176"/>
                <a:gd name="connsiteX3" fmla="*/ 81716 w 696312"/>
                <a:gd name="connsiteY3" fmla="*/ 312972 h 322176"/>
                <a:gd name="connsiteX4" fmla="*/ 277505 w 696312"/>
                <a:gd name="connsiteY4" fmla="*/ 309903 h 322176"/>
                <a:gd name="connsiteX5" fmla="*/ 519820 w 696312"/>
                <a:gd name="connsiteY5" fmla="*/ 282760 h 322176"/>
                <a:gd name="connsiteX6" fmla="*/ 510136 w 696312"/>
                <a:gd name="connsiteY6" fmla="*/ 302823 h 322176"/>
                <a:gd name="connsiteX7" fmla="*/ 578863 w 696312"/>
                <a:gd name="connsiteY7" fmla="*/ 305891 h 322176"/>
                <a:gd name="connsiteX8" fmla="*/ 674750 w 696312"/>
                <a:gd name="connsiteY8" fmla="*/ 299754 h 322176"/>
                <a:gd name="connsiteX9" fmla="*/ 661052 w 696312"/>
                <a:gd name="connsiteY9" fmla="*/ 286537 h 322176"/>
                <a:gd name="connsiteX10" fmla="*/ 605551 w 696312"/>
                <a:gd name="connsiteY10" fmla="*/ 276624 h 322176"/>
                <a:gd name="connsiteX11" fmla="*/ 364417 w 696312"/>
                <a:gd name="connsiteY11" fmla="*/ 284413 h 322176"/>
                <a:gd name="connsiteX12" fmla="*/ 192010 w 696312"/>
                <a:gd name="connsiteY12" fmla="*/ 291729 h 322176"/>
                <a:gd name="connsiteX13" fmla="*/ 37316 w 696312"/>
                <a:gd name="connsiteY13" fmla="*/ 288897 h 322176"/>
                <a:gd name="connsiteX14" fmla="*/ 43692 w 696312"/>
                <a:gd name="connsiteY14" fmla="*/ 231070 h 322176"/>
                <a:gd name="connsiteX15" fmla="*/ 64712 w 696312"/>
                <a:gd name="connsiteY15" fmla="*/ 71516 h 322176"/>
                <a:gd name="connsiteX16" fmla="*/ 44401 w 696312"/>
                <a:gd name="connsiteY16" fmla="*/ 66088 h 322176"/>
                <a:gd name="connsiteX17" fmla="*/ 40386 w 696312"/>
                <a:gd name="connsiteY17" fmla="*/ 64671 h 322176"/>
                <a:gd name="connsiteX18" fmla="*/ 36607 w 696312"/>
                <a:gd name="connsiteY18" fmla="*/ 62783 h 322176"/>
                <a:gd name="connsiteX19" fmla="*/ 32828 w 696312"/>
                <a:gd name="connsiteY19" fmla="*/ 60659 h 322176"/>
                <a:gd name="connsiteX20" fmla="*/ 54084 w 696312"/>
                <a:gd name="connsiteY20" fmla="*/ 31392 h 322176"/>
                <a:gd name="connsiteX21" fmla="*/ 302775 w 696312"/>
                <a:gd name="connsiteY21" fmla="*/ 39889 h 322176"/>
                <a:gd name="connsiteX22" fmla="*/ 597993 w 696312"/>
                <a:gd name="connsiteY22" fmla="*/ 47913 h 322176"/>
                <a:gd name="connsiteX23" fmla="*/ 667192 w 696312"/>
                <a:gd name="connsiteY23" fmla="*/ 82373 h 322176"/>
                <a:gd name="connsiteX24" fmla="*/ 655856 w 696312"/>
                <a:gd name="connsiteY24" fmla="*/ 198971 h 322176"/>
                <a:gd name="connsiteX25" fmla="*/ 662469 w 696312"/>
                <a:gd name="connsiteY25" fmla="*/ 202511 h 322176"/>
                <a:gd name="connsiteX26" fmla="*/ 667901 w 696312"/>
                <a:gd name="connsiteY26" fmla="*/ 205580 h 322176"/>
                <a:gd name="connsiteX27" fmla="*/ 671207 w 696312"/>
                <a:gd name="connsiteY27" fmla="*/ 207232 h 322176"/>
                <a:gd name="connsiteX28" fmla="*/ 690810 w 696312"/>
                <a:gd name="connsiteY28" fmla="*/ 291021 h 322176"/>
                <a:gd name="connsiteX29" fmla="*/ 689865 w 696312"/>
                <a:gd name="connsiteY29" fmla="*/ 223990 h 322176"/>
                <a:gd name="connsiteX30" fmla="*/ 679946 w 696312"/>
                <a:gd name="connsiteY30" fmla="*/ 0 h 322176"/>
                <a:gd name="connsiteX31" fmla="*/ 661760 w 696312"/>
                <a:gd name="connsiteY31" fmla="*/ 7081 h 322176"/>
                <a:gd name="connsiteX32" fmla="*/ 642394 w 696312"/>
                <a:gd name="connsiteY32" fmla="*/ 7553 h 322176"/>
                <a:gd name="connsiteX33" fmla="*/ 604606 w 696312"/>
                <a:gd name="connsiteY33" fmla="*/ 23839 h 322176"/>
                <a:gd name="connsiteX34" fmla="*/ 305137 w 696312"/>
                <a:gd name="connsiteY34" fmla="*/ 17938 h 322176"/>
                <a:gd name="connsiteX35" fmla="*/ 367487 w 696312"/>
                <a:gd name="connsiteY35" fmla="*/ 11565 h 322176"/>
                <a:gd name="connsiteX36" fmla="*/ 275615 w 696312"/>
                <a:gd name="connsiteY36" fmla="*/ 10621 h 322176"/>
                <a:gd name="connsiteX37" fmla="*/ 17713 w 696312"/>
                <a:gd name="connsiteY37" fmla="*/ 2832 h 322176"/>
                <a:gd name="connsiteX38" fmla="*/ 5196 w 696312"/>
                <a:gd name="connsiteY38" fmla="*/ 33516 h 322176"/>
                <a:gd name="connsiteX39" fmla="*/ 16060 w 696312"/>
                <a:gd name="connsiteY39" fmla="*/ 157902 h 322176"/>
                <a:gd name="connsiteX40" fmla="*/ 22673 w 696312"/>
                <a:gd name="connsiteY40" fmla="*/ 272611 h 322176"/>
                <a:gd name="connsiteX41" fmla="*/ 0 w 696312"/>
                <a:gd name="connsiteY41" fmla="*/ 288897 h 322176"/>
                <a:gd name="connsiteX42" fmla="*/ 21020 w 696312"/>
                <a:gd name="connsiteY42" fmla="*/ 314388 h 32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96312" h="322176">
                  <a:moveTo>
                    <a:pt x="21020" y="314388"/>
                  </a:moveTo>
                  <a:cubicBezTo>
                    <a:pt x="27869" y="325245"/>
                    <a:pt x="20547" y="315804"/>
                    <a:pt x="27160" y="322177"/>
                  </a:cubicBezTo>
                  <a:cubicBezTo>
                    <a:pt x="48416" y="301170"/>
                    <a:pt x="22673" y="308723"/>
                    <a:pt x="53848" y="309195"/>
                  </a:cubicBezTo>
                  <a:cubicBezTo>
                    <a:pt x="60224" y="309431"/>
                    <a:pt x="69199" y="312500"/>
                    <a:pt x="81716" y="312972"/>
                  </a:cubicBezTo>
                  <a:cubicBezTo>
                    <a:pt x="170282" y="317220"/>
                    <a:pt x="199331" y="310612"/>
                    <a:pt x="277505" y="309903"/>
                  </a:cubicBezTo>
                  <a:cubicBezTo>
                    <a:pt x="408345" y="308487"/>
                    <a:pt x="382838" y="292201"/>
                    <a:pt x="519820" y="282760"/>
                  </a:cubicBezTo>
                  <a:cubicBezTo>
                    <a:pt x="507775" y="304947"/>
                    <a:pt x="505177" y="291257"/>
                    <a:pt x="510136" y="302823"/>
                  </a:cubicBezTo>
                  <a:cubicBezTo>
                    <a:pt x="515568" y="314860"/>
                    <a:pt x="567999" y="307307"/>
                    <a:pt x="578863" y="305891"/>
                  </a:cubicBezTo>
                  <a:cubicBezTo>
                    <a:pt x="656801" y="295506"/>
                    <a:pt x="656564" y="321233"/>
                    <a:pt x="674750" y="299754"/>
                  </a:cubicBezTo>
                  <a:cubicBezTo>
                    <a:pt x="667665" y="282524"/>
                    <a:pt x="684433" y="294326"/>
                    <a:pt x="661052" y="286537"/>
                  </a:cubicBezTo>
                  <a:lnTo>
                    <a:pt x="605551" y="276624"/>
                  </a:lnTo>
                  <a:cubicBezTo>
                    <a:pt x="520764" y="256561"/>
                    <a:pt x="445189" y="273791"/>
                    <a:pt x="364417" y="284413"/>
                  </a:cubicBezTo>
                  <a:cubicBezTo>
                    <a:pt x="309152" y="291729"/>
                    <a:pt x="244677" y="284177"/>
                    <a:pt x="192010" y="291729"/>
                  </a:cubicBezTo>
                  <a:cubicBezTo>
                    <a:pt x="129896" y="300698"/>
                    <a:pt x="96123" y="302115"/>
                    <a:pt x="37316" y="288897"/>
                  </a:cubicBezTo>
                  <a:cubicBezTo>
                    <a:pt x="33064" y="240039"/>
                    <a:pt x="40150" y="243816"/>
                    <a:pt x="43692" y="231070"/>
                  </a:cubicBezTo>
                  <a:cubicBezTo>
                    <a:pt x="56918" y="183629"/>
                    <a:pt x="21492" y="150585"/>
                    <a:pt x="64712" y="71516"/>
                  </a:cubicBezTo>
                  <a:lnTo>
                    <a:pt x="44401" y="66088"/>
                  </a:lnTo>
                  <a:cubicBezTo>
                    <a:pt x="43220" y="65616"/>
                    <a:pt x="41330" y="64907"/>
                    <a:pt x="40386" y="64671"/>
                  </a:cubicBezTo>
                  <a:cubicBezTo>
                    <a:pt x="39441" y="64199"/>
                    <a:pt x="37079" y="61603"/>
                    <a:pt x="36607" y="62783"/>
                  </a:cubicBezTo>
                  <a:cubicBezTo>
                    <a:pt x="35898" y="63963"/>
                    <a:pt x="34009" y="61367"/>
                    <a:pt x="32828" y="60659"/>
                  </a:cubicBezTo>
                  <a:cubicBezTo>
                    <a:pt x="32120" y="36820"/>
                    <a:pt x="26452" y="36348"/>
                    <a:pt x="54084" y="31392"/>
                  </a:cubicBezTo>
                  <a:cubicBezTo>
                    <a:pt x="82897" y="26435"/>
                    <a:pt x="270656" y="34460"/>
                    <a:pt x="302775" y="39889"/>
                  </a:cubicBezTo>
                  <a:cubicBezTo>
                    <a:pt x="396064" y="55938"/>
                    <a:pt x="501398" y="62783"/>
                    <a:pt x="597993" y="47913"/>
                  </a:cubicBezTo>
                  <a:cubicBezTo>
                    <a:pt x="627515" y="43193"/>
                    <a:pt x="666248" y="472"/>
                    <a:pt x="667192" y="82373"/>
                  </a:cubicBezTo>
                  <a:lnTo>
                    <a:pt x="655856" y="198971"/>
                  </a:lnTo>
                  <a:cubicBezTo>
                    <a:pt x="658926" y="201331"/>
                    <a:pt x="661524" y="202039"/>
                    <a:pt x="662469" y="202511"/>
                  </a:cubicBezTo>
                  <a:cubicBezTo>
                    <a:pt x="663414" y="202983"/>
                    <a:pt x="663650" y="188114"/>
                    <a:pt x="667901" y="205580"/>
                  </a:cubicBezTo>
                  <a:cubicBezTo>
                    <a:pt x="668373" y="206996"/>
                    <a:pt x="670026" y="206760"/>
                    <a:pt x="671207" y="207232"/>
                  </a:cubicBezTo>
                  <a:cubicBezTo>
                    <a:pt x="673569" y="241456"/>
                    <a:pt x="675222" y="264350"/>
                    <a:pt x="690810" y="291021"/>
                  </a:cubicBezTo>
                  <a:cubicBezTo>
                    <a:pt x="700021" y="273791"/>
                    <a:pt x="696242" y="239567"/>
                    <a:pt x="689865" y="223990"/>
                  </a:cubicBezTo>
                  <a:cubicBezTo>
                    <a:pt x="678765" y="196374"/>
                    <a:pt x="680418" y="32808"/>
                    <a:pt x="679946" y="0"/>
                  </a:cubicBezTo>
                  <a:cubicBezTo>
                    <a:pt x="659635" y="3776"/>
                    <a:pt x="667192" y="5665"/>
                    <a:pt x="661760" y="7081"/>
                  </a:cubicBezTo>
                  <a:cubicBezTo>
                    <a:pt x="651132" y="9913"/>
                    <a:pt x="656801" y="6609"/>
                    <a:pt x="642394" y="7553"/>
                  </a:cubicBezTo>
                  <a:cubicBezTo>
                    <a:pt x="623264" y="8969"/>
                    <a:pt x="620430" y="18410"/>
                    <a:pt x="604606" y="23839"/>
                  </a:cubicBezTo>
                  <a:cubicBezTo>
                    <a:pt x="565401" y="37292"/>
                    <a:pt x="343161" y="42249"/>
                    <a:pt x="305137" y="17938"/>
                  </a:cubicBezTo>
                  <a:cubicBezTo>
                    <a:pt x="324740" y="16994"/>
                    <a:pt x="352844" y="20298"/>
                    <a:pt x="367487" y="11565"/>
                  </a:cubicBezTo>
                  <a:cubicBezTo>
                    <a:pt x="349066" y="-1180"/>
                    <a:pt x="299705" y="7081"/>
                    <a:pt x="275615" y="10621"/>
                  </a:cubicBezTo>
                  <a:cubicBezTo>
                    <a:pt x="196497" y="22187"/>
                    <a:pt x="94470" y="18410"/>
                    <a:pt x="17713" y="2832"/>
                  </a:cubicBezTo>
                  <a:lnTo>
                    <a:pt x="5196" y="33516"/>
                  </a:lnTo>
                  <a:cubicBezTo>
                    <a:pt x="20547" y="77417"/>
                    <a:pt x="24090" y="80485"/>
                    <a:pt x="16060" y="157902"/>
                  </a:cubicBezTo>
                  <a:cubicBezTo>
                    <a:pt x="10392" y="214076"/>
                    <a:pt x="26215" y="225642"/>
                    <a:pt x="22673" y="272611"/>
                  </a:cubicBezTo>
                  <a:cubicBezTo>
                    <a:pt x="10155" y="281344"/>
                    <a:pt x="8502" y="276860"/>
                    <a:pt x="0" y="288897"/>
                  </a:cubicBezTo>
                  <a:lnTo>
                    <a:pt x="21020" y="31438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0" name="Forma libre 694">
              <a:extLst>
                <a:ext uri="{FF2B5EF4-FFF2-40B4-BE49-F238E27FC236}">
                  <a16:creationId xmlns:a16="http://schemas.microsoft.com/office/drawing/2014/main" id="{458C9641-0A41-569C-0025-23DB116D52AF}"/>
                </a:ext>
              </a:extLst>
            </p:cNvPr>
            <p:cNvSpPr/>
            <p:nvPr/>
          </p:nvSpPr>
          <p:spPr>
            <a:xfrm>
              <a:off x="9444435" y="534365"/>
              <a:ext cx="425042" cy="1332372"/>
            </a:xfrm>
            <a:custGeom>
              <a:avLst/>
              <a:gdLst>
                <a:gd name="connsiteX0" fmla="*/ 403665 w 425042"/>
                <a:gd name="connsiteY0" fmla="*/ 1151812 h 1332372"/>
                <a:gd name="connsiteX1" fmla="*/ 407443 w 425042"/>
                <a:gd name="connsiteY1" fmla="*/ 1251887 h 1332372"/>
                <a:gd name="connsiteX2" fmla="*/ 412403 w 425042"/>
                <a:gd name="connsiteY2" fmla="*/ 1332372 h 1332372"/>
                <a:gd name="connsiteX3" fmla="*/ 417599 w 425042"/>
                <a:gd name="connsiteY3" fmla="*/ 1290360 h 1332372"/>
                <a:gd name="connsiteX4" fmla="*/ 421614 w 425042"/>
                <a:gd name="connsiteY4" fmla="*/ 1252123 h 1332372"/>
                <a:gd name="connsiteX5" fmla="*/ 412403 w 425042"/>
                <a:gd name="connsiteY5" fmla="*/ 1089501 h 1332372"/>
                <a:gd name="connsiteX6" fmla="*/ 415473 w 425042"/>
                <a:gd name="connsiteY6" fmla="*/ 1007835 h 1332372"/>
                <a:gd name="connsiteX7" fmla="*/ 407207 w 425042"/>
                <a:gd name="connsiteY7" fmla="*/ 746317 h 1332372"/>
                <a:gd name="connsiteX8" fmla="*/ 405790 w 425042"/>
                <a:gd name="connsiteY8" fmla="*/ 743013 h 1332372"/>
                <a:gd name="connsiteX9" fmla="*/ 408860 w 425042"/>
                <a:gd name="connsiteY9" fmla="*/ 717522 h 1332372"/>
                <a:gd name="connsiteX10" fmla="*/ 409805 w 425042"/>
                <a:gd name="connsiteY10" fmla="*/ 701944 h 1332372"/>
                <a:gd name="connsiteX11" fmla="*/ 386660 w 425042"/>
                <a:gd name="connsiteY11" fmla="*/ 682590 h 1332372"/>
                <a:gd name="connsiteX12" fmla="*/ 370836 w 425042"/>
                <a:gd name="connsiteY12" fmla="*/ 689435 h 1332372"/>
                <a:gd name="connsiteX13" fmla="*/ 64755 w 425042"/>
                <a:gd name="connsiteY13" fmla="*/ 686839 h 1332372"/>
                <a:gd name="connsiteX14" fmla="*/ 63810 w 425042"/>
                <a:gd name="connsiteY14" fmla="*/ 594788 h 1332372"/>
                <a:gd name="connsiteX15" fmla="*/ 48222 w 425042"/>
                <a:gd name="connsiteY15" fmla="*/ 589359 h 1332372"/>
                <a:gd name="connsiteX16" fmla="*/ 48222 w 425042"/>
                <a:gd name="connsiteY16" fmla="*/ 523980 h 1332372"/>
                <a:gd name="connsiteX17" fmla="*/ 34052 w 425042"/>
                <a:gd name="connsiteY17" fmla="*/ 519495 h 1332372"/>
                <a:gd name="connsiteX18" fmla="*/ 24841 w 425042"/>
                <a:gd name="connsiteY18" fmla="*/ 518551 h 1332372"/>
                <a:gd name="connsiteX19" fmla="*/ 36177 w 425042"/>
                <a:gd name="connsiteY19" fmla="*/ 213132 h 1332372"/>
                <a:gd name="connsiteX20" fmla="*/ 128049 w 425042"/>
                <a:gd name="connsiteY20" fmla="*/ 94411 h 1332372"/>
                <a:gd name="connsiteX21" fmla="*/ 116477 w 425042"/>
                <a:gd name="connsiteY21" fmla="*/ 0 h 1332372"/>
                <a:gd name="connsiteX22" fmla="*/ 111281 w 425042"/>
                <a:gd name="connsiteY22" fmla="*/ 53814 h 1332372"/>
                <a:gd name="connsiteX23" fmla="*/ 105377 w 425042"/>
                <a:gd name="connsiteY23" fmla="*/ 141616 h 1332372"/>
                <a:gd name="connsiteX24" fmla="*/ 107738 w 425042"/>
                <a:gd name="connsiteY24" fmla="*/ 191654 h 1332372"/>
                <a:gd name="connsiteX25" fmla="*/ 42554 w 425042"/>
                <a:gd name="connsiteY25" fmla="*/ 193306 h 1332372"/>
                <a:gd name="connsiteX26" fmla="*/ 26258 w 425042"/>
                <a:gd name="connsiteY26" fmla="*/ 177964 h 1332372"/>
                <a:gd name="connsiteX27" fmla="*/ 4294 w 425042"/>
                <a:gd name="connsiteY27" fmla="*/ 235083 h 1332372"/>
                <a:gd name="connsiteX28" fmla="*/ 10907 w 425042"/>
                <a:gd name="connsiteY28" fmla="*/ 251369 h 1332372"/>
                <a:gd name="connsiteX29" fmla="*/ 13741 w 425042"/>
                <a:gd name="connsiteY29" fmla="*/ 254437 h 1332372"/>
                <a:gd name="connsiteX30" fmla="*/ 17284 w 425042"/>
                <a:gd name="connsiteY30" fmla="*/ 257741 h 1332372"/>
                <a:gd name="connsiteX31" fmla="*/ 20826 w 425042"/>
                <a:gd name="connsiteY31" fmla="*/ 559856 h 1332372"/>
                <a:gd name="connsiteX32" fmla="*/ 31454 w 425042"/>
                <a:gd name="connsiteY32" fmla="*/ 534601 h 1332372"/>
                <a:gd name="connsiteX33" fmla="*/ 42554 w 425042"/>
                <a:gd name="connsiteY33" fmla="*/ 708081 h 1332372"/>
                <a:gd name="connsiteX34" fmla="*/ 86246 w 425042"/>
                <a:gd name="connsiteY34" fmla="*/ 701944 h 1332372"/>
                <a:gd name="connsiteX35" fmla="*/ 119311 w 425042"/>
                <a:gd name="connsiteY35" fmla="*/ 708789 h 1332372"/>
                <a:gd name="connsiteX36" fmla="*/ 179535 w 425042"/>
                <a:gd name="connsiteY36" fmla="*/ 708317 h 1332372"/>
                <a:gd name="connsiteX37" fmla="*/ 192525 w 425042"/>
                <a:gd name="connsiteY37" fmla="*/ 711621 h 1332372"/>
                <a:gd name="connsiteX38" fmla="*/ 371545 w 425042"/>
                <a:gd name="connsiteY38" fmla="*/ 712565 h 1332372"/>
                <a:gd name="connsiteX39" fmla="*/ 375560 w 425042"/>
                <a:gd name="connsiteY39" fmla="*/ 714218 h 1332372"/>
                <a:gd name="connsiteX40" fmla="*/ 351942 w 425042"/>
                <a:gd name="connsiteY40" fmla="*/ 730740 h 1332372"/>
                <a:gd name="connsiteX41" fmla="*/ 130175 w 425042"/>
                <a:gd name="connsiteY41" fmla="*/ 748206 h 1332372"/>
                <a:gd name="connsiteX42" fmla="*/ 376741 w 425042"/>
                <a:gd name="connsiteY42" fmla="*/ 743721 h 1332372"/>
                <a:gd name="connsiteX43" fmla="*/ 262669 w 425042"/>
                <a:gd name="connsiteY43" fmla="*/ 767088 h 1332372"/>
                <a:gd name="connsiteX44" fmla="*/ 234564 w 425042"/>
                <a:gd name="connsiteY44" fmla="*/ 777473 h 1332372"/>
                <a:gd name="connsiteX45" fmla="*/ 317461 w 425042"/>
                <a:gd name="connsiteY45" fmla="*/ 771808 h 1332372"/>
                <a:gd name="connsiteX46" fmla="*/ 387605 w 425042"/>
                <a:gd name="connsiteY46" fmla="*/ 790454 h 1332372"/>
                <a:gd name="connsiteX47" fmla="*/ 316989 w 425042"/>
                <a:gd name="connsiteY47" fmla="*/ 820430 h 1332372"/>
                <a:gd name="connsiteX48" fmla="*/ 387841 w 425042"/>
                <a:gd name="connsiteY48" fmla="*/ 804380 h 1332372"/>
                <a:gd name="connsiteX49" fmla="*/ 392564 w 425042"/>
                <a:gd name="connsiteY49" fmla="*/ 964170 h 1332372"/>
                <a:gd name="connsiteX50" fmla="*/ 401775 w 425042"/>
                <a:gd name="connsiteY50" fmla="*/ 1035214 h 1332372"/>
                <a:gd name="connsiteX51" fmla="*/ 401539 w 425042"/>
                <a:gd name="connsiteY51" fmla="*/ 1111215 h 1332372"/>
                <a:gd name="connsiteX52" fmla="*/ 398233 w 425042"/>
                <a:gd name="connsiteY52" fmla="*/ 1113575 h 1332372"/>
                <a:gd name="connsiteX53" fmla="*/ 395162 w 425042"/>
                <a:gd name="connsiteY53" fmla="*/ 1116172 h 1332372"/>
                <a:gd name="connsiteX54" fmla="*/ 382409 w 425042"/>
                <a:gd name="connsiteY54" fmla="*/ 1144967 h 1332372"/>
                <a:gd name="connsiteX55" fmla="*/ 403665 w 425042"/>
                <a:gd name="connsiteY55" fmla="*/ 1151812 h 133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42" h="1332372">
                  <a:moveTo>
                    <a:pt x="403665" y="1151812"/>
                  </a:moveTo>
                  <a:cubicBezTo>
                    <a:pt x="403901" y="1186508"/>
                    <a:pt x="411931" y="1213887"/>
                    <a:pt x="407443" y="1251887"/>
                  </a:cubicBezTo>
                  <a:cubicBezTo>
                    <a:pt x="405318" y="1269117"/>
                    <a:pt x="395162" y="1321751"/>
                    <a:pt x="412403" y="1332372"/>
                  </a:cubicBezTo>
                  <a:cubicBezTo>
                    <a:pt x="421850" y="1319155"/>
                    <a:pt x="416890" y="1310894"/>
                    <a:pt x="417599" y="1290360"/>
                  </a:cubicBezTo>
                  <a:cubicBezTo>
                    <a:pt x="418071" y="1275490"/>
                    <a:pt x="420433" y="1266285"/>
                    <a:pt x="421614" y="1252123"/>
                  </a:cubicBezTo>
                  <a:cubicBezTo>
                    <a:pt x="433186" y="1124669"/>
                    <a:pt x="411695" y="1157004"/>
                    <a:pt x="412403" y="1089501"/>
                  </a:cubicBezTo>
                  <a:cubicBezTo>
                    <a:pt x="412875" y="1059997"/>
                    <a:pt x="415001" y="1037811"/>
                    <a:pt x="415473" y="1007835"/>
                  </a:cubicBezTo>
                  <a:lnTo>
                    <a:pt x="407207" y="746317"/>
                  </a:lnTo>
                  <a:cubicBezTo>
                    <a:pt x="406735" y="745373"/>
                    <a:pt x="406026" y="743957"/>
                    <a:pt x="405790" y="743013"/>
                  </a:cubicBezTo>
                  <a:cubicBezTo>
                    <a:pt x="403192" y="732864"/>
                    <a:pt x="406971" y="736404"/>
                    <a:pt x="408860" y="717522"/>
                  </a:cubicBezTo>
                  <a:lnTo>
                    <a:pt x="409805" y="701944"/>
                  </a:lnTo>
                  <a:cubicBezTo>
                    <a:pt x="408624" y="682590"/>
                    <a:pt x="401775" y="680466"/>
                    <a:pt x="386660" y="682590"/>
                  </a:cubicBezTo>
                  <a:cubicBezTo>
                    <a:pt x="367766" y="685422"/>
                    <a:pt x="392328" y="682590"/>
                    <a:pt x="370836" y="689435"/>
                  </a:cubicBezTo>
                  <a:lnTo>
                    <a:pt x="64755" y="686839"/>
                  </a:lnTo>
                  <a:cubicBezTo>
                    <a:pt x="62629" y="651435"/>
                    <a:pt x="71604" y="633496"/>
                    <a:pt x="63810" y="594788"/>
                  </a:cubicBezTo>
                  <a:lnTo>
                    <a:pt x="48222" y="589359"/>
                  </a:lnTo>
                  <a:lnTo>
                    <a:pt x="48222" y="523980"/>
                  </a:lnTo>
                  <a:lnTo>
                    <a:pt x="34052" y="519495"/>
                  </a:lnTo>
                  <a:cubicBezTo>
                    <a:pt x="6892" y="513831"/>
                    <a:pt x="44207" y="526812"/>
                    <a:pt x="24841" y="518551"/>
                  </a:cubicBezTo>
                  <a:lnTo>
                    <a:pt x="36177" y="213132"/>
                  </a:lnTo>
                  <a:cubicBezTo>
                    <a:pt x="137024" y="210536"/>
                    <a:pt x="118602" y="239331"/>
                    <a:pt x="128049" y="94411"/>
                  </a:cubicBezTo>
                  <a:cubicBezTo>
                    <a:pt x="131120" y="48858"/>
                    <a:pt x="145054" y="2596"/>
                    <a:pt x="116477" y="0"/>
                  </a:cubicBezTo>
                  <a:cubicBezTo>
                    <a:pt x="111753" y="25255"/>
                    <a:pt x="118602" y="29503"/>
                    <a:pt x="111281" y="53814"/>
                  </a:cubicBezTo>
                  <a:lnTo>
                    <a:pt x="105377" y="141616"/>
                  </a:lnTo>
                  <a:cubicBezTo>
                    <a:pt x="108211" y="162859"/>
                    <a:pt x="111989" y="164511"/>
                    <a:pt x="107738" y="191654"/>
                  </a:cubicBezTo>
                  <a:lnTo>
                    <a:pt x="42554" y="193306"/>
                  </a:lnTo>
                  <a:lnTo>
                    <a:pt x="26258" y="177964"/>
                  </a:lnTo>
                  <a:cubicBezTo>
                    <a:pt x="-12238" y="196138"/>
                    <a:pt x="2405" y="186697"/>
                    <a:pt x="4294" y="235083"/>
                  </a:cubicBezTo>
                  <a:cubicBezTo>
                    <a:pt x="5239" y="257741"/>
                    <a:pt x="1696" y="240748"/>
                    <a:pt x="10907" y="251369"/>
                  </a:cubicBezTo>
                  <a:cubicBezTo>
                    <a:pt x="11379" y="251841"/>
                    <a:pt x="13505" y="252549"/>
                    <a:pt x="13741" y="254437"/>
                  </a:cubicBezTo>
                  <a:cubicBezTo>
                    <a:pt x="14213" y="256325"/>
                    <a:pt x="16103" y="256561"/>
                    <a:pt x="17284" y="257741"/>
                  </a:cubicBezTo>
                  <a:lnTo>
                    <a:pt x="20826" y="559856"/>
                  </a:lnTo>
                  <a:lnTo>
                    <a:pt x="31454" y="534601"/>
                  </a:lnTo>
                  <a:cubicBezTo>
                    <a:pt x="39248" y="585347"/>
                    <a:pt x="24841" y="668900"/>
                    <a:pt x="42554" y="708081"/>
                  </a:cubicBezTo>
                  <a:cubicBezTo>
                    <a:pt x="54363" y="705957"/>
                    <a:pt x="71131" y="700056"/>
                    <a:pt x="86246" y="701944"/>
                  </a:cubicBezTo>
                  <a:cubicBezTo>
                    <a:pt x="113170" y="705485"/>
                    <a:pt x="91678" y="712565"/>
                    <a:pt x="119311" y="708789"/>
                  </a:cubicBezTo>
                  <a:lnTo>
                    <a:pt x="179535" y="708317"/>
                  </a:lnTo>
                  <a:cubicBezTo>
                    <a:pt x="189218" y="711621"/>
                    <a:pt x="171505" y="712329"/>
                    <a:pt x="192525" y="711621"/>
                  </a:cubicBezTo>
                  <a:cubicBezTo>
                    <a:pt x="219921" y="710441"/>
                    <a:pt x="367530" y="703596"/>
                    <a:pt x="371545" y="712565"/>
                  </a:cubicBezTo>
                  <a:cubicBezTo>
                    <a:pt x="372253" y="714218"/>
                    <a:pt x="374379" y="713746"/>
                    <a:pt x="375560" y="714218"/>
                  </a:cubicBezTo>
                  <a:cubicBezTo>
                    <a:pt x="373671" y="717050"/>
                    <a:pt x="374379" y="726255"/>
                    <a:pt x="351942" y="730740"/>
                  </a:cubicBezTo>
                  <a:cubicBezTo>
                    <a:pt x="311793" y="739001"/>
                    <a:pt x="157099" y="734280"/>
                    <a:pt x="130175" y="748206"/>
                  </a:cubicBezTo>
                  <a:lnTo>
                    <a:pt x="376741" y="743721"/>
                  </a:lnTo>
                  <a:cubicBezTo>
                    <a:pt x="355485" y="768740"/>
                    <a:pt x="315572" y="758827"/>
                    <a:pt x="262669" y="767088"/>
                  </a:cubicBezTo>
                  <a:cubicBezTo>
                    <a:pt x="230785" y="772044"/>
                    <a:pt x="237870" y="770628"/>
                    <a:pt x="234564" y="777473"/>
                  </a:cubicBezTo>
                  <a:cubicBezTo>
                    <a:pt x="263613" y="777001"/>
                    <a:pt x="295733" y="771336"/>
                    <a:pt x="317461" y="771808"/>
                  </a:cubicBezTo>
                  <a:cubicBezTo>
                    <a:pt x="387132" y="773460"/>
                    <a:pt x="383117" y="754342"/>
                    <a:pt x="387605" y="790454"/>
                  </a:cubicBezTo>
                  <a:cubicBezTo>
                    <a:pt x="351234" y="813349"/>
                    <a:pt x="319114" y="794703"/>
                    <a:pt x="316989" y="820430"/>
                  </a:cubicBezTo>
                  <a:cubicBezTo>
                    <a:pt x="337300" y="812877"/>
                    <a:pt x="361153" y="815237"/>
                    <a:pt x="387841" y="804380"/>
                  </a:cubicBezTo>
                  <a:cubicBezTo>
                    <a:pt x="391620" y="856070"/>
                    <a:pt x="389022" y="911536"/>
                    <a:pt x="392564" y="964170"/>
                  </a:cubicBezTo>
                  <a:cubicBezTo>
                    <a:pt x="394218" y="988245"/>
                    <a:pt x="399414" y="1012792"/>
                    <a:pt x="401775" y="1035214"/>
                  </a:cubicBezTo>
                  <a:cubicBezTo>
                    <a:pt x="404373" y="1057637"/>
                    <a:pt x="401067" y="1086904"/>
                    <a:pt x="401539" y="1111215"/>
                  </a:cubicBezTo>
                  <a:cubicBezTo>
                    <a:pt x="400594" y="1112159"/>
                    <a:pt x="398941" y="1113103"/>
                    <a:pt x="398233" y="1113575"/>
                  </a:cubicBezTo>
                  <a:cubicBezTo>
                    <a:pt x="397760" y="1114047"/>
                    <a:pt x="395871" y="1115464"/>
                    <a:pt x="395162" y="1116172"/>
                  </a:cubicBezTo>
                  <a:cubicBezTo>
                    <a:pt x="383117" y="1126557"/>
                    <a:pt x="383590" y="1126321"/>
                    <a:pt x="382409" y="1144967"/>
                  </a:cubicBezTo>
                  <a:lnTo>
                    <a:pt x="403665" y="115181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1" name="Forma libre 695">
              <a:extLst>
                <a:ext uri="{FF2B5EF4-FFF2-40B4-BE49-F238E27FC236}">
                  <a16:creationId xmlns:a16="http://schemas.microsoft.com/office/drawing/2014/main" id="{2EDBF206-76CF-7EE2-7D1C-5D6FAA5D8770}"/>
                </a:ext>
              </a:extLst>
            </p:cNvPr>
            <p:cNvSpPr/>
            <p:nvPr/>
          </p:nvSpPr>
          <p:spPr>
            <a:xfrm>
              <a:off x="8887880" y="1255899"/>
              <a:ext cx="17701" cy="337990"/>
            </a:xfrm>
            <a:custGeom>
              <a:avLst/>
              <a:gdLst>
                <a:gd name="connsiteX0" fmla="*/ 11744 w 17701"/>
                <a:gd name="connsiteY0" fmla="*/ 0 h 337990"/>
                <a:gd name="connsiteX1" fmla="*/ 2769 w 17701"/>
                <a:gd name="connsiteY1" fmla="*/ 35876 h 337990"/>
                <a:gd name="connsiteX2" fmla="*/ 5840 w 17701"/>
                <a:gd name="connsiteY2" fmla="*/ 166635 h 337990"/>
                <a:gd name="connsiteX3" fmla="*/ 6312 w 17701"/>
                <a:gd name="connsiteY3" fmla="*/ 337991 h 337990"/>
                <a:gd name="connsiteX4" fmla="*/ 10327 w 17701"/>
                <a:gd name="connsiteY4" fmla="*/ 253493 h 337990"/>
                <a:gd name="connsiteX5" fmla="*/ 11744 w 17701"/>
                <a:gd name="connsiteY5" fmla="*/ 0 h 3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 h="337990">
                  <a:moveTo>
                    <a:pt x="11744" y="0"/>
                  </a:moveTo>
                  <a:cubicBezTo>
                    <a:pt x="-4788" y="6609"/>
                    <a:pt x="171" y="11093"/>
                    <a:pt x="2769" y="35876"/>
                  </a:cubicBezTo>
                  <a:lnTo>
                    <a:pt x="5840" y="166635"/>
                  </a:lnTo>
                  <a:cubicBezTo>
                    <a:pt x="4423" y="185753"/>
                    <a:pt x="-65" y="325245"/>
                    <a:pt x="6312" y="337991"/>
                  </a:cubicBezTo>
                  <a:cubicBezTo>
                    <a:pt x="11508" y="324537"/>
                    <a:pt x="11035" y="272611"/>
                    <a:pt x="10327" y="253493"/>
                  </a:cubicBezTo>
                  <a:cubicBezTo>
                    <a:pt x="7020" y="178436"/>
                    <a:pt x="27331" y="26199"/>
                    <a:pt x="1174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2" name="Forma libre 696">
              <a:extLst>
                <a:ext uri="{FF2B5EF4-FFF2-40B4-BE49-F238E27FC236}">
                  <a16:creationId xmlns:a16="http://schemas.microsoft.com/office/drawing/2014/main" id="{DD7ACB9D-1C82-CEED-634B-9AC55C04D21C}"/>
                </a:ext>
              </a:extLst>
            </p:cNvPr>
            <p:cNvSpPr/>
            <p:nvPr/>
          </p:nvSpPr>
          <p:spPr>
            <a:xfrm>
              <a:off x="9254356" y="546552"/>
              <a:ext cx="36613" cy="134621"/>
            </a:xfrm>
            <a:custGeom>
              <a:avLst/>
              <a:gdLst>
                <a:gd name="connsiteX0" fmla="*/ 25981 w 36613"/>
                <a:gd name="connsiteY0" fmla="*/ 134622 h 134621"/>
                <a:gd name="connsiteX1" fmla="*/ 35428 w 36613"/>
                <a:gd name="connsiteY1" fmla="*/ 93317 h 134621"/>
                <a:gd name="connsiteX2" fmla="*/ 29996 w 36613"/>
                <a:gd name="connsiteY2" fmla="*/ 50124 h 134621"/>
                <a:gd name="connsiteX3" fmla="*/ 2 w 36613"/>
                <a:gd name="connsiteY3" fmla="*/ 6223 h 134621"/>
                <a:gd name="connsiteX4" fmla="*/ 25981 w 36613"/>
                <a:gd name="connsiteY4" fmla="*/ 134622 h 1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3" h="134621">
                  <a:moveTo>
                    <a:pt x="25981" y="134622"/>
                  </a:moveTo>
                  <a:cubicBezTo>
                    <a:pt x="39443" y="124945"/>
                    <a:pt x="36845" y="116212"/>
                    <a:pt x="35428" y="93317"/>
                  </a:cubicBezTo>
                  <a:cubicBezTo>
                    <a:pt x="34247" y="76087"/>
                    <a:pt x="31177" y="64050"/>
                    <a:pt x="29996" y="50124"/>
                  </a:cubicBezTo>
                  <a:cubicBezTo>
                    <a:pt x="26926" y="14956"/>
                    <a:pt x="36373" y="-12895"/>
                    <a:pt x="2" y="6223"/>
                  </a:cubicBezTo>
                  <a:cubicBezTo>
                    <a:pt x="-234" y="18260"/>
                    <a:pt x="22202" y="129193"/>
                    <a:pt x="25981" y="13462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3" name="Forma libre 697">
              <a:extLst>
                <a:ext uri="{FF2B5EF4-FFF2-40B4-BE49-F238E27FC236}">
                  <a16:creationId xmlns:a16="http://schemas.microsoft.com/office/drawing/2014/main" id="{60E0A7D7-72BC-0F42-4C1F-8EE7897F0F17}"/>
                </a:ext>
              </a:extLst>
            </p:cNvPr>
            <p:cNvSpPr/>
            <p:nvPr/>
          </p:nvSpPr>
          <p:spPr>
            <a:xfrm>
              <a:off x="9224364" y="135853"/>
              <a:ext cx="146191" cy="142181"/>
            </a:xfrm>
            <a:custGeom>
              <a:avLst/>
              <a:gdLst>
                <a:gd name="connsiteX0" fmla="*/ 96123 w 146191"/>
                <a:gd name="connsiteY0" fmla="*/ 49664 h 142181"/>
                <a:gd name="connsiteX1" fmla="*/ 82661 w 146191"/>
                <a:gd name="connsiteY1" fmla="*/ 63589 h 142181"/>
                <a:gd name="connsiteX2" fmla="*/ 53375 w 146191"/>
                <a:gd name="connsiteY2" fmla="*/ 88608 h 142181"/>
                <a:gd name="connsiteX3" fmla="*/ 25507 w 146191"/>
                <a:gd name="connsiteY3" fmla="*/ 114335 h 142181"/>
                <a:gd name="connsiteX4" fmla="*/ 0 w 146191"/>
                <a:gd name="connsiteY4" fmla="*/ 139826 h 142181"/>
                <a:gd name="connsiteX5" fmla="*/ 68254 w 146191"/>
                <a:gd name="connsiteY5" fmla="*/ 86248 h 142181"/>
                <a:gd name="connsiteX6" fmla="*/ 146192 w 146191"/>
                <a:gd name="connsiteY6" fmla="*/ 570 h 142181"/>
                <a:gd name="connsiteX7" fmla="*/ 107459 w 146191"/>
                <a:gd name="connsiteY7" fmla="*/ 17564 h 142181"/>
                <a:gd name="connsiteX8" fmla="*/ 113127 w 146191"/>
                <a:gd name="connsiteY8" fmla="*/ 33378 h 142181"/>
                <a:gd name="connsiteX9" fmla="*/ 96123 w 146191"/>
                <a:gd name="connsiteY9" fmla="*/ 49664 h 14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91" h="142181">
                  <a:moveTo>
                    <a:pt x="96123" y="49664"/>
                  </a:moveTo>
                  <a:cubicBezTo>
                    <a:pt x="88802" y="56981"/>
                    <a:pt x="90455" y="56745"/>
                    <a:pt x="82661" y="63589"/>
                  </a:cubicBezTo>
                  <a:cubicBezTo>
                    <a:pt x="71561" y="73503"/>
                    <a:pt x="63059" y="80583"/>
                    <a:pt x="53375" y="88608"/>
                  </a:cubicBezTo>
                  <a:cubicBezTo>
                    <a:pt x="41567" y="98758"/>
                    <a:pt x="34481" y="103478"/>
                    <a:pt x="25507" y="114335"/>
                  </a:cubicBezTo>
                  <a:lnTo>
                    <a:pt x="0" y="139826"/>
                  </a:lnTo>
                  <a:cubicBezTo>
                    <a:pt x="20547" y="151864"/>
                    <a:pt x="28813" y="115279"/>
                    <a:pt x="68254" y="86248"/>
                  </a:cubicBezTo>
                  <a:cubicBezTo>
                    <a:pt x="91399" y="69018"/>
                    <a:pt x="145011" y="31962"/>
                    <a:pt x="146192" y="570"/>
                  </a:cubicBezTo>
                  <a:cubicBezTo>
                    <a:pt x="117615" y="-2026"/>
                    <a:pt x="123283" y="4347"/>
                    <a:pt x="107459" y="17564"/>
                  </a:cubicBezTo>
                  <a:lnTo>
                    <a:pt x="113127" y="33378"/>
                  </a:lnTo>
                  <a:lnTo>
                    <a:pt x="96123" y="4966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4" name="Forma libre 698">
              <a:extLst>
                <a:ext uri="{FF2B5EF4-FFF2-40B4-BE49-F238E27FC236}">
                  <a16:creationId xmlns:a16="http://schemas.microsoft.com/office/drawing/2014/main" id="{746D5414-A8CA-E720-CAAB-BCD87CA9E675}"/>
                </a:ext>
              </a:extLst>
            </p:cNvPr>
            <p:cNvSpPr/>
            <p:nvPr/>
          </p:nvSpPr>
          <p:spPr>
            <a:xfrm>
              <a:off x="9462427" y="1786724"/>
              <a:ext cx="160620" cy="42043"/>
            </a:xfrm>
            <a:custGeom>
              <a:avLst/>
              <a:gdLst>
                <a:gd name="connsiteX0" fmla="*/ 160599 w 160620"/>
                <a:gd name="connsiteY0" fmla="*/ 0 h 42043"/>
                <a:gd name="connsiteX1" fmla="*/ 125881 w 160620"/>
                <a:gd name="connsiteY1" fmla="*/ 20534 h 42043"/>
                <a:gd name="connsiteX2" fmla="*/ 0 w 160620"/>
                <a:gd name="connsiteY2" fmla="*/ 38236 h 42043"/>
                <a:gd name="connsiteX3" fmla="*/ 96123 w 160620"/>
                <a:gd name="connsiteY3" fmla="*/ 38236 h 42043"/>
                <a:gd name="connsiteX4" fmla="*/ 160599 w 160620"/>
                <a:gd name="connsiteY4" fmla="*/ 0 h 4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20" h="42043">
                  <a:moveTo>
                    <a:pt x="160599" y="0"/>
                  </a:moveTo>
                  <a:cubicBezTo>
                    <a:pt x="130132" y="4485"/>
                    <a:pt x="150679" y="7789"/>
                    <a:pt x="125881" y="20534"/>
                  </a:cubicBezTo>
                  <a:cubicBezTo>
                    <a:pt x="94470" y="37056"/>
                    <a:pt x="24562" y="22423"/>
                    <a:pt x="0" y="38236"/>
                  </a:cubicBezTo>
                  <a:cubicBezTo>
                    <a:pt x="16060" y="45317"/>
                    <a:pt x="75103" y="40833"/>
                    <a:pt x="96123" y="38236"/>
                  </a:cubicBezTo>
                  <a:cubicBezTo>
                    <a:pt x="144775" y="32336"/>
                    <a:pt x="161307" y="34460"/>
                    <a:pt x="16059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5" name="Forma libre 699">
              <a:extLst>
                <a:ext uri="{FF2B5EF4-FFF2-40B4-BE49-F238E27FC236}">
                  <a16:creationId xmlns:a16="http://schemas.microsoft.com/office/drawing/2014/main" id="{5756BC85-E6E1-C144-166B-F61702926E74}"/>
                </a:ext>
              </a:extLst>
            </p:cNvPr>
            <p:cNvSpPr/>
            <p:nvPr/>
          </p:nvSpPr>
          <p:spPr>
            <a:xfrm>
              <a:off x="9238534" y="80013"/>
              <a:ext cx="142347" cy="123678"/>
            </a:xfrm>
            <a:custGeom>
              <a:avLst/>
              <a:gdLst>
                <a:gd name="connsiteX0" fmla="*/ 66601 w 142347"/>
                <a:gd name="connsiteY0" fmla="*/ 57591 h 123678"/>
                <a:gd name="connsiteX1" fmla="*/ 0 w 142347"/>
                <a:gd name="connsiteY1" fmla="*/ 123678 h 123678"/>
                <a:gd name="connsiteX2" fmla="*/ 21728 w 142347"/>
                <a:gd name="connsiteY2" fmla="*/ 110697 h 123678"/>
                <a:gd name="connsiteX3" fmla="*/ 76520 w 142347"/>
                <a:gd name="connsiteY3" fmla="*/ 61131 h 123678"/>
                <a:gd name="connsiteX4" fmla="*/ 133438 w 142347"/>
                <a:gd name="connsiteY4" fmla="*/ 14870 h 123678"/>
                <a:gd name="connsiteX5" fmla="*/ 140051 w 142347"/>
                <a:gd name="connsiteY5" fmla="*/ 7081 h 123678"/>
                <a:gd name="connsiteX6" fmla="*/ 139107 w 142347"/>
                <a:gd name="connsiteY6" fmla="*/ 0 h 123678"/>
                <a:gd name="connsiteX7" fmla="*/ 66601 w 142347"/>
                <a:gd name="connsiteY7" fmla="*/ 57591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47" h="123678">
                  <a:moveTo>
                    <a:pt x="66601" y="57591"/>
                  </a:moveTo>
                  <a:cubicBezTo>
                    <a:pt x="49833" y="70100"/>
                    <a:pt x="4251" y="105032"/>
                    <a:pt x="0" y="123678"/>
                  </a:cubicBezTo>
                  <a:cubicBezTo>
                    <a:pt x="22200" y="122498"/>
                    <a:pt x="5668" y="127455"/>
                    <a:pt x="21728" y="110697"/>
                  </a:cubicBezTo>
                  <a:lnTo>
                    <a:pt x="76520" y="61131"/>
                  </a:lnTo>
                  <a:cubicBezTo>
                    <a:pt x="102027" y="41305"/>
                    <a:pt x="105806" y="44845"/>
                    <a:pt x="133438" y="14870"/>
                  </a:cubicBezTo>
                  <a:cubicBezTo>
                    <a:pt x="135092" y="12981"/>
                    <a:pt x="139107" y="8733"/>
                    <a:pt x="140051" y="7081"/>
                  </a:cubicBezTo>
                  <a:cubicBezTo>
                    <a:pt x="144539" y="-1652"/>
                    <a:pt x="141468" y="5193"/>
                    <a:pt x="139107" y="0"/>
                  </a:cubicBezTo>
                  <a:lnTo>
                    <a:pt x="66601" y="5759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6" name="Forma libre 700">
              <a:extLst>
                <a:ext uri="{FF2B5EF4-FFF2-40B4-BE49-F238E27FC236}">
                  <a16:creationId xmlns:a16="http://schemas.microsoft.com/office/drawing/2014/main" id="{F2AF73A1-280E-2482-C440-E86FAA18F869}"/>
                </a:ext>
              </a:extLst>
            </p:cNvPr>
            <p:cNvSpPr/>
            <p:nvPr/>
          </p:nvSpPr>
          <p:spPr>
            <a:xfrm>
              <a:off x="9236645" y="89218"/>
              <a:ext cx="99395" cy="71752"/>
            </a:xfrm>
            <a:custGeom>
              <a:avLst/>
              <a:gdLst>
                <a:gd name="connsiteX0" fmla="*/ 93525 w 99395"/>
                <a:gd name="connsiteY0" fmla="*/ 708 h 71752"/>
                <a:gd name="connsiteX1" fmla="*/ 90927 w 99395"/>
                <a:gd name="connsiteY1" fmla="*/ 236 h 71752"/>
                <a:gd name="connsiteX2" fmla="*/ 88329 w 99395"/>
                <a:gd name="connsiteY2" fmla="*/ 0 h 71752"/>
                <a:gd name="connsiteX3" fmla="*/ 19839 w 99395"/>
                <a:gd name="connsiteY3" fmla="*/ 48386 h 71752"/>
                <a:gd name="connsiteX4" fmla="*/ 0 w 99395"/>
                <a:gd name="connsiteY4" fmla="*/ 71752 h 71752"/>
                <a:gd name="connsiteX5" fmla="*/ 27396 w 99395"/>
                <a:gd name="connsiteY5" fmla="*/ 55702 h 71752"/>
                <a:gd name="connsiteX6" fmla="*/ 79591 w 99395"/>
                <a:gd name="connsiteY6" fmla="*/ 21242 h 71752"/>
                <a:gd name="connsiteX7" fmla="*/ 93525 w 99395"/>
                <a:gd name="connsiteY7" fmla="*/ 708 h 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5" h="71752">
                  <a:moveTo>
                    <a:pt x="93525" y="708"/>
                  </a:moveTo>
                  <a:cubicBezTo>
                    <a:pt x="92816" y="472"/>
                    <a:pt x="91399" y="0"/>
                    <a:pt x="90927" y="236"/>
                  </a:cubicBezTo>
                  <a:cubicBezTo>
                    <a:pt x="90691" y="236"/>
                    <a:pt x="88802" y="0"/>
                    <a:pt x="88329" y="0"/>
                  </a:cubicBezTo>
                  <a:lnTo>
                    <a:pt x="19839" y="48386"/>
                  </a:lnTo>
                  <a:cubicBezTo>
                    <a:pt x="472" y="60895"/>
                    <a:pt x="3779" y="49802"/>
                    <a:pt x="0" y="71752"/>
                  </a:cubicBezTo>
                  <a:cubicBezTo>
                    <a:pt x="22673" y="67268"/>
                    <a:pt x="9683" y="69156"/>
                    <a:pt x="27396" y="55702"/>
                  </a:cubicBezTo>
                  <a:lnTo>
                    <a:pt x="79591" y="21242"/>
                  </a:lnTo>
                  <a:cubicBezTo>
                    <a:pt x="113364" y="-2124"/>
                    <a:pt x="93761" y="944"/>
                    <a:pt x="93525" y="7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7" name="Forma libre 701">
              <a:extLst>
                <a:ext uri="{FF2B5EF4-FFF2-40B4-BE49-F238E27FC236}">
                  <a16:creationId xmlns:a16="http://schemas.microsoft.com/office/drawing/2014/main" id="{0928007F-F505-4D85-EEE1-BE762B69304B}"/>
                </a:ext>
              </a:extLst>
            </p:cNvPr>
            <p:cNvSpPr/>
            <p:nvPr/>
          </p:nvSpPr>
          <p:spPr>
            <a:xfrm>
              <a:off x="9421569" y="1773978"/>
              <a:ext cx="134146" cy="18289"/>
            </a:xfrm>
            <a:custGeom>
              <a:avLst/>
              <a:gdLst>
                <a:gd name="connsiteX0" fmla="*/ 0 w 134146"/>
                <a:gd name="connsiteY0" fmla="*/ 13926 h 18289"/>
                <a:gd name="connsiteX1" fmla="*/ 76284 w 134146"/>
                <a:gd name="connsiteY1" fmla="*/ 16758 h 18289"/>
                <a:gd name="connsiteX2" fmla="*/ 134147 w 134146"/>
                <a:gd name="connsiteY2" fmla="*/ 0 h 18289"/>
                <a:gd name="connsiteX3" fmla="*/ 0 w 134146"/>
                <a:gd name="connsiteY3" fmla="*/ 13926 h 18289"/>
              </a:gdLst>
              <a:ahLst/>
              <a:cxnLst>
                <a:cxn ang="0">
                  <a:pos x="connsiteX0" y="connsiteY0"/>
                </a:cxn>
                <a:cxn ang="0">
                  <a:pos x="connsiteX1" y="connsiteY1"/>
                </a:cxn>
                <a:cxn ang="0">
                  <a:pos x="connsiteX2" y="connsiteY2"/>
                </a:cxn>
                <a:cxn ang="0">
                  <a:pos x="connsiteX3" y="connsiteY3"/>
                </a:cxn>
              </a:cxnLst>
              <a:rect l="l" t="t" r="r" b="b"/>
              <a:pathLst>
                <a:path w="134146" h="18289">
                  <a:moveTo>
                    <a:pt x="0" y="13926"/>
                  </a:moveTo>
                  <a:cubicBezTo>
                    <a:pt x="17949" y="22187"/>
                    <a:pt x="52195" y="16050"/>
                    <a:pt x="76284" y="16758"/>
                  </a:cubicBezTo>
                  <a:cubicBezTo>
                    <a:pt x="128243" y="18174"/>
                    <a:pt x="129660" y="17938"/>
                    <a:pt x="134147" y="0"/>
                  </a:cubicBezTo>
                  <a:lnTo>
                    <a:pt x="0" y="1392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8" name="Forma libre 702">
              <a:extLst>
                <a:ext uri="{FF2B5EF4-FFF2-40B4-BE49-F238E27FC236}">
                  <a16:creationId xmlns:a16="http://schemas.microsoft.com/office/drawing/2014/main" id="{87136E7D-210F-B589-7B55-FDC990962F2F}"/>
                </a:ext>
              </a:extLst>
            </p:cNvPr>
            <p:cNvSpPr/>
            <p:nvPr/>
          </p:nvSpPr>
          <p:spPr>
            <a:xfrm>
              <a:off x="9229921" y="333627"/>
              <a:ext cx="62277" cy="80128"/>
            </a:xfrm>
            <a:custGeom>
              <a:avLst/>
              <a:gdLst>
                <a:gd name="connsiteX0" fmla="*/ 4598 w 62277"/>
                <a:gd name="connsiteY0" fmla="*/ 80128 h 80128"/>
                <a:gd name="connsiteX1" fmla="*/ 59155 w 62277"/>
                <a:gd name="connsiteY1" fmla="*/ 115 h 80128"/>
                <a:gd name="connsiteX2" fmla="*/ 24909 w 62277"/>
                <a:gd name="connsiteY2" fmla="*/ 41656 h 80128"/>
                <a:gd name="connsiteX3" fmla="*/ 4598 w 62277"/>
                <a:gd name="connsiteY3" fmla="*/ 80128 h 80128"/>
              </a:gdLst>
              <a:ahLst/>
              <a:cxnLst>
                <a:cxn ang="0">
                  <a:pos x="connsiteX0" y="connsiteY0"/>
                </a:cxn>
                <a:cxn ang="0">
                  <a:pos x="connsiteX1" y="connsiteY1"/>
                </a:cxn>
                <a:cxn ang="0">
                  <a:pos x="connsiteX2" y="connsiteY2"/>
                </a:cxn>
                <a:cxn ang="0">
                  <a:pos x="connsiteX3" y="connsiteY3"/>
                </a:cxn>
              </a:cxnLst>
              <a:rect l="l" t="t" r="r" b="b"/>
              <a:pathLst>
                <a:path w="62277" h="80128">
                  <a:moveTo>
                    <a:pt x="4598" y="80128"/>
                  </a:moveTo>
                  <a:cubicBezTo>
                    <a:pt x="12156" y="65258"/>
                    <a:pt x="77104" y="4363"/>
                    <a:pt x="59155" y="115"/>
                  </a:cubicBezTo>
                  <a:cubicBezTo>
                    <a:pt x="49235" y="-2245"/>
                    <a:pt x="31995" y="32451"/>
                    <a:pt x="24909" y="41656"/>
                  </a:cubicBezTo>
                  <a:cubicBezTo>
                    <a:pt x="7905" y="63842"/>
                    <a:pt x="-8155" y="61246"/>
                    <a:pt x="4598" y="8012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79" name="Forma libre 703">
              <a:extLst>
                <a:ext uri="{FF2B5EF4-FFF2-40B4-BE49-F238E27FC236}">
                  <a16:creationId xmlns:a16="http://schemas.microsoft.com/office/drawing/2014/main" id="{6B2D69B3-F0CE-2825-82B9-580C831FA5B5}"/>
                </a:ext>
              </a:extLst>
            </p:cNvPr>
            <p:cNvSpPr/>
            <p:nvPr/>
          </p:nvSpPr>
          <p:spPr>
            <a:xfrm>
              <a:off x="9269473" y="230126"/>
              <a:ext cx="63991" cy="67267"/>
            </a:xfrm>
            <a:custGeom>
              <a:avLst/>
              <a:gdLst>
                <a:gd name="connsiteX0" fmla="*/ 54320 w 63991"/>
                <a:gd name="connsiteY0" fmla="*/ 0 h 67267"/>
                <a:gd name="connsiteX1" fmla="*/ 43220 w 63991"/>
                <a:gd name="connsiteY1" fmla="*/ 16994 h 67267"/>
                <a:gd name="connsiteX2" fmla="*/ 0 w 63991"/>
                <a:gd name="connsiteY2" fmla="*/ 67268 h 67267"/>
                <a:gd name="connsiteX3" fmla="*/ 44165 w 63991"/>
                <a:gd name="connsiteY3" fmla="*/ 34932 h 67267"/>
                <a:gd name="connsiteX4" fmla="*/ 54320 w 63991"/>
                <a:gd name="connsiteY4" fmla="*/ 0 h 6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1" h="67267">
                  <a:moveTo>
                    <a:pt x="54320" y="0"/>
                  </a:moveTo>
                  <a:cubicBezTo>
                    <a:pt x="41330" y="12745"/>
                    <a:pt x="51722" y="2596"/>
                    <a:pt x="43220" y="16994"/>
                  </a:cubicBezTo>
                  <a:cubicBezTo>
                    <a:pt x="29758" y="40361"/>
                    <a:pt x="10155" y="47677"/>
                    <a:pt x="0" y="67268"/>
                  </a:cubicBezTo>
                  <a:cubicBezTo>
                    <a:pt x="20783" y="61603"/>
                    <a:pt x="27396" y="48622"/>
                    <a:pt x="44165" y="34932"/>
                  </a:cubicBezTo>
                  <a:cubicBezTo>
                    <a:pt x="60224" y="21714"/>
                    <a:pt x="73923" y="16050"/>
                    <a:pt x="543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0" name="Forma libre 704">
              <a:extLst>
                <a:ext uri="{FF2B5EF4-FFF2-40B4-BE49-F238E27FC236}">
                  <a16:creationId xmlns:a16="http://schemas.microsoft.com/office/drawing/2014/main" id="{0514E2B1-A8A6-5C36-CE25-48690AAC84F0}"/>
                </a:ext>
              </a:extLst>
            </p:cNvPr>
            <p:cNvSpPr/>
            <p:nvPr/>
          </p:nvSpPr>
          <p:spPr>
            <a:xfrm>
              <a:off x="9638141" y="1757449"/>
              <a:ext cx="76048" cy="33693"/>
            </a:xfrm>
            <a:custGeom>
              <a:avLst/>
              <a:gdLst>
                <a:gd name="connsiteX0" fmla="*/ 76048 w 76048"/>
                <a:gd name="connsiteY0" fmla="*/ 2132 h 33693"/>
                <a:gd name="connsiteX1" fmla="*/ 42039 w 76048"/>
                <a:gd name="connsiteY1" fmla="*/ 16058 h 33693"/>
                <a:gd name="connsiteX2" fmla="*/ 0 w 76048"/>
                <a:gd name="connsiteY2" fmla="*/ 33288 h 33693"/>
                <a:gd name="connsiteX3" fmla="*/ 76048 w 76048"/>
                <a:gd name="connsiteY3" fmla="*/ 2132 h 33693"/>
              </a:gdLst>
              <a:ahLst/>
              <a:cxnLst>
                <a:cxn ang="0">
                  <a:pos x="connsiteX0" y="connsiteY0"/>
                </a:cxn>
                <a:cxn ang="0">
                  <a:pos x="connsiteX1" y="connsiteY1"/>
                </a:cxn>
                <a:cxn ang="0">
                  <a:pos x="connsiteX2" y="connsiteY2"/>
                </a:cxn>
                <a:cxn ang="0">
                  <a:pos x="connsiteX3" y="connsiteY3"/>
                </a:cxn>
              </a:cxnLst>
              <a:rect l="l" t="t" r="r" b="b"/>
              <a:pathLst>
                <a:path w="76048" h="33693">
                  <a:moveTo>
                    <a:pt x="76048" y="2132"/>
                  </a:moveTo>
                  <a:cubicBezTo>
                    <a:pt x="57863" y="-5421"/>
                    <a:pt x="56209" y="8977"/>
                    <a:pt x="42039" y="16058"/>
                  </a:cubicBezTo>
                  <a:cubicBezTo>
                    <a:pt x="25743" y="24555"/>
                    <a:pt x="11100" y="24791"/>
                    <a:pt x="0" y="33288"/>
                  </a:cubicBezTo>
                  <a:cubicBezTo>
                    <a:pt x="12517" y="35176"/>
                    <a:pt x="69435" y="31399"/>
                    <a:pt x="76048" y="213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1" name="Forma libre 705">
              <a:extLst>
                <a:ext uri="{FF2B5EF4-FFF2-40B4-BE49-F238E27FC236}">
                  <a16:creationId xmlns:a16="http://schemas.microsoft.com/office/drawing/2014/main" id="{78C7B695-743C-EC61-AD54-D6D4CCED9F4D}"/>
                </a:ext>
              </a:extLst>
            </p:cNvPr>
            <p:cNvSpPr/>
            <p:nvPr/>
          </p:nvSpPr>
          <p:spPr>
            <a:xfrm>
              <a:off x="9269709" y="724366"/>
              <a:ext cx="25270" cy="28404"/>
            </a:xfrm>
            <a:custGeom>
              <a:avLst/>
              <a:gdLst>
                <a:gd name="connsiteX0" fmla="*/ 0 w 25270"/>
                <a:gd name="connsiteY0" fmla="*/ 8025 h 28404"/>
                <a:gd name="connsiteX1" fmla="*/ 25271 w 25270"/>
                <a:gd name="connsiteY1" fmla="*/ 28087 h 28404"/>
                <a:gd name="connsiteX2" fmla="*/ 11809 w 25270"/>
                <a:gd name="connsiteY2" fmla="*/ 0 h 28404"/>
                <a:gd name="connsiteX3" fmla="*/ 0 w 25270"/>
                <a:gd name="connsiteY3" fmla="*/ 8025 h 28404"/>
              </a:gdLst>
              <a:ahLst/>
              <a:cxnLst>
                <a:cxn ang="0">
                  <a:pos x="connsiteX0" y="connsiteY0"/>
                </a:cxn>
                <a:cxn ang="0">
                  <a:pos x="connsiteX1" y="connsiteY1"/>
                </a:cxn>
                <a:cxn ang="0">
                  <a:pos x="connsiteX2" y="connsiteY2"/>
                </a:cxn>
                <a:cxn ang="0">
                  <a:pos x="connsiteX3" y="connsiteY3"/>
                </a:cxn>
              </a:cxnLst>
              <a:rect l="l" t="t" r="r" b="b"/>
              <a:pathLst>
                <a:path w="25270" h="28404">
                  <a:moveTo>
                    <a:pt x="0" y="8025"/>
                  </a:moveTo>
                  <a:cubicBezTo>
                    <a:pt x="6613" y="28087"/>
                    <a:pt x="3543" y="29267"/>
                    <a:pt x="25271" y="28087"/>
                  </a:cubicBezTo>
                  <a:cubicBezTo>
                    <a:pt x="23617" y="7789"/>
                    <a:pt x="25743" y="8261"/>
                    <a:pt x="11809" y="0"/>
                  </a:cubicBezTo>
                  <a:lnTo>
                    <a:pt x="0" y="802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582" name="TextBox 22581">
            <a:extLst>
              <a:ext uri="{FF2B5EF4-FFF2-40B4-BE49-F238E27FC236}">
                <a16:creationId xmlns:a16="http://schemas.microsoft.com/office/drawing/2014/main" id="{22F2814E-AD61-7092-4D71-A95F3D3E1918}"/>
              </a:ext>
            </a:extLst>
          </p:cNvPr>
          <p:cNvSpPr txBox="1"/>
          <p:nvPr/>
        </p:nvSpPr>
        <p:spPr>
          <a:xfrm>
            <a:off x="8436883" y="4540804"/>
            <a:ext cx="2419782" cy="923330"/>
          </a:xfrm>
          <a:prstGeom prst="rect">
            <a:avLst/>
          </a:prstGeom>
          <a:noFill/>
        </p:spPr>
        <p:txBody>
          <a:bodyPr wrap="square">
            <a:spAutoFit/>
          </a:bodyPr>
          <a:lstStyle/>
          <a:p>
            <a:r>
              <a:rPr lang="en-US" b="1">
                <a:latin typeface="Quicksand"/>
              </a:rPr>
              <a:t>Sentence Permulation:</a:t>
            </a:r>
            <a:r>
              <a:rPr lang="en-US">
                <a:latin typeface="Quicksand"/>
              </a:rPr>
              <a:t> Các câu được xóa trộn một cách ngẫu nhiên</a:t>
            </a:r>
            <a:r>
              <a:rPr lang="en-US" b="1">
                <a:latin typeface="Quicksand"/>
              </a:rPr>
              <a:t> </a:t>
            </a:r>
            <a:endParaRPr lang="en-US">
              <a:latin typeface="Quicksand"/>
            </a:endParaRPr>
          </a:p>
        </p:txBody>
      </p:sp>
      <p:grpSp>
        <p:nvGrpSpPr>
          <p:cNvPr id="22583" name="Gráfico 626">
            <a:extLst>
              <a:ext uri="{FF2B5EF4-FFF2-40B4-BE49-F238E27FC236}">
                <a16:creationId xmlns:a16="http://schemas.microsoft.com/office/drawing/2014/main" id="{41915196-91C2-F8CC-E5A6-6A27D1A773A8}"/>
              </a:ext>
            </a:extLst>
          </p:cNvPr>
          <p:cNvGrpSpPr/>
          <p:nvPr/>
        </p:nvGrpSpPr>
        <p:grpSpPr>
          <a:xfrm rot="2995470">
            <a:off x="9210085" y="2695552"/>
            <a:ext cx="588910" cy="725489"/>
            <a:chOff x="8817537" y="57"/>
            <a:chExt cx="1051941" cy="1899782"/>
          </a:xfrm>
          <a:solidFill>
            <a:srgbClr val="262626"/>
          </a:solidFill>
        </p:grpSpPr>
        <p:sp>
          <p:nvSpPr>
            <p:cNvPr id="22584" name="Forma libre 691">
              <a:extLst>
                <a:ext uri="{FF2B5EF4-FFF2-40B4-BE49-F238E27FC236}">
                  <a16:creationId xmlns:a16="http://schemas.microsoft.com/office/drawing/2014/main" id="{86D20F07-C166-495A-2AC5-4FB03ACBA499}"/>
                </a:ext>
              </a:extLst>
            </p:cNvPr>
            <p:cNvSpPr/>
            <p:nvPr/>
          </p:nvSpPr>
          <p:spPr>
            <a:xfrm>
              <a:off x="9173168" y="57"/>
              <a:ext cx="474412" cy="1220438"/>
            </a:xfrm>
            <a:custGeom>
              <a:avLst/>
              <a:gdLst>
                <a:gd name="connsiteX0" fmla="*/ 655 w 474412"/>
                <a:gd name="connsiteY0" fmla="*/ 324480 h 1220438"/>
                <a:gd name="connsiteX1" fmla="*/ 10102 w 474412"/>
                <a:gd name="connsiteY1" fmla="*/ 476717 h 1220438"/>
                <a:gd name="connsiteX2" fmla="*/ 13172 w 474412"/>
                <a:gd name="connsiteY2" fmla="*/ 620458 h 1220438"/>
                <a:gd name="connsiteX3" fmla="*/ 24509 w 474412"/>
                <a:gd name="connsiteY3" fmla="*/ 771279 h 1220438"/>
                <a:gd name="connsiteX4" fmla="*/ 48126 w 474412"/>
                <a:gd name="connsiteY4" fmla="*/ 1220439 h 1220438"/>
                <a:gd name="connsiteX5" fmla="*/ 49307 w 474412"/>
                <a:gd name="connsiteY5" fmla="*/ 1159308 h 1220438"/>
                <a:gd name="connsiteX6" fmla="*/ 50960 w 474412"/>
                <a:gd name="connsiteY6" fmla="*/ 1096524 h 1220438"/>
                <a:gd name="connsiteX7" fmla="*/ 65839 w 474412"/>
                <a:gd name="connsiteY7" fmla="*/ 841615 h 1220438"/>
                <a:gd name="connsiteX8" fmla="*/ 62296 w 474412"/>
                <a:gd name="connsiteY8" fmla="*/ 786621 h 1220438"/>
                <a:gd name="connsiteX9" fmla="*/ 44347 w 474412"/>
                <a:gd name="connsiteY9" fmla="*/ 740360 h 1220438"/>
                <a:gd name="connsiteX10" fmla="*/ 34900 w 474412"/>
                <a:gd name="connsiteY10" fmla="*/ 645477 h 1220438"/>
                <a:gd name="connsiteX11" fmla="*/ 33247 w 474412"/>
                <a:gd name="connsiteY11" fmla="*/ 598743 h 1220438"/>
                <a:gd name="connsiteX12" fmla="*/ 17660 w 474412"/>
                <a:gd name="connsiteY12" fmla="*/ 384431 h 1220438"/>
                <a:gd name="connsiteX13" fmla="*/ 16715 w 474412"/>
                <a:gd name="connsiteY13" fmla="*/ 286480 h 1220438"/>
                <a:gd name="connsiteX14" fmla="*/ 26398 w 474412"/>
                <a:gd name="connsiteY14" fmla="*/ 210007 h 1220438"/>
                <a:gd name="connsiteX15" fmla="*/ 36081 w 474412"/>
                <a:gd name="connsiteY15" fmla="*/ 35583 h 1220438"/>
                <a:gd name="connsiteX16" fmla="*/ 79537 w 474412"/>
                <a:gd name="connsiteY16" fmla="*/ 40304 h 1220438"/>
                <a:gd name="connsiteX17" fmla="*/ 111893 w 474412"/>
                <a:gd name="connsiteY17" fmla="*/ 34639 h 1220438"/>
                <a:gd name="connsiteX18" fmla="*/ 150389 w 474412"/>
                <a:gd name="connsiteY18" fmla="*/ 24254 h 1220438"/>
                <a:gd name="connsiteX19" fmla="*/ 247929 w 474412"/>
                <a:gd name="connsiteY19" fmla="*/ 37235 h 1220438"/>
                <a:gd name="connsiteX20" fmla="*/ 248638 w 474412"/>
                <a:gd name="connsiteY20" fmla="*/ 246827 h 1220438"/>
                <a:gd name="connsiteX21" fmla="*/ 270602 w 474412"/>
                <a:gd name="connsiteY21" fmla="*/ 231485 h 1220438"/>
                <a:gd name="connsiteX22" fmla="*/ 297762 w 474412"/>
                <a:gd name="connsiteY22" fmla="*/ 226293 h 1220438"/>
                <a:gd name="connsiteX23" fmla="*/ 382313 w 474412"/>
                <a:gd name="connsiteY23" fmla="*/ 210007 h 1220438"/>
                <a:gd name="connsiteX24" fmla="*/ 450567 w 474412"/>
                <a:gd name="connsiteY24" fmla="*/ 197734 h 1220438"/>
                <a:gd name="connsiteX25" fmla="*/ 448441 w 474412"/>
                <a:gd name="connsiteY25" fmla="*/ 301113 h 1220438"/>
                <a:gd name="connsiteX26" fmla="*/ 450803 w 474412"/>
                <a:gd name="connsiteY26" fmla="*/ 386083 h 1220438"/>
                <a:gd name="connsiteX27" fmla="*/ 352319 w 474412"/>
                <a:gd name="connsiteY27" fmla="*/ 385847 h 1220438"/>
                <a:gd name="connsiteX28" fmla="*/ 302958 w 474412"/>
                <a:gd name="connsiteY28" fmla="*/ 396468 h 1220438"/>
                <a:gd name="connsiteX29" fmla="*/ 255487 w 474412"/>
                <a:gd name="connsiteY29" fmla="*/ 401661 h 1220438"/>
                <a:gd name="connsiteX30" fmla="*/ 266351 w 474412"/>
                <a:gd name="connsiteY30" fmla="*/ 558855 h 1220438"/>
                <a:gd name="connsiteX31" fmla="*/ 282175 w 474412"/>
                <a:gd name="connsiteY31" fmla="*/ 579153 h 1220438"/>
                <a:gd name="connsiteX32" fmla="*/ 371685 w 474412"/>
                <a:gd name="connsiteY32" fmla="*/ 553190 h 1220438"/>
                <a:gd name="connsiteX33" fmla="*/ 293275 w 474412"/>
                <a:gd name="connsiteY33" fmla="*/ 546345 h 1220438"/>
                <a:gd name="connsiteX34" fmla="*/ 279813 w 474412"/>
                <a:gd name="connsiteY34" fmla="*/ 421723 h 1220438"/>
                <a:gd name="connsiteX35" fmla="*/ 444426 w 474412"/>
                <a:gd name="connsiteY35" fmla="*/ 400953 h 1220438"/>
                <a:gd name="connsiteX36" fmla="*/ 452456 w 474412"/>
                <a:gd name="connsiteY36" fmla="*/ 391748 h 1220438"/>
                <a:gd name="connsiteX37" fmla="*/ 460722 w 474412"/>
                <a:gd name="connsiteY37" fmla="*/ 383723 h 1220438"/>
                <a:gd name="connsiteX38" fmla="*/ 465682 w 474412"/>
                <a:gd name="connsiteY38" fmla="*/ 183100 h 1220438"/>
                <a:gd name="connsiteX39" fmla="*/ 449150 w 474412"/>
                <a:gd name="connsiteY39" fmla="*/ 186640 h 1220438"/>
                <a:gd name="connsiteX40" fmla="*/ 362710 w 474412"/>
                <a:gd name="connsiteY40" fmla="*/ 190653 h 1220438"/>
                <a:gd name="connsiteX41" fmla="*/ 304375 w 474412"/>
                <a:gd name="connsiteY41" fmla="*/ 195373 h 1220438"/>
                <a:gd name="connsiteX42" fmla="*/ 258557 w 474412"/>
                <a:gd name="connsiteY42" fmla="*/ 211423 h 1220438"/>
                <a:gd name="connsiteX43" fmla="*/ 266823 w 474412"/>
                <a:gd name="connsiteY43" fmla="*/ 164218 h 1220438"/>
                <a:gd name="connsiteX44" fmla="*/ 272728 w 474412"/>
                <a:gd name="connsiteY44" fmla="*/ 63198 h 1220438"/>
                <a:gd name="connsiteX45" fmla="*/ 287843 w 474412"/>
                <a:gd name="connsiteY45" fmla="*/ 20241 h 1220438"/>
                <a:gd name="connsiteX46" fmla="*/ 226910 w 474412"/>
                <a:gd name="connsiteY46" fmla="*/ 1123 h 1220438"/>
                <a:gd name="connsiteX47" fmla="*/ 11519 w 474412"/>
                <a:gd name="connsiteY47" fmla="*/ 22602 h 1220438"/>
                <a:gd name="connsiteX48" fmla="*/ 655 w 474412"/>
                <a:gd name="connsiteY48" fmla="*/ 324480 h 122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4412" h="1220438">
                  <a:moveTo>
                    <a:pt x="655" y="324480"/>
                  </a:moveTo>
                  <a:cubicBezTo>
                    <a:pt x="-2651" y="462556"/>
                    <a:pt x="7504" y="389387"/>
                    <a:pt x="10102" y="476717"/>
                  </a:cubicBezTo>
                  <a:lnTo>
                    <a:pt x="13172" y="620458"/>
                  </a:lnTo>
                  <a:cubicBezTo>
                    <a:pt x="21675" y="693390"/>
                    <a:pt x="4198" y="697639"/>
                    <a:pt x="24509" y="771279"/>
                  </a:cubicBezTo>
                  <a:cubicBezTo>
                    <a:pt x="30413" y="792758"/>
                    <a:pt x="16006" y="1146562"/>
                    <a:pt x="48126" y="1220439"/>
                  </a:cubicBezTo>
                  <a:cubicBezTo>
                    <a:pt x="56392" y="1202973"/>
                    <a:pt x="51905" y="1179606"/>
                    <a:pt x="49307" y="1159308"/>
                  </a:cubicBezTo>
                  <a:cubicBezTo>
                    <a:pt x="46000" y="1133581"/>
                    <a:pt x="50488" y="1119655"/>
                    <a:pt x="50960" y="1096524"/>
                  </a:cubicBezTo>
                  <a:cubicBezTo>
                    <a:pt x="53086" y="1011083"/>
                    <a:pt x="69382" y="907231"/>
                    <a:pt x="65839" y="841615"/>
                  </a:cubicBezTo>
                  <a:cubicBezTo>
                    <a:pt x="64894" y="823677"/>
                    <a:pt x="63477" y="812112"/>
                    <a:pt x="62296" y="786621"/>
                  </a:cubicBezTo>
                  <a:cubicBezTo>
                    <a:pt x="59935" y="742248"/>
                    <a:pt x="44347" y="740360"/>
                    <a:pt x="44347" y="740360"/>
                  </a:cubicBezTo>
                  <a:cubicBezTo>
                    <a:pt x="39624" y="750509"/>
                    <a:pt x="35373" y="654682"/>
                    <a:pt x="34900" y="645477"/>
                  </a:cubicBezTo>
                  <a:cubicBezTo>
                    <a:pt x="34428" y="626123"/>
                    <a:pt x="37262" y="617390"/>
                    <a:pt x="33247" y="598743"/>
                  </a:cubicBezTo>
                  <a:cubicBezTo>
                    <a:pt x="19549" y="535016"/>
                    <a:pt x="19313" y="450754"/>
                    <a:pt x="17660" y="384431"/>
                  </a:cubicBezTo>
                  <a:cubicBezTo>
                    <a:pt x="16715" y="352567"/>
                    <a:pt x="16243" y="318343"/>
                    <a:pt x="16715" y="286480"/>
                  </a:cubicBezTo>
                  <a:cubicBezTo>
                    <a:pt x="17896" y="209535"/>
                    <a:pt x="24509" y="235970"/>
                    <a:pt x="26398" y="210007"/>
                  </a:cubicBezTo>
                  <a:cubicBezTo>
                    <a:pt x="29941" y="156665"/>
                    <a:pt x="31594" y="94826"/>
                    <a:pt x="36081" y="35583"/>
                  </a:cubicBezTo>
                  <a:cubicBezTo>
                    <a:pt x="66311" y="32515"/>
                    <a:pt x="58990" y="35583"/>
                    <a:pt x="79537" y="40304"/>
                  </a:cubicBezTo>
                  <a:lnTo>
                    <a:pt x="111893" y="34639"/>
                  </a:lnTo>
                  <a:cubicBezTo>
                    <a:pt x="137164" y="30154"/>
                    <a:pt x="119214" y="28266"/>
                    <a:pt x="150389" y="24254"/>
                  </a:cubicBezTo>
                  <a:cubicBezTo>
                    <a:pt x="248874" y="11508"/>
                    <a:pt x="158656" y="42428"/>
                    <a:pt x="247929" y="37235"/>
                  </a:cubicBezTo>
                  <a:cubicBezTo>
                    <a:pt x="250291" y="83496"/>
                    <a:pt x="233523" y="223460"/>
                    <a:pt x="248638" y="246827"/>
                  </a:cubicBezTo>
                  <a:cubicBezTo>
                    <a:pt x="268240" y="235970"/>
                    <a:pt x="244151" y="242343"/>
                    <a:pt x="270602" y="231485"/>
                  </a:cubicBezTo>
                  <a:cubicBezTo>
                    <a:pt x="276270" y="229125"/>
                    <a:pt x="291622" y="227001"/>
                    <a:pt x="297762" y="226293"/>
                  </a:cubicBezTo>
                  <a:cubicBezTo>
                    <a:pt x="387508" y="215672"/>
                    <a:pt x="359640" y="241871"/>
                    <a:pt x="382313" y="210007"/>
                  </a:cubicBezTo>
                  <a:cubicBezTo>
                    <a:pt x="410654" y="208827"/>
                    <a:pt x="432145" y="207411"/>
                    <a:pt x="450567" y="197734"/>
                  </a:cubicBezTo>
                  <a:cubicBezTo>
                    <a:pt x="452456" y="230069"/>
                    <a:pt x="452693" y="269250"/>
                    <a:pt x="448441" y="301113"/>
                  </a:cubicBezTo>
                  <a:cubicBezTo>
                    <a:pt x="436869" y="385139"/>
                    <a:pt x="449622" y="320704"/>
                    <a:pt x="450803" y="386083"/>
                  </a:cubicBezTo>
                  <a:cubicBezTo>
                    <a:pt x="404513" y="370977"/>
                    <a:pt x="402387" y="377114"/>
                    <a:pt x="352319" y="385847"/>
                  </a:cubicBezTo>
                  <a:cubicBezTo>
                    <a:pt x="331535" y="389387"/>
                    <a:pt x="323269" y="394344"/>
                    <a:pt x="302958" y="396468"/>
                  </a:cubicBezTo>
                  <a:cubicBezTo>
                    <a:pt x="284773" y="398356"/>
                    <a:pt x="270130" y="397648"/>
                    <a:pt x="255487" y="401661"/>
                  </a:cubicBezTo>
                  <a:cubicBezTo>
                    <a:pt x="251000" y="466804"/>
                    <a:pt x="278868" y="461376"/>
                    <a:pt x="266351" y="558855"/>
                  </a:cubicBezTo>
                  <a:lnTo>
                    <a:pt x="282175" y="579153"/>
                  </a:lnTo>
                  <a:cubicBezTo>
                    <a:pt x="331299" y="550122"/>
                    <a:pt x="357987" y="586470"/>
                    <a:pt x="371685" y="553190"/>
                  </a:cubicBezTo>
                  <a:cubicBezTo>
                    <a:pt x="358223" y="546581"/>
                    <a:pt x="320435" y="551302"/>
                    <a:pt x="293275" y="546345"/>
                  </a:cubicBezTo>
                  <a:cubicBezTo>
                    <a:pt x="288315" y="455003"/>
                    <a:pt x="278632" y="493947"/>
                    <a:pt x="279813" y="421723"/>
                  </a:cubicBezTo>
                  <a:cubicBezTo>
                    <a:pt x="341218" y="412282"/>
                    <a:pt x="382549" y="389860"/>
                    <a:pt x="444426" y="400953"/>
                  </a:cubicBezTo>
                  <a:cubicBezTo>
                    <a:pt x="444899" y="400245"/>
                    <a:pt x="450567" y="394108"/>
                    <a:pt x="452456" y="391748"/>
                  </a:cubicBezTo>
                  <a:cubicBezTo>
                    <a:pt x="460722" y="383251"/>
                    <a:pt x="454818" y="391748"/>
                    <a:pt x="460722" y="383723"/>
                  </a:cubicBezTo>
                  <a:cubicBezTo>
                    <a:pt x="474421" y="365313"/>
                    <a:pt x="480797" y="211187"/>
                    <a:pt x="465682" y="183100"/>
                  </a:cubicBezTo>
                  <a:cubicBezTo>
                    <a:pt x="454346" y="180268"/>
                    <a:pt x="459542" y="185224"/>
                    <a:pt x="449150" y="186640"/>
                  </a:cubicBezTo>
                  <a:lnTo>
                    <a:pt x="362710" y="190653"/>
                  </a:lnTo>
                  <a:cubicBezTo>
                    <a:pt x="354208" y="191125"/>
                    <a:pt x="308390" y="194193"/>
                    <a:pt x="304375" y="195373"/>
                  </a:cubicBezTo>
                  <a:cubicBezTo>
                    <a:pt x="281230" y="202454"/>
                    <a:pt x="305792" y="210479"/>
                    <a:pt x="258557" y="211423"/>
                  </a:cubicBezTo>
                  <a:cubicBezTo>
                    <a:pt x="258793" y="179559"/>
                    <a:pt x="261391" y="189001"/>
                    <a:pt x="266823" y="164218"/>
                  </a:cubicBezTo>
                  <a:cubicBezTo>
                    <a:pt x="272728" y="137783"/>
                    <a:pt x="270130" y="91757"/>
                    <a:pt x="272728" y="63198"/>
                  </a:cubicBezTo>
                  <a:cubicBezTo>
                    <a:pt x="275090" y="34403"/>
                    <a:pt x="279341" y="49981"/>
                    <a:pt x="287843" y="20241"/>
                  </a:cubicBezTo>
                  <a:cubicBezTo>
                    <a:pt x="267532" y="-3125"/>
                    <a:pt x="268477" y="-765"/>
                    <a:pt x="226910" y="1123"/>
                  </a:cubicBezTo>
                  <a:cubicBezTo>
                    <a:pt x="73869" y="7732"/>
                    <a:pt x="187705" y="-6902"/>
                    <a:pt x="11519" y="22602"/>
                  </a:cubicBezTo>
                  <a:lnTo>
                    <a:pt x="655" y="32448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5" name="Forma libre 692">
              <a:extLst>
                <a:ext uri="{FF2B5EF4-FFF2-40B4-BE49-F238E27FC236}">
                  <a16:creationId xmlns:a16="http://schemas.microsoft.com/office/drawing/2014/main" id="{9ED8D7F4-C8BA-18A5-F010-86761FD216C7}"/>
                </a:ext>
              </a:extLst>
            </p:cNvPr>
            <p:cNvSpPr/>
            <p:nvPr/>
          </p:nvSpPr>
          <p:spPr>
            <a:xfrm>
              <a:off x="8817537" y="1223354"/>
              <a:ext cx="1015920" cy="676485"/>
            </a:xfrm>
            <a:custGeom>
              <a:avLst/>
              <a:gdLst>
                <a:gd name="connsiteX0" fmla="*/ 1015921 w 1015920"/>
                <a:gd name="connsiteY0" fmla="*/ 645036 h 676485"/>
                <a:gd name="connsiteX1" fmla="*/ 848945 w 1015920"/>
                <a:gd name="connsiteY1" fmla="*/ 625917 h 676485"/>
                <a:gd name="connsiteX2" fmla="*/ 772425 w 1015920"/>
                <a:gd name="connsiteY2" fmla="*/ 643855 h 676485"/>
                <a:gd name="connsiteX3" fmla="*/ 685985 w 1015920"/>
                <a:gd name="connsiteY3" fmla="*/ 651172 h 676485"/>
                <a:gd name="connsiteX4" fmla="*/ 548296 w 1015920"/>
                <a:gd name="connsiteY4" fmla="*/ 650464 h 676485"/>
                <a:gd name="connsiteX5" fmla="*/ 533889 w 1015920"/>
                <a:gd name="connsiteY5" fmla="*/ 654949 h 676485"/>
                <a:gd name="connsiteX6" fmla="*/ 342588 w 1015920"/>
                <a:gd name="connsiteY6" fmla="*/ 639607 h 676485"/>
                <a:gd name="connsiteX7" fmla="*/ 389350 w 1015920"/>
                <a:gd name="connsiteY7" fmla="*/ 628750 h 676485"/>
                <a:gd name="connsiteX8" fmla="*/ 76656 w 1015920"/>
                <a:gd name="connsiteY8" fmla="*/ 628986 h 676485"/>
                <a:gd name="connsiteX9" fmla="*/ 47134 w 1015920"/>
                <a:gd name="connsiteY9" fmla="*/ 500351 h 676485"/>
                <a:gd name="connsiteX10" fmla="*/ 28004 w 1015920"/>
                <a:gd name="connsiteY10" fmla="*/ 498227 h 676485"/>
                <a:gd name="connsiteX11" fmla="*/ 28476 w 1015920"/>
                <a:gd name="connsiteY11" fmla="*/ 429071 h 676485"/>
                <a:gd name="connsiteX12" fmla="*/ 30129 w 1015920"/>
                <a:gd name="connsiteY12" fmla="*/ 369828 h 676485"/>
                <a:gd name="connsiteX13" fmla="*/ 29657 w 1015920"/>
                <a:gd name="connsiteY13" fmla="*/ 309877 h 676485"/>
                <a:gd name="connsiteX14" fmla="*/ 54691 w 1015920"/>
                <a:gd name="connsiteY14" fmla="*/ 20272 h 676485"/>
                <a:gd name="connsiteX15" fmla="*/ 250716 w 1015920"/>
                <a:gd name="connsiteY15" fmla="*/ 14844 h 676485"/>
                <a:gd name="connsiteX16" fmla="*/ 169000 w 1015920"/>
                <a:gd name="connsiteY16" fmla="*/ 36322 h 676485"/>
                <a:gd name="connsiteX17" fmla="*/ 394782 w 1015920"/>
                <a:gd name="connsiteY17" fmla="*/ 18148 h 676485"/>
                <a:gd name="connsiteX18" fmla="*/ 196632 w 1015920"/>
                <a:gd name="connsiteY18" fmla="*/ 2806 h 676485"/>
                <a:gd name="connsiteX19" fmla="*/ 138533 w 1015920"/>
                <a:gd name="connsiteY19" fmla="*/ 7055 h 676485"/>
                <a:gd name="connsiteX20" fmla="*/ 2261 w 1015920"/>
                <a:gd name="connsiteY20" fmla="*/ 15316 h 676485"/>
                <a:gd name="connsiteX21" fmla="*/ 3914 w 1015920"/>
                <a:gd name="connsiteY21" fmla="*/ 176522 h 676485"/>
                <a:gd name="connsiteX22" fmla="*/ 4859 w 1015920"/>
                <a:gd name="connsiteY22" fmla="*/ 579892 h 676485"/>
                <a:gd name="connsiteX23" fmla="*/ 7220 w 1015920"/>
                <a:gd name="connsiteY23" fmla="*/ 615768 h 676485"/>
                <a:gd name="connsiteX24" fmla="*/ 5803 w 1015920"/>
                <a:gd name="connsiteY24" fmla="*/ 644800 h 676485"/>
                <a:gd name="connsiteX25" fmla="*/ 136408 w 1015920"/>
                <a:gd name="connsiteY25" fmla="*/ 644800 h 676485"/>
                <a:gd name="connsiteX26" fmla="*/ 203009 w 1015920"/>
                <a:gd name="connsiteY26" fmla="*/ 648812 h 676485"/>
                <a:gd name="connsiteX27" fmla="*/ 529638 w 1015920"/>
                <a:gd name="connsiteY27" fmla="*/ 669582 h 676485"/>
                <a:gd name="connsiteX28" fmla="*/ 587737 w 1015920"/>
                <a:gd name="connsiteY28" fmla="*/ 672179 h 676485"/>
                <a:gd name="connsiteX29" fmla="*/ 919798 w 1015920"/>
                <a:gd name="connsiteY29" fmla="*/ 649048 h 676485"/>
                <a:gd name="connsiteX30" fmla="*/ 1015921 w 1015920"/>
                <a:gd name="connsiteY30" fmla="*/ 645036 h 6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5920" h="676485">
                  <a:moveTo>
                    <a:pt x="1015921" y="645036"/>
                  </a:moveTo>
                  <a:cubicBezTo>
                    <a:pt x="981911" y="629694"/>
                    <a:pt x="892638" y="627098"/>
                    <a:pt x="848945" y="625917"/>
                  </a:cubicBezTo>
                  <a:cubicBezTo>
                    <a:pt x="788012" y="624265"/>
                    <a:pt x="802419" y="639371"/>
                    <a:pt x="772425" y="643855"/>
                  </a:cubicBezTo>
                  <a:cubicBezTo>
                    <a:pt x="749280" y="647396"/>
                    <a:pt x="709130" y="649520"/>
                    <a:pt x="685985" y="651172"/>
                  </a:cubicBezTo>
                  <a:lnTo>
                    <a:pt x="548296" y="650464"/>
                  </a:lnTo>
                  <a:cubicBezTo>
                    <a:pt x="529165" y="655657"/>
                    <a:pt x="553019" y="653297"/>
                    <a:pt x="533889" y="654949"/>
                  </a:cubicBezTo>
                  <a:lnTo>
                    <a:pt x="342588" y="639607"/>
                  </a:lnTo>
                  <a:cubicBezTo>
                    <a:pt x="360065" y="629222"/>
                    <a:pt x="372818" y="637483"/>
                    <a:pt x="389350" y="628750"/>
                  </a:cubicBezTo>
                  <a:cubicBezTo>
                    <a:pt x="376833" y="623557"/>
                    <a:pt x="133574" y="631818"/>
                    <a:pt x="76656" y="628986"/>
                  </a:cubicBezTo>
                  <a:lnTo>
                    <a:pt x="47134" y="500351"/>
                  </a:lnTo>
                  <a:cubicBezTo>
                    <a:pt x="29184" y="500115"/>
                    <a:pt x="37214" y="504127"/>
                    <a:pt x="28004" y="498227"/>
                  </a:cubicBezTo>
                  <a:cubicBezTo>
                    <a:pt x="27059" y="475568"/>
                    <a:pt x="24697" y="450549"/>
                    <a:pt x="28476" y="429071"/>
                  </a:cubicBezTo>
                  <a:cubicBezTo>
                    <a:pt x="33199" y="402636"/>
                    <a:pt x="33436" y="397679"/>
                    <a:pt x="30129" y="369828"/>
                  </a:cubicBezTo>
                  <a:cubicBezTo>
                    <a:pt x="27767" y="351418"/>
                    <a:pt x="24461" y="326871"/>
                    <a:pt x="29657" y="309877"/>
                  </a:cubicBezTo>
                  <a:cubicBezTo>
                    <a:pt x="43591" y="263144"/>
                    <a:pt x="32727" y="145130"/>
                    <a:pt x="54691" y="20272"/>
                  </a:cubicBezTo>
                  <a:lnTo>
                    <a:pt x="250716" y="14844"/>
                  </a:lnTo>
                  <a:cubicBezTo>
                    <a:pt x="224264" y="30185"/>
                    <a:pt x="188366" y="10595"/>
                    <a:pt x="169000" y="36322"/>
                  </a:cubicBezTo>
                  <a:cubicBezTo>
                    <a:pt x="182934" y="44347"/>
                    <a:pt x="390059" y="20508"/>
                    <a:pt x="394782" y="18148"/>
                  </a:cubicBezTo>
                  <a:cubicBezTo>
                    <a:pt x="385808" y="13663"/>
                    <a:pt x="212456" y="2806"/>
                    <a:pt x="196632" y="2806"/>
                  </a:cubicBezTo>
                  <a:cubicBezTo>
                    <a:pt x="175376" y="2806"/>
                    <a:pt x="158844" y="3986"/>
                    <a:pt x="138533" y="7055"/>
                  </a:cubicBezTo>
                  <a:cubicBezTo>
                    <a:pt x="78309" y="16260"/>
                    <a:pt x="58942" y="-18908"/>
                    <a:pt x="2261" y="15316"/>
                  </a:cubicBezTo>
                  <a:cubicBezTo>
                    <a:pt x="-2227" y="55676"/>
                    <a:pt x="844" y="134037"/>
                    <a:pt x="3914" y="176522"/>
                  </a:cubicBezTo>
                  <a:cubicBezTo>
                    <a:pt x="10763" y="267628"/>
                    <a:pt x="4622" y="471556"/>
                    <a:pt x="4859" y="579892"/>
                  </a:cubicBezTo>
                  <a:cubicBezTo>
                    <a:pt x="4859" y="594762"/>
                    <a:pt x="5803" y="601843"/>
                    <a:pt x="7220" y="615768"/>
                  </a:cubicBezTo>
                  <a:cubicBezTo>
                    <a:pt x="8637" y="631346"/>
                    <a:pt x="6276" y="625209"/>
                    <a:pt x="5803" y="644800"/>
                  </a:cubicBezTo>
                  <a:lnTo>
                    <a:pt x="136408" y="644800"/>
                  </a:lnTo>
                  <a:cubicBezTo>
                    <a:pt x="162859" y="645272"/>
                    <a:pt x="181517" y="641731"/>
                    <a:pt x="203009" y="648812"/>
                  </a:cubicBezTo>
                  <a:cubicBezTo>
                    <a:pt x="243631" y="662502"/>
                    <a:pt x="463037" y="651644"/>
                    <a:pt x="529638" y="669582"/>
                  </a:cubicBezTo>
                  <a:cubicBezTo>
                    <a:pt x="580651" y="683272"/>
                    <a:pt x="541683" y="672415"/>
                    <a:pt x="587737" y="672179"/>
                  </a:cubicBezTo>
                  <a:lnTo>
                    <a:pt x="919798" y="649048"/>
                  </a:lnTo>
                  <a:cubicBezTo>
                    <a:pt x="1006946" y="650936"/>
                    <a:pt x="1011197" y="684216"/>
                    <a:pt x="1015921" y="6450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6" name="Forma libre 693">
              <a:extLst>
                <a:ext uri="{FF2B5EF4-FFF2-40B4-BE49-F238E27FC236}">
                  <a16:creationId xmlns:a16="http://schemas.microsoft.com/office/drawing/2014/main" id="{066C5500-6B4A-D54B-2731-233AB8B13739}"/>
                </a:ext>
              </a:extLst>
            </p:cNvPr>
            <p:cNvSpPr/>
            <p:nvPr/>
          </p:nvSpPr>
          <p:spPr>
            <a:xfrm>
              <a:off x="8986536" y="1400112"/>
              <a:ext cx="696312" cy="322176"/>
            </a:xfrm>
            <a:custGeom>
              <a:avLst/>
              <a:gdLst>
                <a:gd name="connsiteX0" fmla="*/ 21020 w 696312"/>
                <a:gd name="connsiteY0" fmla="*/ 314388 h 322176"/>
                <a:gd name="connsiteX1" fmla="*/ 27160 w 696312"/>
                <a:gd name="connsiteY1" fmla="*/ 322177 h 322176"/>
                <a:gd name="connsiteX2" fmla="*/ 53848 w 696312"/>
                <a:gd name="connsiteY2" fmla="*/ 309195 h 322176"/>
                <a:gd name="connsiteX3" fmla="*/ 81716 w 696312"/>
                <a:gd name="connsiteY3" fmla="*/ 312972 h 322176"/>
                <a:gd name="connsiteX4" fmla="*/ 277505 w 696312"/>
                <a:gd name="connsiteY4" fmla="*/ 309903 h 322176"/>
                <a:gd name="connsiteX5" fmla="*/ 519820 w 696312"/>
                <a:gd name="connsiteY5" fmla="*/ 282760 h 322176"/>
                <a:gd name="connsiteX6" fmla="*/ 510136 w 696312"/>
                <a:gd name="connsiteY6" fmla="*/ 302823 h 322176"/>
                <a:gd name="connsiteX7" fmla="*/ 578863 w 696312"/>
                <a:gd name="connsiteY7" fmla="*/ 305891 h 322176"/>
                <a:gd name="connsiteX8" fmla="*/ 674750 w 696312"/>
                <a:gd name="connsiteY8" fmla="*/ 299754 h 322176"/>
                <a:gd name="connsiteX9" fmla="*/ 661052 w 696312"/>
                <a:gd name="connsiteY9" fmla="*/ 286537 h 322176"/>
                <a:gd name="connsiteX10" fmla="*/ 605551 w 696312"/>
                <a:gd name="connsiteY10" fmla="*/ 276624 h 322176"/>
                <a:gd name="connsiteX11" fmla="*/ 364417 w 696312"/>
                <a:gd name="connsiteY11" fmla="*/ 284413 h 322176"/>
                <a:gd name="connsiteX12" fmla="*/ 192010 w 696312"/>
                <a:gd name="connsiteY12" fmla="*/ 291729 h 322176"/>
                <a:gd name="connsiteX13" fmla="*/ 37316 w 696312"/>
                <a:gd name="connsiteY13" fmla="*/ 288897 h 322176"/>
                <a:gd name="connsiteX14" fmla="*/ 43692 w 696312"/>
                <a:gd name="connsiteY14" fmla="*/ 231070 h 322176"/>
                <a:gd name="connsiteX15" fmla="*/ 64712 w 696312"/>
                <a:gd name="connsiteY15" fmla="*/ 71516 h 322176"/>
                <a:gd name="connsiteX16" fmla="*/ 44401 w 696312"/>
                <a:gd name="connsiteY16" fmla="*/ 66088 h 322176"/>
                <a:gd name="connsiteX17" fmla="*/ 40386 w 696312"/>
                <a:gd name="connsiteY17" fmla="*/ 64671 h 322176"/>
                <a:gd name="connsiteX18" fmla="*/ 36607 w 696312"/>
                <a:gd name="connsiteY18" fmla="*/ 62783 h 322176"/>
                <a:gd name="connsiteX19" fmla="*/ 32828 w 696312"/>
                <a:gd name="connsiteY19" fmla="*/ 60659 h 322176"/>
                <a:gd name="connsiteX20" fmla="*/ 54084 w 696312"/>
                <a:gd name="connsiteY20" fmla="*/ 31392 h 322176"/>
                <a:gd name="connsiteX21" fmla="*/ 302775 w 696312"/>
                <a:gd name="connsiteY21" fmla="*/ 39889 h 322176"/>
                <a:gd name="connsiteX22" fmla="*/ 597993 w 696312"/>
                <a:gd name="connsiteY22" fmla="*/ 47913 h 322176"/>
                <a:gd name="connsiteX23" fmla="*/ 667192 w 696312"/>
                <a:gd name="connsiteY23" fmla="*/ 82373 h 322176"/>
                <a:gd name="connsiteX24" fmla="*/ 655856 w 696312"/>
                <a:gd name="connsiteY24" fmla="*/ 198971 h 322176"/>
                <a:gd name="connsiteX25" fmla="*/ 662469 w 696312"/>
                <a:gd name="connsiteY25" fmla="*/ 202511 h 322176"/>
                <a:gd name="connsiteX26" fmla="*/ 667901 w 696312"/>
                <a:gd name="connsiteY26" fmla="*/ 205580 h 322176"/>
                <a:gd name="connsiteX27" fmla="*/ 671207 w 696312"/>
                <a:gd name="connsiteY27" fmla="*/ 207232 h 322176"/>
                <a:gd name="connsiteX28" fmla="*/ 690810 w 696312"/>
                <a:gd name="connsiteY28" fmla="*/ 291021 h 322176"/>
                <a:gd name="connsiteX29" fmla="*/ 689865 w 696312"/>
                <a:gd name="connsiteY29" fmla="*/ 223990 h 322176"/>
                <a:gd name="connsiteX30" fmla="*/ 679946 w 696312"/>
                <a:gd name="connsiteY30" fmla="*/ 0 h 322176"/>
                <a:gd name="connsiteX31" fmla="*/ 661760 w 696312"/>
                <a:gd name="connsiteY31" fmla="*/ 7081 h 322176"/>
                <a:gd name="connsiteX32" fmla="*/ 642394 w 696312"/>
                <a:gd name="connsiteY32" fmla="*/ 7553 h 322176"/>
                <a:gd name="connsiteX33" fmla="*/ 604606 w 696312"/>
                <a:gd name="connsiteY33" fmla="*/ 23839 h 322176"/>
                <a:gd name="connsiteX34" fmla="*/ 305137 w 696312"/>
                <a:gd name="connsiteY34" fmla="*/ 17938 h 322176"/>
                <a:gd name="connsiteX35" fmla="*/ 367487 w 696312"/>
                <a:gd name="connsiteY35" fmla="*/ 11565 h 322176"/>
                <a:gd name="connsiteX36" fmla="*/ 275615 w 696312"/>
                <a:gd name="connsiteY36" fmla="*/ 10621 h 322176"/>
                <a:gd name="connsiteX37" fmla="*/ 17713 w 696312"/>
                <a:gd name="connsiteY37" fmla="*/ 2832 h 322176"/>
                <a:gd name="connsiteX38" fmla="*/ 5196 w 696312"/>
                <a:gd name="connsiteY38" fmla="*/ 33516 h 322176"/>
                <a:gd name="connsiteX39" fmla="*/ 16060 w 696312"/>
                <a:gd name="connsiteY39" fmla="*/ 157902 h 322176"/>
                <a:gd name="connsiteX40" fmla="*/ 22673 w 696312"/>
                <a:gd name="connsiteY40" fmla="*/ 272611 h 322176"/>
                <a:gd name="connsiteX41" fmla="*/ 0 w 696312"/>
                <a:gd name="connsiteY41" fmla="*/ 288897 h 322176"/>
                <a:gd name="connsiteX42" fmla="*/ 21020 w 696312"/>
                <a:gd name="connsiteY42" fmla="*/ 314388 h 32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96312" h="322176">
                  <a:moveTo>
                    <a:pt x="21020" y="314388"/>
                  </a:moveTo>
                  <a:cubicBezTo>
                    <a:pt x="27869" y="325245"/>
                    <a:pt x="20547" y="315804"/>
                    <a:pt x="27160" y="322177"/>
                  </a:cubicBezTo>
                  <a:cubicBezTo>
                    <a:pt x="48416" y="301170"/>
                    <a:pt x="22673" y="308723"/>
                    <a:pt x="53848" y="309195"/>
                  </a:cubicBezTo>
                  <a:cubicBezTo>
                    <a:pt x="60224" y="309431"/>
                    <a:pt x="69199" y="312500"/>
                    <a:pt x="81716" y="312972"/>
                  </a:cubicBezTo>
                  <a:cubicBezTo>
                    <a:pt x="170282" y="317220"/>
                    <a:pt x="199331" y="310612"/>
                    <a:pt x="277505" y="309903"/>
                  </a:cubicBezTo>
                  <a:cubicBezTo>
                    <a:pt x="408345" y="308487"/>
                    <a:pt x="382838" y="292201"/>
                    <a:pt x="519820" y="282760"/>
                  </a:cubicBezTo>
                  <a:cubicBezTo>
                    <a:pt x="507775" y="304947"/>
                    <a:pt x="505177" y="291257"/>
                    <a:pt x="510136" y="302823"/>
                  </a:cubicBezTo>
                  <a:cubicBezTo>
                    <a:pt x="515568" y="314860"/>
                    <a:pt x="567999" y="307307"/>
                    <a:pt x="578863" y="305891"/>
                  </a:cubicBezTo>
                  <a:cubicBezTo>
                    <a:pt x="656801" y="295506"/>
                    <a:pt x="656564" y="321233"/>
                    <a:pt x="674750" y="299754"/>
                  </a:cubicBezTo>
                  <a:cubicBezTo>
                    <a:pt x="667665" y="282524"/>
                    <a:pt x="684433" y="294326"/>
                    <a:pt x="661052" y="286537"/>
                  </a:cubicBezTo>
                  <a:lnTo>
                    <a:pt x="605551" y="276624"/>
                  </a:lnTo>
                  <a:cubicBezTo>
                    <a:pt x="520764" y="256561"/>
                    <a:pt x="445189" y="273791"/>
                    <a:pt x="364417" y="284413"/>
                  </a:cubicBezTo>
                  <a:cubicBezTo>
                    <a:pt x="309152" y="291729"/>
                    <a:pt x="244677" y="284177"/>
                    <a:pt x="192010" y="291729"/>
                  </a:cubicBezTo>
                  <a:cubicBezTo>
                    <a:pt x="129896" y="300698"/>
                    <a:pt x="96123" y="302115"/>
                    <a:pt x="37316" y="288897"/>
                  </a:cubicBezTo>
                  <a:cubicBezTo>
                    <a:pt x="33064" y="240039"/>
                    <a:pt x="40150" y="243816"/>
                    <a:pt x="43692" y="231070"/>
                  </a:cubicBezTo>
                  <a:cubicBezTo>
                    <a:pt x="56918" y="183629"/>
                    <a:pt x="21492" y="150585"/>
                    <a:pt x="64712" y="71516"/>
                  </a:cubicBezTo>
                  <a:lnTo>
                    <a:pt x="44401" y="66088"/>
                  </a:lnTo>
                  <a:cubicBezTo>
                    <a:pt x="43220" y="65616"/>
                    <a:pt x="41330" y="64907"/>
                    <a:pt x="40386" y="64671"/>
                  </a:cubicBezTo>
                  <a:cubicBezTo>
                    <a:pt x="39441" y="64199"/>
                    <a:pt x="37079" y="61603"/>
                    <a:pt x="36607" y="62783"/>
                  </a:cubicBezTo>
                  <a:cubicBezTo>
                    <a:pt x="35898" y="63963"/>
                    <a:pt x="34009" y="61367"/>
                    <a:pt x="32828" y="60659"/>
                  </a:cubicBezTo>
                  <a:cubicBezTo>
                    <a:pt x="32120" y="36820"/>
                    <a:pt x="26452" y="36348"/>
                    <a:pt x="54084" y="31392"/>
                  </a:cubicBezTo>
                  <a:cubicBezTo>
                    <a:pt x="82897" y="26435"/>
                    <a:pt x="270656" y="34460"/>
                    <a:pt x="302775" y="39889"/>
                  </a:cubicBezTo>
                  <a:cubicBezTo>
                    <a:pt x="396064" y="55938"/>
                    <a:pt x="501398" y="62783"/>
                    <a:pt x="597993" y="47913"/>
                  </a:cubicBezTo>
                  <a:cubicBezTo>
                    <a:pt x="627515" y="43193"/>
                    <a:pt x="666248" y="472"/>
                    <a:pt x="667192" y="82373"/>
                  </a:cubicBezTo>
                  <a:lnTo>
                    <a:pt x="655856" y="198971"/>
                  </a:lnTo>
                  <a:cubicBezTo>
                    <a:pt x="658926" y="201331"/>
                    <a:pt x="661524" y="202039"/>
                    <a:pt x="662469" y="202511"/>
                  </a:cubicBezTo>
                  <a:cubicBezTo>
                    <a:pt x="663414" y="202983"/>
                    <a:pt x="663650" y="188114"/>
                    <a:pt x="667901" y="205580"/>
                  </a:cubicBezTo>
                  <a:cubicBezTo>
                    <a:pt x="668373" y="206996"/>
                    <a:pt x="670026" y="206760"/>
                    <a:pt x="671207" y="207232"/>
                  </a:cubicBezTo>
                  <a:cubicBezTo>
                    <a:pt x="673569" y="241456"/>
                    <a:pt x="675222" y="264350"/>
                    <a:pt x="690810" y="291021"/>
                  </a:cubicBezTo>
                  <a:cubicBezTo>
                    <a:pt x="700021" y="273791"/>
                    <a:pt x="696242" y="239567"/>
                    <a:pt x="689865" y="223990"/>
                  </a:cubicBezTo>
                  <a:cubicBezTo>
                    <a:pt x="678765" y="196374"/>
                    <a:pt x="680418" y="32808"/>
                    <a:pt x="679946" y="0"/>
                  </a:cubicBezTo>
                  <a:cubicBezTo>
                    <a:pt x="659635" y="3776"/>
                    <a:pt x="667192" y="5665"/>
                    <a:pt x="661760" y="7081"/>
                  </a:cubicBezTo>
                  <a:cubicBezTo>
                    <a:pt x="651132" y="9913"/>
                    <a:pt x="656801" y="6609"/>
                    <a:pt x="642394" y="7553"/>
                  </a:cubicBezTo>
                  <a:cubicBezTo>
                    <a:pt x="623264" y="8969"/>
                    <a:pt x="620430" y="18410"/>
                    <a:pt x="604606" y="23839"/>
                  </a:cubicBezTo>
                  <a:cubicBezTo>
                    <a:pt x="565401" y="37292"/>
                    <a:pt x="343161" y="42249"/>
                    <a:pt x="305137" y="17938"/>
                  </a:cubicBezTo>
                  <a:cubicBezTo>
                    <a:pt x="324740" y="16994"/>
                    <a:pt x="352844" y="20298"/>
                    <a:pt x="367487" y="11565"/>
                  </a:cubicBezTo>
                  <a:cubicBezTo>
                    <a:pt x="349066" y="-1180"/>
                    <a:pt x="299705" y="7081"/>
                    <a:pt x="275615" y="10621"/>
                  </a:cubicBezTo>
                  <a:cubicBezTo>
                    <a:pt x="196497" y="22187"/>
                    <a:pt x="94470" y="18410"/>
                    <a:pt x="17713" y="2832"/>
                  </a:cubicBezTo>
                  <a:lnTo>
                    <a:pt x="5196" y="33516"/>
                  </a:lnTo>
                  <a:cubicBezTo>
                    <a:pt x="20547" y="77417"/>
                    <a:pt x="24090" y="80485"/>
                    <a:pt x="16060" y="157902"/>
                  </a:cubicBezTo>
                  <a:cubicBezTo>
                    <a:pt x="10392" y="214076"/>
                    <a:pt x="26215" y="225642"/>
                    <a:pt x="22673" y="272611"/>
                  </a:cubicBezTo>
                  <a:cubicBezTo>
                    <a:pt x="10155" y="281344"/>
                    <a:pt x="8502" y="276860"/>
                    <a:pt x="0" y="288897"/>
                  </a:cubicBezTo>
                  <a:lnTo>
                    <a:pt x="21020" y="31438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7" name="Forma libre 694">
              <a:extLst>
                <a:ext uri="{FF2B5EF4-FFF2-40B4-BE49-F238E27FC236}">
                  <a16:creationId xmlns:a16="http://schemas.microsoft.com/office/drawing/2014/main" id="{18F22096-D99F-23FA-2A46-F02EC854642C}"/>
                </a:ext>
              </a:extLst>
            </p:cNvPr>
            <p:cNvSpPr/>
            <p:nvPr/>
          </p:nvSpPr>
          <p:spPr>
            <a:xfrm>
              <a:off x="9444435" y="534365"/>
              <a:ext cx="425042" cy="1332372"/>
            </a:xfrm>
            <a:custGeom>
              <a:avLst/>
              <a:gdLst>
                <a:gd name="connsiteX0" fmla="*/ 403665 w 425042"/>
                <a:gd name="connsiteY0" fmla="*/ 1151812 h 1332372"/>
                <a:gd name="connsiteX1" fmla="*/ 407443 w 425042"/>
                <a:gd name="connsiteY1" fmla="*/ 1251887 h 1332372"/>
                <a:gd name="connsiteX2" fmla="*/ 412403 w 425042"/>
                <a:gd name="connsiteY2" fmla="*/ 1332372 h 1332372"/>
                <a:gd name="connsiteX3" fmla="*/ 417599 w 425042"/>
                <a:gd name="connsiteY3" fmla="*/ 1290360 h 1332372"/>
                <a:gd name="connsiteX4" fmla="*/ 421614 w 425042"/>
                <a:gd name="connsiteY4" fmla="*/ 1252123 h 1332372"/>
                <a:gd name="connsiteX5" fmla="*/ 412403 w 425042"/>
                <a:gd name="connsiteY5" fmla="*/ 1089501 h 1332372"/>
                <a:gd name="connsiteX6" fmla="*/ 415473 w 425042"/>
                <a:gd name="connsiteY6" fmla="*/ 1007835 h 1332372"/>
                <a:gd name="connsiteX7" fmla="*/ 407207 w 425042"/>
                <a:gd name="connsiteY7" fmla="*/ 746317 h 1332372"/>
                <a:gd name="connsiteX8" fmla="*/ 405790 w 425042"/>
                <a:gd name="connsiteY8" fmla="*/ 743013 h 1332372"/>
                <a:gd name="connsiteX9" fmla="*/ 408860 w 425042"/>
                <a:gd name="connsiteY9" fmla="*/ 717522 h 1332372"/>
                <a:gd name="connsiteX10" fmla="*/ 409805 w 425042"/>
                <a:gd name="connsiteY10" fmla="*/ 701944 h 1332372"/>
                <a:gd name="connsiteX11" fmla="*/ 386660 w 425042"/>
                <a:gd name="connsiteY11" fmla="*/ 682590 h 1332372"/>
                <a:gd name="connsiteX12" fmla="*/ 370836 w 425042"/>
                <a:gd name="connsiteY12" fmla="*/ 689435 h 1332372"/>
                <a:gd name="connsiteX13" fmla="*/ 64755 w 425042"/>
                <a:gd name="connsiteY13" fmla="*/ 686839 h 1332372"/>
                <a:gd name="connsiteX14" fmla="*/ 63810 w 425042"/>
                <a:gd name="connsiteY14" fmla="*/ 594788 h 1332372"/>
                <a:gd name="connsiteX15" fmla="*/ 48222 w 425042"/>
                <a:gd name="connsiteY15" fmla="*/ 589359 h 1332372"/>
                <a:gd name="connsiteX16" fmla="*/ 48222 w 425042"/>
                <a:gd name="connsiteY16" fmla="*/ 523980 h 1332372"/>
                <a:gd name="connsiteX17" fmla="*/ 34052 w 425042"/>
                <a:gd name="connsiteY17" fmla="*/ 519495 h 1332372"/>
                <a:gd name="connsiteX18" fmla="*/ 24841 w 425042"/>
                <a:gd name="connsiteY18" fmla="*/ 518551 h 1332372"/>
                <a:gd name="connsiteX19" fmla="*/ 36177 w 425042"/>
                <a:gd name="connsiteY19" fmla="*/ 213132 h 1332372"/>
                <a:gd name="connsiteX20" fmla="*/ 128049 w 425042"/>
                <a:gd name="connsiteY20" fmla="*/ 94411 h 1332372"/>
                <a:gd name="connsiteX21" fmla="*/ 116477 w 425042"/>
                <a:gd name="connsiteY21" fmla="*/ 0 h 1332372"/>
                <a:gd name="connsiteX22" fmla="*/ 111281 w 425042"/>
                <a:gd name="connsiteY22" fmla="*/ 53814 h 1332372"/>
                <a:gd name="connsiteX23" fmla="*/ 105377 w 425042"/>
                <a:gd name="connsiteY23" fmla="*/ 141616 h 1332372"/>
                <a:gd name="connsiteX24" fmla="*/ 107738 w 425042"/>
                <a:gd name="connsiteY24" fmla="*/ 191654 h 1332372"/>
                <a:gd name="connsiteX25" fmla="*/ 42554 w 425042"/>
                <a:gd name="connsiteY25" fmla="*/ 193306 h 1332372"/>
                <a:gd name="connsiteX26" fmla="*/ 26258 w 425042"/>
                <a:gd name="connsiteY26" fmla="*/ 177964 h 1332372"/>
                <a:gd name="connsiteX27" fmla="*/ 4294 w 425042"/>
                <a:gd name="connsiteY27" fmla="*/ 235083 h 1332372"/>
                <a:gd name="connsiteX28" fmla="*/ 10907 w 425042"/>
                <a:gd name="connsiteY28" fmla="*/ 251369 h 1332372"/>
                <a:gd name="connsiteX29" fmla="*/ 13741 w 425042"/>
                <a:gd name="connsiteY29" fmla="*/ 254437 h 1332372"/>
                <a:gd name="connsiteX30" fmla="*/ 17284 w 425042"/>
                <a:gd name="connsiteY30" fmla="*/ 257741 h 1332372"/>
                <a:gd name="connsiteX31" fmla="*/ 20826 w 425042"/>
                <a:gd name="connsiteY31" fmla="*/ 559856 h 1332372"/>
                <a:gd name="connsiteX32" fmla="*/ 31454 w 425042"/>
                <a:gd name="connsiteY32" fmla="*/ 534601 h 1332372"/>
                <a:gd name="connsiteX33" fmla="*/ 42554 w 425042"/>
                <a:gd name="connsiteY33" fmla="*/ 708081 h 1332372"/>
                <a:gd name="connsiteX34" fmla="*/ 86246 w 425042"/>
                <a:gd name="connsiteY34" fmla="*/ 701944 h 1332372"/>
                <a:gd name="connsiteX35" fmla="*/ 119311 w 425042"/>
                <a:gd name="connsiteY35" fmla="*/ 708789 h 1332372"/>
                <a:gd name="connsiteX36" fmla="*/ 179535 w 425042"/>
                <a:gd name="connsiteY36" fmla="*/ 708317 h 1332372"/>
                <a:gd name="connsiteX37" fmla="*/ 192525 w 425042"/>
                <a:gd name="connsiteY37" fmla="*/ 711621 h 1332372"/>
                <a:gd name="connsiteX38" fmla="*/ 371545 w 425042"/>
                <a:gd name="connsiteY38" fmla="*/ 712565 h 1332372"/>
                <a:gd name="connsiteX39" fmla="*/ 375560 w 425042"/>
                <a:gd name="connsiteY39" fmla="*/ 714218 h 1332372"/>
                <a:gd name="connsiteX40" fmla="*/ 351942 w 425042"/>
                <a:gd name="connsiteY40" fmla="*/ 730740 h 1332372"/>
                <a:gd name="connsiteX41" fmla="*/ 130175 w 425042"/>
                <a:gd name="connsiteY41" fmla="*/ 748206 h 1332372"/>
                <a:gd name="connsiteX42" fmla="*/ 376741 w 425042"/>
                <a:gd name="connsiteY42" fmla="*/ 743721 h 1332372"/>
                <a:gd name="connsiteX43" fmla="*/ 262669 w 425042"/>
                <a:gd name="connsiteY43" fmla="*/ 767088 h 1332372"/>
                <a:gd name="connsiteX44" fmla="*/ 234564 w 425042"/>
                <a:gd name="connsiteY44" fmla="*/ 777473 h 1332372"/>
                <a:gd name="connsiteX45" fmla="*/ 317461 w 425042"/>
                <a:gd name="connsiteY45" fmla="*/ 771808 h 1332372"/>
                <a:gd name="connsiteX46" fmla="*/ 387605 w 425042"/>
                <a:gd name="connsiteY46" fmla="*/ 790454 h 1332372"/>
                <a:gd name="connsiteX47" fmla="*/ 316989 w 425042"/>
                <a:gd name="connsiteY47" fmla="*/ 820430 h 1332372"/>
                <a:gd name="connsiteX48" fmla="*/ 387841 w 425042"/>
                <a:gd name="connsiteY48" fmla="*/ 804380 h 1332372"/>
                <a:gd name="connsiteX49" fmla="*/ 392564 w 425042"/>
                <a:gd name="connsiteY49" fmla="*/ 964170 h 1332372"/>
                <a:gd name="connsiteX50" fmla="*/ 401775 w 425042"/>
                <a:gd name="connsiteY50" fmla="*/ 1035214 h 1332372"/>
                <a:gd name="connsiteX51" fmla="*/ 401539 w 425042"/>
                <a:gd name="connsiteY51" fmla="*/ 1111215 h 1332372"/>
                <a:gd name="connsiteX52" fmla="*/ 398233 w 425042"/>
                <a:gd name="connsiteY52" fmla="*/ 1113575 h 1332372"/>
                <a:gd name="connsiteX53" fmla="*/ 395162 w 425042"/>
                <a:gd name="connsiteY53" fmla="*/ 1116172 h 1332372"/>
                <a:gd name="connsiteX54" fmla="*/ 382409 w 425042"/>
                <a:gd name="connsiteY54" fmla="*/ 1144967 h 1332372"/>
                <a:gd name="connsiteX55" fmla="*/ 403665 w 425042"/>
                <a:gd name="connsiteY55" fmla="*/ 1151812 h 133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5042" h="1332372">
                  <a:moveTo>
                    <a:pt x="403665" y="1151812"/>
                  </a:moveTo>
                  <a:cubicBezTo>
                    <a:pt x="403901" y="1186508"/>
                    <a:pt x="411931" y="1213887"/>
                    <a:pt x="407443" y="1251887"/>
                  </a:cubicBezTo>
                  <a:cubicBezTo>
                    <a:pt x="405318" y="1269117"/>
                    <a:pt x="395162" y="1321751"/>
                    <a:pt x="412403" y="1332372"/>
                  </a:cubicBezTo>
                  <a:cubicBezTo>
                    <a:pt x="421850" y="1319155"/>
                    <a:pt x="416890" y="1310894"/>
                    <a:pt x="417599" y="1290360"/>
                  </a:cubicBezTo>
                  <a:cubicBezTo>
                    <a:pt x="418071" y="1275490"/>
                    <a:pt x="420433" y="1266285"/>
                    <a:pt x="421614" y="1252123"/>
                  </a:cubicBezTo>
                  <a:cubicBezTo>
                    <a:pt x="433186" y="1124669"/>
                    <a:pt x="411695" y="1157004"/>
                    <a:pt x="412403" y="1089501"/>
                  </a:cubicBezTo>
                  <a:cubicBezTo>
                    <a:pt x="412875" y="1059997"/>
                    <a:pt x="415001" y="1037811"/>
                    <a:pt x="415473" y="1007835"/>
                  </a:cubicBezTo>
                  <a:lnTo>
                    <a:pt x="407207" y="746317"/>
                  </a:lnTo>
                  <a:cubicBezTo>
                    <a:pt x="406735" y="745373"/>
                    <a:pt x="406026" y="743957"/>
                    <a:pt x="405790" y="743013"/>
                  </a:cubicBezTo>
                  <a:cubicBezTo>
                    <a:pt x="403192" y="732864"/>
                    <a:pt x="406971" y="736404"/>
                    <a:pt x="408860" y="717522"/>
                  </a:cubicBezTo>
                  <a:lnTo>
                    <a:pt x="409805" y="701944"/>
                  </a:lnTo>
                  <a:cubicBezTo>
                    <a:pt x="408624" y="682590"/>
                    <a:pt x="401775" y="680466"/>
                    <a:pt x="386660" y="682590"/>
                  </a:cubicBezTo>
                  <a:cubicBezTo>
                    <a:pt x="367766" y="685422"/>
                    <a:pt x="392328" y="682590"/>
                    <a:pt x="370836" y="689435"/>
                  </a:cubicBezTo>
                  <a:lnTo>
                    <a:pt x="64755" y="686839"/>
                  </a:lnTo>
                  <a:cubicBezTo>
                    <a:pt x="62629" y="651435"/>
                    <a:pt x="71604" y="633496"/>
                    <a:pt x="63810" y="594788"/>
                  </a:cubicBezTo>
                  <a:lnTo>
                    <a:pt x="48222" y="589359"/>
                  </a:lnTo>
                  <a:lnTo>
                    <a:pt x="48222" y="523980"/>
                  </a:lnTo>
                  <a:lnTo>
                    <a:pt x="34052" y="519495"/>
                  </a:lnTo>
                  <a:cubicBezTo>
                    <a:pt x="6892" y="513831"/>
                    <a:pt x="44207" y="526812"/>
                    <a:pt x="24841" y="518551"/>
                  </a:cubicBezTo>
                  <a:lnTo>
                    <a:pt x="36177" y="213132"/>
                  </a:lnTo>
                  <a:cubicBezTo>
                    <a:pt x="137024" y="210536"/>
                    <a:pt x="118602" y="239331"/>
                    <a:pt x="128049" y="94411"/>
                  </a:cubicBezTo>
                  <a:cubicBezTo>
                    <a:pt x="131120" y="48858"/>
                    <a:pt x="145054" y="2596"/>
                    <a:pt x="116477" y="0"/>
                  </a:cubicBezTo>
                  <a:cubicBezTo>
                    <a:pt x="111753" y="25255"/>
                    <a:pt x="118602" y="29503"/>
                    <a:pt x="111281" y="53814"/>
                  </a:cubicBezTo>
                  <a:lnTo>
                    <a:pt x="105377" y="141616"/>
                  </a:lnTo>
                  <a:cubicBezTo>
                    <a:pt x="108211" y="162859"/>
                    <a:pt x="111989" y="164511"/>
                    <a:pt x="107738" y="191654"/>
                  </a:cubicBezTo>
                  <a:lnTo>
                    <a:pt x="42554" y="193306"/>
                  </a:lnTo>
                  <a:lnTo>
                    <a:pt x="26258" y="177964"/>
                  </a:lnTo>
                  <a:cubicBezTo>
                    <a:pt x="-12238" y="196138"/>
                    <a:pt x="2405" y="186697"/>
                    <a:pt x="4294" y="235083"/>
                  </a:cubicBezTo>
                  <a:cubicBezTo>
                    <a:pt x="5239" y="257741"/>
                    <a:pt x="1696" y="240748"/>
                    <a:pt x="10907" y="251369"/>
                  </a:cubicBezTo>
                  <a:cubicBezTo>
                    <a:pt x="11379" y="251841"/>
                    <a:pt x="13505" y="252549"/>
                    <a:pt x="13741" y="254437"/>
                  </a:cubicBezTo>
                  <a:cubicBezTo>
                    <a:pt x="14213" y="256325"/>
                    <a:pt x="16103" y="256561"/>
                    <a:pt x="17284" y="257741"/>
                  </a:cubicBezTo>
                  <a:lnTo>
                    <a:pt x="20826" y="559856"/>
                  </a:lnTo>
                  <a:lnTo>
                    <a:pt x="31454" y="534601"/>
                  </a:lnTo>
                  <a:cubicBezTo>
                    <a:pt x="39248" y="585347"/>
                    <a:pt x="24841" y="668900"/>
                    <a:pt x="42554" y="708081"/>
                  </a:cubicBezTo>
                  <a:cubicBezTo>
                    <a:pt x="54363" y="705957"/>
                    <a:pt x="71131" y="700056"/>
                    <a:pt x="86246" y="701944"/>
                  </a:cubicBezTo>
                  <a:cubicBezTo>
                    <a:pt x="113170" y="705485"/>
                    <a:pt x="91678" y="712565"/>
                    <a:pt x="119311" y="708789"/>
                  </a:cubicBezTo>
                  <a:lnTo>
                    <a:pt x="179535" y="708317"/>
                  </a:lnTo>
                  <a:cubicBezTo>
                    <a:pt x="189218" y="711621"/>
                    <a:pt x="171505" y="712329"/>
                    <a:pt x="192525" y="711621"/>
                  </a:cubicBezTo>
                  <a:cubicBezTo>
                    <a:pt x="219921" y="710441"/>
                    <a:pt x="367530" y="703596"/>
                    <a:pt x="371545" y="712565"/>
                  </a:cubicBezTo>
                  <a:cubicBezTo>
                    <a:pt x="372253" y="714218"/>
                    <a:pt x="374379" y="713746"/>
                    <a:pt x="375560" y="714218"/>
                  </a:cubicBezTo>
                  <a:cubicBezTo>
                    <a:pt x="373671" y="717050"/>
                    <a:pt x="374379" y="726255"/>
                    <a:pt x="351942" y="730740"/>
                  </a:cubicBezTo>
                  <a:cubicBezTo>
                    <a:pt x="311793" y="739001"/>
                    <a:pt x="157099" y="734280"/>
                    <a:pt x="130175" y="748206"/>
                  </a:cubicBezTo>
                  <a:lnTo>
                    <a:pt x="376741" y="743721"/>
                  </a:lnTo>
                  <a:cubicBezTo>
                    <a:pt x="355485" y="768740"/>
                    <a:pt x="315572" y="758827"/>
                    <a:pt x="262669" y="767088"/>
                  </a:cubicBezTo>
                  <a:cubicBezTo>
                    <a:pt x="230785" y="772044"/>
                    <a:pt x="237870" y="770628"/>
                    <a:pt x="234564" y="777473"/>
                  </a:cubicBezTo>
                  <a:cubicBezTo>
                    <a:pt x="263613" y="777001"/>
                    <a:pt x="295733" y="771336"/>
                    <a:pt x="317461" y="771808"/>
                  </a:cubicBezTo>
                  <a:cubicBezTo>
                    <a:pt x="387132" y="773460"/>
                    <a:pt x="383117" y="754342"/>
                    <a:pt x="387605" y="790454"/>
                  </a:cubicBezTo>
                  <a:cubicBezTo>
                    <a:pt x="351234" y="813349"/>
                    <a:pt x="319114" y="794703"/>
                    <a:pt x="316989" y="820430"/>
                  </a:cubicBezTo>
                  <a:cubicBezTo>
                    <a:pt x="337300" y="812877"/>
                    <a:pt x="361153" y="815237"/>
                    <a:pt x="387841" y="804380"/>
                  </a:cubicBezTo>
                  <a:cubicBezTo>
                    <a:pt x="391620" y="856070"/>
                    <a:pt x="389022" y="911536"/>
                    <a:pt x="392564" y="964170"/>
                  </a:cubicBezTo>
                  <a:cubicBezTo>
                    <a:pt x="394218" y="988245"/>
                    <a:pt x="399414" y="1012792"/>
                    <a:pt x="401775" y="1035214"/>
                  </a:cubicBezTo>
                  <a:cubicBezTo>
                    <a:pt x="404373" y="1057637"/>
                    <a:pt x="401067" y="1086904"/>
                    <a:pt x="401539" y="1111215"/>
                  </a:cubicBezTo>
                  <a:cubicBezTo>
                    <a:pt x="400594" y="1112159"/>
                    <a:pt x="398941" y="1113103"/>
                    <a:pt x="398233" y="1113575"/>
                  </a:cubicBezTo>
                  <a:cubicBezTo>
                    <a:pt x="397760" y="1114047"/>
                    <a:pt x="395871" y="1115464"/>
                    <a:pt x="395162" y="1116172"/>
                  </a:cubicBezTo>
                  <a:cubicBezTo>
                    <a:pt x="383117" y="1126557"/>
                    <a:pt x="383590" y="1126321"/>
                    <a:pt x="382409" y="1144967"/>
                  </a:cubicBezTo>
                  <a:lnTo>
                    <a:pt x="403665" y="115181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8" name="Forma libre 695">
              <a:extLst>
                <a:ext uri="{FF2B5EF4-FFF2-40B4-BE49-F238E27FC236}">
                  <a16:creationId xmlns:a16="http://schemas.microsoft.com/office/drawing/2014/main" id="{46F9A0E1-746C-EF3C-1D7D-C763E132122B}"/>
                </a:ext>
              </a:extLst>
            </p:cNvPr>
            <p:cNvSpPr/>
            <p:nvPr/>
          </p:nvSpPr>
          <p:spPr>
            <a:xfrm>
              <a:off x="8887880" y="1255899"/>
              <a:ext cx="17701" cy="337990"/>
            </a:xfrm>
            <a:custGeom>
              <a:avLst/>
              <a:gdLst>
                <a:gd name="connsiteX0" fmla="*/ 11744 w 17701"/>
                <a:gd name="connsiteY0" fmla="*/ 0 h 337990"/>
                <a:gd name="connsiteX1" fmla="*/ 2769 w 17701"/>
                <a:gd name="connsiteY1" fmla="*/ 35876 h 337990"/>
                <a:gd name="connsiteX2" fmla="*/ 5840 w 17701"/>
                <a:gd name="connsiteY2" fmla="*/ 166635 h 337990"/>
                <a:gd name="connsiteX3" fmla="*/ 6312 w 17701"/>
                <a:gd name="connsiteY3" fmla="*/ 337991 h 337990"/>
                <a:gd name="connsiteX4" fmla="*/ 10327 w 17701"/>
                <a:gd name="connsiteY4" fmla="*/ 253493 h 337990"/>
                <a:gd name="connsiteX5" fmla="*/ 11744 w 17701"/>
                <a:gd name="connsiteY5" fmla="*/ 0 h 3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 h="337990">
                  <a:moveTo>
                    <a:pt x="11744" y="0"/>
                  </a:moveTo>
                  <a:cubicBezTo>
                    <a:pt x="-4788" y="6609"/>
                    <a:pt x="171" y="11093"/>
                    <a:pt x="2769" y="35876"/>
                  </a:cubicBezTo>
                  <a:lnTo>
                    <a:pt x="5840" y="166635"/>
                  </a:lnTo>
                  <a:cubicBezTo>
                    <a:pt x="4423" y="185753"/>
                    <a:pt x="-65" y="325245"/>
                    <a:pt x="6312" y="337991"/>
                  </a:cubicBezTo>
                  <a:cubicBezTo>
                    <a:pt x="11508" y="324537"/>
                    <a:pt x="11035" y="272611"/>
                    <a:pt x="10327" y="253493"/>
                  </a:cubicBezTo>
                  <a:cubicBezTo>
                    <a:pt x="7020" y="178436"/>
                    <a:pt x="27331" y="26199"/>
                    <a:pt x="1174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89" name="Forma libre 696">
              <a:extLst>
                <a:ext uri="{FF2B5EF4-FFF2-40B4-BE49-F238E27FC236}">
                  <a16:creationId xmlns:a16="http://schemas.microsoft.com/office/drawing/2014/main" id="{47692ED1-6FCC-6BEB-A555-05112B889482}"/>
                </a:ext>
              </a:extLst>
            </p:cNvPr>
            <p:cNvSpPr/>
            <p:nvPr/>
          </p:nvSpPr>
          <p:spPr>
            <a:xfrm>
              <a:off x="9254356" y="546552"/>
              <a:ext cx="36613" cy="134621"/>
            </a:xfrm>
            <a:custGeom>
              <a:avLst/>
              <a:gdLst>
                <a:gd name="connsiteX0" fmla="*/ 25981 w 36613"/>
                <a:gd name="connsiteY0" fmla="*/ 134622 h 134621"/>
                <a:gd name="connsiteX1" fmla="*/ 35428 w 36613"/>
                <a:gd name="connsiteY1" fmla="*/ 93317 h 134621"/>
                <a:gd name="connsiteX2" fmla="*/ 29996 w 36613"/>
                <a:gd name="connsiteY2" fmla="*/ 50124 h 134621"/>
                <a:gd name="connsiteX3" fmla="*/ 2 w 36613"/>
                <a:gd name="connsiteY3" fmla="*/ 6223 h 134621"/>
                <a:gd name="connsiteX4" fmla="*/ 25981 w 36613"/>
                <a:gd name="connsiteY4" fmla="*/ 134622 h 1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3" h="134621">
                  <a:moveTo>
                    <a:pt x="25981" y="134622"/>
                  </a:moveTo>
                  <a:cubicBezTo>
                    <a:pt x="39443" y="124945"/>
                    <a:pt x="36845" y="116212"/>
                    <a:pt x="35428" y="93317"/>
                  </a:cubicBezTo>
                  <a:cubicBezTo>
                    <a:pt x="34247" y="76087"/>
                    <a:pt x="31177" y="64050"/>
                    <a:pt x="29996" y="50124"/>
                  </a:cubicBezTo>
                  <a:cubicBezTo>
                    <a:pt x="26926" y="14956"/>
                    <a:pt x="36373" y="-12895"/>
                    <a:pt x="2" y="6223"/>
                  </a:cubicBezTo>
                  <a:cubicBezTo>
                    <a:pt x="-234" y="18260"/>
                    <a:pt x="22202" y="129193"/>
                    <a:pt x="25981" y="13462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90" name="Forma libre 697">
              <a:extLst>
                <a:ext uri="{FF2B5EF4-FFF2-40B4-BE49-F238E27FC236}">
                  <a16:creationId xmlns:a16="http://schemas.microsoft.com/office/drawing/2014/main" id="{F3E317FE-7347-8BAE-F3E0-CEFBBBC3050C}"/>
                </a:ext>
              </a:extLst>
            </p:cNvPr>
            <p:cNvSpPr/>
            <p:nvPr/>
          </p:nvSpPr>
          <p:spPr>
            <a:xfrm>
              <a:off x="9224364" y="135853"/>
              <a:ext cx="146191" cy="142181"/>
            </a:xfrm>
            <a:custGeom>
              <a:avLst/>
              <a:gdLst>
                <a:gd name="connsiteX0" fmla="*/ 96123 w 146191"/>
                <a:gd name="connsiteY0" fmla="*/ 49664 h 142181"/>
                <a:gd name="connsiteX1" fmla="*/ 82661 w 146191"/>
                <a:gd name="connsiteY1" fmla="*/ 63589 h 142181"/>
                <a:gd name="connsiteX2" fmla="*/ 53375 w 146191"/>
                <a:gd name="connsiteY2" fmla="*/ 88608 h 142181"/>
                <a:gd name="connsiteX3" fmla="*/ 25507 w 146191"/>
                <a:gd name="connsiteY3" fmla="*/ 114335 h 142181"/>
                <a:gd name="connsiteX4" fmla="*/ 0 w 146191"/>
                <a:gd name="connsiteY4" fmla="*/ 139826 h 142181"/>
                <a:gd name="connsiteX5" fmla="*/ 68254 w 146191"/>
                <a:gd name="connsiteY5" fmla="*/ 86248 h 142181"/>
                <a:gd name="connsiteX6" fmla="*/ 146192 w 146191"/>
                <a:gd name="connsiteY6" fmla="*/ 570 h 142181"/>
                <a:gd name="connsiteX7" fmla="*/ 107459 w 146191"/>
                <a:gd name="connsiteY7" fmla="*/ 17564 h 142181"/>
                <a:gd name="connsiteX8" fmla="*/ 113127 w 146191"/>
                <a:gd name="connsiteY8" fmla="*/ 33378 h 142181"/>
                <a:gd name="connsiteX9" fmla="*/ 96123 w 146191"/>
                <a:gd name="connsiteY9" fmla="*/ 49664 h 14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91" h="142181">
                  <a:moveTo>
                    <a:pt x="96123" y="49664"/>
                  </a:moveTo>
                  <a:cubicBezTo>
                    <a:pt x="88802" y="56981"/>
                    <a:pt x="90455" y="56745"/>
                    <a:pt x="82661" y="63589"/>
                  </a:cubicBezTo>
                  <a:cubicBezTo>
                    <a:pt x="71561" y="73503"/>
                    <a:pt x="63059" y="80583"/>
                    <a:pt x="53375" y="88608"/>
                  </a:cubicBezTo>
                  <a:cubicBezTo>
                    <a:pt x="41567" y="98758"/>
                    <a:pt x="34481" y="103478"/>
                    <a:pt x="25507" y="114335"/>
                  </a:cubicBezTo>
                  <a:lnTo>
                    <a:pt x="0" y="139826"/>
                  </a:lnTo>
                  <a:cubicBezTo>
                    <a:pt x="20547" y="151864"/>
                    <a:pt x="28813" y="115279"/>
                    <a:pt x="68254" y="86248"/>
                  </a:cubicBezTo>
                  <a:cubicBezTo>
                    <a:pt x="91399" y="69018"/>
                    <a:pt x="145011" y="31962"/>
                    <a:pt x="146192" y="570"/>
                  </a:cubicBezTo>
                  <a:cubicBezTo>
                    <a:pt x="117615" y="-2026"/>
                    <a:pt x="123283" y="4347"/>
                    <a:pt x="107459" y="17564"/>
                  </a:cubicBezTo>
                  <a:lnTo>
                    <a:pt x="113127" y="33378"/>
                  </a:lnTo>
                  <a:lnTo>
                    <a:pt x="96123" y="4966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591" name="Forma libre 698">
              <a:extLst>
                <a:ext uri="{FF2B5EF4-FFF2-40B4-BE49-F238E27FC236}">
                  <a16:creationId xmlns:a16="http://schemas.microsoft.com/office/drawing/2014/main" id="{1B8DA7C4-73A1-4934-2CD6-CE7B65F5675D}"/>
                </a:ext>
              </a:extLst>
            </p:cNvPr>
            <p:cNvSpPr/>
            <p:nvPr/>
          </p:nvSpPr>
          <p:spPr>
            <a:xfrm>
              <a:off x="9462427" y="1786724"/>
              <a:ext cx="160620" cy="42043"/>
            </a:xfrm>
            <a:custGeom>
              <a:avLst/>
              <a:gdLst>
                <a:gd name="connsiteX0" fmla="*/ 160599 w 160620"/>
                <a:gd name="connsiteY0" fmla="*/ 0 h 42043"/>
                <a:gd name="connsiteX1" fmla="*/ 125881 w 160620"/>
                <a:gd name="connsiteY1" fmla="*/ 20534 h 42043"/>
                <a:gd name="connsiteX2" fmla="*/ 0 w 160620"/>
                <a:gd name="connsiteY2" fmla="*/ 38236 h 42043"/>
                <a:gd name="connsiteX3" fmla="*/ 96123 w 160620"/>
                <a:gd name="connsiteY3" fmla="*/ 38236 h 42043"/>
                <a:gd name="connsiteX4" fmla="*/ 160599 w 160620"/>
                <a:gd name="connsiteY4" fmla="*/ 0 h 4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20" h="42043">
                  <a:moveTo>
                    <a:pt x="160599" y="0"/>
                  </a:moveTo>
                  <a:cubicBezTo>
                    <a:pt x="130132" y="4485"/>
                    <a:pt x="150679" y="7789"/>
                    <a:pt x="125881" y="20534"/>
                  </a:cubicBezTo>
                  <a:cubicBezTo>
                    <a:pt x="94470" y="37056"/>
                    <a:pt x="24562" y="22423"/>
                    <a:pt x="0" y="38236"/>
                  </a:cubicBezTo>
                  <a:cubicBezTo>
                    <a:pt x="16060" y="45317"/>
                    <a:pt x="75103" y="40833"/>
                    <a:pt x="96123" y="38236"/>
                  </a:cubicBezTo>
                  <a:cubicBezTo>
                    <a:pt x="144775" y="32336"/>
                    <a:pt x="161307" y="34460"/>
                    <a:pt x="16059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2" name="Forma libre 699">
              <a:extLst>
                <a:ext uri="{FF2B5EF4-FFF2-40B4-BE49-F238E27FC236}">
                  <a16:creationId xmlns:a16="http://schemas.microsoft.com/office/drawing/2014/main" id="{0395A827-2850-D967-B9D5-490DD26CCC4F}"/>
                </a:ext>
              </a:extLst>
            </p:cNvPr>
            <p:cNvSpPr/>
            <p:nvPr/>
          </p:nvSpPr>
          <p:spPr>
            <a:xfrm>
              <a:off x="9238534" y="80013"/>
              <a:ext cx="142347" cy="123678"/>
            </a:xfrm>
            <a:custGeom>
              <a:avLst/>
              <a:gdLst>
                <a:gd name="connsiteX0" fmla="*/ 66601 w 142347"/>
                <a:gd name="connsiteY0" fmla="*/ 57591 h 123678"/>
                <a:gd name="connsiteX1" fmla="*/ 0 w 142347"/>
                <a:gd name="connsiteY1" fmla="*/ 123678 h 123678"/>
                <a:gd name="connsiteX2" fmla="*/ 21728 w 142347"/>
                <a:gd name="connsiteY2" fmla="*/ 110697 h 123678"/>
                <a:gd name="connsiteX3" fmla="*/ 76520 w 142347"/>
                <a:gd name="connsiteY3" fmla="*/ 61131 h 123678"/>
                <a:gd name="connsiteX4" fmla="*/ 133438 w 142347"/>
                <a:gd name="connsiteY4" fmla="*/ 14870 h 123678"/>
                <a:gd name="connsiteX5" fmla="*/ 140051 w 142347"/>
                <a:gd name="connsiteY5" fmla="*/ 7081 h 123678"/>
                <a:gd name="connsiteX6" fmla="*/ 139107 w 142347"/>
                <a:gd name="connsiteY6" fmla="*/ 0 h 123678"/>
                <a:gd name="connsiteX7" fmla="*/ 66601 w 142347"/>
                <a:gd name="connsiteY7" fmla="*/ 57591 h 12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47" h="123678">
                  <a:moveTo>
                    <a:pt x="66601" y="57591"/>
                  </a:moveTo>
                  <a:cubicBezTo>
                    <a:pt x="49833" y="70100"/>
                    <a:pt x="4251" y="105032"/>
                    <a:pt x="0" y="123678"/>
                  </a:cubicBezTo>
                  <a:cubicBezTo>
                    <a:pt x="22200" y="122498"/>
                    <a:pt x="5668" y="127455"/>
                    <a:pt x="21728" y="110697"/>
                  </a:cubicBezTo>
                  <a:lnTo>
                    <a:pt x="76520" y="61131"/>
                  </a:lnTo>
                  <a:cubicBezTo>
                    <a:pt x="102027" y="41305"/>
                    <a:pt x="105806" y="44845"/>
                    <a:pt x="133438" y="14870"/>
                  </a:cubicBezTo>
                  <a:cubicBezTo>
                    <a:pt x="135092" y="12981"/>
                    <a:pt x="139107" y="8733"/>
                    <a:pt x="140051" y="7081"/>
                  </a:cubicBezTo>
                  <a:cubicBezTo>
                    <a:pt x="144539" y="-1652"/>
                    <a:pt x="141468" y="5193"/>
                    <a:pt x="139107" y="0"/>
                  </a:cubicBezTo>
                  <a:lnTo>
                    <a:pt x="66601" y="5759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3" name="Forma libre 700">
              <a:extLst>
                <a:ext uri="{FF2B5EF4-FFF2-40B4-BE49-F238E27FC236}">
                  <a16:creationId xmlns:a16="http://schemas.microsoft.com/office/drawing/2014/main" id="{1173E737-A232-493B-6A99-FBC3150251E4}"/>
                </a:ext>
              </a:extLst>
            </p:cNvPr>
            <p:cNvSpPr/>
            <p:nvPr/>
          </p:nvSpPr>
          <p:spPr>
            <a:xfrm>
              <a:off x="9236645" y="89218"/>
              <a:ext cx="99395" cy="71752"/>
            </a:xfrm>
            <a:custGeom>
              <a:avLst/>
              <a:gdLst>
                <a:gd name="connsiteX0" fmla="*/ 93525 w 99395"/>
                <a:gd name="connsiteY0" fmla="*/ 708 h 71752"/>
                <a:gd name="connsiteX1" fmla="*/ 90927 w 99395"/>
                <a:gd name="connsiteY1" fmla="*/ 236 h 71752"/>
                <a:gd name="connsiteX2" fmla="*/ 88329 w 99395"/>
                <a:gd name="connsiteY2" fmla="*/ 0 h 71752"/>
                <a:gd name="connsiteX3" fmla="*/ 19839 w 99395"/>
                <a:gd name="connsiteY3" fmla="*/ 48386 h 71752"/>
                <a:gd name="connsiteX4" fmla="*/ 0 w 99395"/>
                <a:gd name="connsiteY4" fmla="*/ 71752 h 71752"/>
                <a:gd name="connsiteX5" fmla="*/ 27396 w 99395"/>
                <a:gd name="connsiteY5" fmla="*/ 55702 h 71752"/>
                <a:gd name="connsiteX6" fmla="*/ 79591 w 99395"/>
                <a:gd name="connsiteY6" fmla="*/ 21242 h 71752"/>
                <a:gd name="connsiteX7" fmla="*/ 93525 w 99395"/>
                <a:gd name="connsiteY7" fmla="*/ 708 h 7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95" h="71752">
                  <a:moveTo>
                    <a:pt x="93525" y="708"/>
                  </a:moveTo>
                  <a:cubicBezTo>
                    <a:pt x="92816" y="472"/>
                    <a:pt x="91399" y="0"/>
                    <a:pt x="90927" y="236"/>
                  </a:cubicBezTo>
                  <a:cubicBezTo>
                    <a:pt x="90691" y="236"/>
                    <a:pt x="88802" y="0"/>
                    <a:pt x="88329" y="0"/>
                  </a:cubicBezTo>
                  <a:lnTo>
                    <a:pt x="19839" y="48386"/>
                  </a:lnTo>
                  <a:cubicBezTo>
                    <a:pt x="472" y="60895"/>
                    <a:pt x="3779" y="49802"/>
                    <a:pt x="0" y="71752"/>
                  </a:cubicBezTo>
                  <a:cubicBezTo>
                    <a:pt x="22673" y="67268"/>
                    <a:pt x="9683" y="69156"/>
                    <a:pt x="27396" y="55702"/>
                  </a:cubicBezTo>
                  <a:lnTo>
                    <a:pt x="79591" y="21242"/>
                  </a:lnTo>
                  <a:cubicBezTo>
                    <a:pt x="113364" y="-2124"/>
                    <a:pt x="93761" y="944"/>
                    <a:pt x="93525" y="7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5" name="Forma libre 701">
              <a:extLst>
                <a:ext uri="{FF2B5EF4-FFF2-40B4-BE49-F238E27FC236}">
                  <a16:creationId xmlns:a16="http://schemas.microsoft.com/office/drawing/2014/main" id="{1ABF3394-A52B-4F72-11B4-FA77D17C8188}"/>
                </a:ext>
              </a:extLst>
            </p:cNvPr>
            <p:cNvSpPr/>
            <p:nvPr/>
          </p:nvSpPr>
          <p:spPr>
            <a:xfrm>
              <a:off x="9421569" y="1773978"/>
              <a:ext cx="134146" cy="18289"/>
            </a:xfrm>
            <a:custGeom>
              <a:avLst/>
              <a:gdLst>
                <a:gd name="connsiteX0" fmla="*/ 0 w 134146"/>
                <a:gd name="connsiteY0" fmla="*/ 13926 h 18289"/>
                <a:gd name="connsiteX1" fmla="*/ 76284 w 134146"/>
                <a:gd name="connsiteY1" fmla="*/ 16758 h 18289"/>
                <a:gd name="connsiteX2" fmla="*/ 134147 w 134146"/>
                <a:gd name="connsiteY2" fmla="*/ 0 h 18289"/>
                <a:gd name="connsiteX3" fmla="*/ 0 w 134146"/>
                <a:gd name="connsiteY3" fmla="*/ 13926 h 18289"/>
              </a:gdLst>
              <a:ahLst/>
              <a:cxnLst>
                <a:cxn ang="0">
                  <a:pos x="connsiteX0" y="connsiteY0"/>
                </a:cxn>
                <a:cxn ang="0">
                  <a:pos x="connsiteX1" y="connsiteY1"/>
                </a:cxn>
                <a:cxn ang="0">
                  <a:pos x="connsiteX2" y="connsiteY2"/>
                </a:cxn>
                <a:cxn ang="0">
                  <a:pos x="connsiteX3" y="connsiteY3"/>
                </a:cxn>
              </a:cxnLst>
              <a:rect l="l" t="t" r="r" b="b"/>
              <a:pathLst>
                <a:path w="134146" h="18289">
                  <a:moveTo>
                    <a:pt x="0" y="13926"/>
                  </a:moveTo>
                  <a:cubicBezTo>
                    <a:pt x="17949" y="22187"/>
                    <a:pt x="52195" y="16050"/>
                    <a:pt x="76284" y="16758"/>
                  </a:cubicBezTo>
                  <a:cubicBezTo>
                    <a:pt x="128243" y="18174"/>
                    <a:pt x="129660" y="17938"/>
                    <a:pt x="134147" y="0"/>
                  </a:cubicBezTo>
                  <a:lnTo>
                    <a:pt x="0" y="1392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6" name="Forma libre 702">
              <a:extLst>
                <a:ext uri="{FF2B5EF4-FFF2-40B4-BE49-F238E27FC236}">
                  <a16:creationId xmlns:a16="http://schemas.microsoft.com/office/drawing/2014/main" id="{8F6E85C6-1DD5-5B24-FFE9-BDC8069A5B8D}"/>
                </a:ext>
              </a:extLst>
            </p:cNvPr>
            <p:cNvSpPr/>
            <p:nvPr/>
          </p:nvSpPr>
          <p:spPr>
            <a:xfrm>
              <a:off x="9229921" y="333627"/>
              <a:ext cx="62277" cy="80128"/>
            </a:xfrm>
            <a:custGeom>
              <a:avLst/>
              <a:gdLst>
                <a:gd name="connsiteX0" fmla="*/ 4598 w 62277"/>
                <a:gd name="connsiteY0" fmla="*/ 80128 h 80128"/>
                <a:gd name="connsiteX1" fmla="*/ 59155 w 62277"/>
                <a:gd name="connsiteY1" fmla="*/ 115 h 80128"/>
                <a:gd name="connsiteX2" fmla="*/ 24909 w 62277"/>
                <a:gd name="connsiteY2" fmla="*/ 41656 h 80128"/>
                <a:gd name="connsiteX3" fmla="*/ 4598 w 62277"/>
                <a:gd name="connsiteY3" fmla="*/ 80128 h 80128"/>
              </a:gdLst>
              <a:ahLst/>
              <a:cxnLst>
                <a:cxn ang="0">
                  <a:pos x="connsiteX0" y="connsiteY0"/>
                </a:cxn>
                <a:cxn ang="0">
                  <a:pos x="connsiteX1" y="connsiteY1"/>
                </a:cxn>
                <a:cxn ang="0">
                  <a:pos x="connsiteX2" y="connsiteY2"/>
                </a:cxn>
                <a:cxn ang="0">
                  <a:pos x="connsiteX3" y="connsiteY3"/>
                </a:cxn>
              </a:cxnLst>
              <a:rect l="l" t="t" r="r" b="b"/>
              <a:pathLst>
                <a:path w="62277" h="80128">
                  <a:moveTo>
                    <a:pt x="4598" y="80128"/>
                  </a:moveTo>
                  <a:cubicBezTo>
                    <a:pt x="12156" y="65258"/>
                    <a:pt x="77104" y="4363"/>
                    <a:pt x="59155" y="115"/>
                  </a:cubicBezTo>
                  <a:cubicBezTo>
                    <a:pt x="49235" y="-2245"/>
                    <a:pt x="31995" y="32451"/>
                    <a:pt x="24909" y="41656"/>
                  </a:cubicBezTo>
                  <a:cubicBezTo>
                    <a:pt x="7905" y="63842"/>
                    <a:pt x="-8155" y="61246"/>
                    <a:pt x="4598" y="8012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7" name="Forma libre 703">
              <a:extLst>
                <a:ext uri="{FF2B5EF4-FFF2-40B4-BE49-F238E27FC236}">
                  <a16:creationId xmlns:a16="http://schemas.microsoft.com/office/drawing/2014/main" id="{AF5B9367-05D3-5059-1DEE-00FB18CADD87}"/>
                </a:ext>
              </a:extLst>
            </p:cNvPr>
            <p:cNvSpPr/>
            <p:nvPr/>
          </p:nvSpPr>
          <p:spPr>
            <a:xfrm>
              <a:off x="9269473" y="230126"/>
              <a:ext cx="63991" cy="67267"/>
            </a:xfrm>
            <a:custGeom>
              <a:avLst/>
              <a:gdLst>
                <a:gd name="connsiteX0" fmla="*/ 54320 w 63991"/>
                <a:gd name="connsiteY0" fmla="*/ 0 h 67267"/>
                <a:gd name="connsiteX1" fmla="*/ 43220 w 63991"/>
                <a:gd name="connsiteY1" fmla="*/ 16994 h 67267"/>
                <a:gd name="connsiteX2" fmla="*/ 0 w 63991"/>
                <a:gd name="connsiteY2" fmla="*/ 67268 h 67267"/>
                <a:gd name="connsiteX3" fmla="*/ 44165 w 63991"/>
                <a:gd name="connsiteY3" fmla="*/ 34932 h 67267"/>
                <a:gd name="connsiteX4" fmla="*/ 54320 w 63991"/>
                <a:gd name="connsiteY4" fmla="*/ 0 h 67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1" h="67267">
                  <a:moveTo>
                    <a:pt x="54320" y="0"/>
                  </a:moveTo>
                  <a:cubicBezTo>
                    <a:pt x="41330" y="12745"/>
                    <a:pt x="51722" y="2596"/>
                    <a:pt x="43220" y="16994"/>
                  </a:cubicBezTo>
                  <a:cubicBezTo>
                    <a:pt x="29758" y="40361"/>
                    <a:pt x="10155" y="47677"/>
                    <a:pt x="0" y="67268"/>
                  </a:cubicBezTo>
                  <a:cubicBezTo>
                    <a:pt x="20783" y="61603"/>
                    <a:pt x="27396" y="48622"/>
                    <a:pt x="44165" y="34932"/>
                  </a:cubicBezTo>
                  <a:cubicBezTo>
                    <a:pt x="60224" y="21714"/>
                    <a:pt x="73923" y="16050"/>
                    <a:pt x="543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8" name="Forma libre 704">
              <a:extLst>
                <a:ext uri="{FF2B5EF4-FFF2-40B4-BE49-F238E27FC236}">
                  <a16:creationId xmlns:a16="http://schemas.microsoft.com/office/drawing/2014/main" id="{B9B18A05-D9F3-1DE7-2DC5-FDB298811C93}"/>
                </a:ext>
              </a:extLst>
            </p:cNvPr>
            <p:cNvSpPr/>
            <p:nvPr/>
          </p:nvSpPr>
          <p:spPr>
            <a:xfrm>
              <a:off x="9638141" y="1757449"/>
              <a:ext cx="76048" cy="33693"/>
            </a:xfrm>
            <a:custGeom>
              <a:avLst/>
              <a:gdLst>
                <a:gd name="connsiteX0" fmla="*/ 76048 w 76048"/>
                <a:gd name="connsiteY0" fmla="*/ 2132 h 33693"/>
                <a:gd name="connsiteX1" fmla="*/ 42039 w 76048"/>
                <a:gd name="connsiteY1" fmla="*/ 16058 h 33693"/>
                <a:gd name="connsiteX2" fmla="*/ 0 w 76048"/>
                <a:gd name="connsiteY2" fmla="*/ 33288 h 33693"/>
                <a:gd name="connsiteX3" fmla="*/ 76048 w 76048"/>
                <a:gd name="connsiteY3" fmla="*/ 2132 h 33693"/>
              </a:gdLst>
              <a:ahLst/>
              <a:cxnLst>
                <a:cxn ang="0">
                  <a:pos x="connsiteX0" y="connsiteY0"/>
                </a:cxn>
                <a:cxn ang="0">
                  <a:pos x="connsiteX1" y="connsiteY1"/>
                </a:cxn>
                <a:cxn ang="0">
                  <a:pos x="connsiteX2" y="connsiteY2"/>
                </a:cxn>
                <a:cxn ang="0">
                  <a:pos x="connsiteX3" y="connsiteY3"/>
                </a:cxn>
              </a:cxnLst>
              <a:rect l="l" t="t" r="r" b="b"/>
              <a:pathLst>
                <a:path w="76048" h="33693">
                  <a:moveTo>
                    <a:pt x="76048" y="2132"/>
                  </a:moveTo>
                  <a:cubicBezTo>
                    <a:pt x="57863" y="-5421"/>
                    <a:pt x="56209" y="8977"/>
                    <a:pt x="42039" y="16058"/>
                  </a:cubicBezTo>
                  <a:cubicBezTo>
                    <a:pt x="25743" y="24555"/>
                    <a:pt x="11100" y="24791"/>
                    <a:pt x="0" y="33288"/>
                  </a:cubicBezTo>
                  <a:cubicBezTo>
                    <a:pt x="12517" y="35176"/>
                    <a:pt x="69435" y="31399"/>
                    <a:pt x="76048" y="213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559" name="Forma libre 705">
              <a:extLst>
                <a:ext uri="{FF2B5EF4-FFF2-40B4-BE49-F238E27FC236}">
                  <a16:creationId xmlns:a16="http://schemas.microsoft.com/office/drawing/2014/main" id="{C30ED8B2-ABD0-49E8-9333-CA0BF75495BE}"/>
                </a:ext>
              </a:extLst>
            </p:cNvPr>
            <p:cNvSpPr/>
            <p:nvPr/>
          </p:nvSpPr>
          <p:spPr>
            <a:xfrm>
              <a:off x="9269709" y="724366"/>
              <a:ext cx="25270" cy="28404"/>
            </a:xfrm>
            <a:custGeom>
              <a:avLst/>
              <a:gdLst>
                <a:gd name="connsiteX0" fmla="*/ 0 w 25270"/>
                <a:gd name="connsiteY0" fmla="*/ 8025 h 28404"/>
                <a:gd name="connsiteX1" fmla="*/ 25271 w 25270"/>
                <a:gd name="connsiteY1" fmla="*/ 28087 h 28404"/>
                <a:gd name="connsiteX2" fmla="*/ 11809 w 25270"/>
                <a:gd name="connsiteY2" fmla="*/ 0 h 28404"/>
                <a:gd name="connsiteX3" fmla="*/ 0 w 25270"/>
                <a:gd name="connsiteY3" fmla="*/ 8025 h 28404"/>
              </a:gdLst>
              <a:ahLst/>
              <a:cxnLst>
                <a:cxn ang="0">
                  <a:pos x="connsiteX0" y="connsiteY0"/>
                </a:cxn>
                <a:cxn ang="0">
                  <a:pos x="connsiteX1" y="connsiteY1"/>
                </a:cxn>
                <a:cxn ang="0">
                  <a:pos x="connsiteX2" y="connsiteY2"/>
                </a:cxn>
                <a:cxn ang="0">
                  <a:pos x="connsiteX3" y="connsiteY3"/>
                </a:cxn>
              </a:cxnLst>
              <a:rect l="l" t="t" r="r" b="b"/>
              <a:pathLst>
                <a:path w="25270" h="28404">
                  <a:moveTo>
                    <a:pt x="0" y="8025"/>
                  </a:moveTo>
                  <a:cubicBezTo>
                    <a:pt x="6613" y="28087"/>
                    <a:pt x="3543" y="29267"/>
                    <a:pt x="25271" y="28087"/>
                  </a:cubicBezTo>
                  <a:cubicBezTo>
                    <a:pt x="23617" y="7789"/>
                    <a:pt x="25743" y="8261"/>
                    <a:pt x="11809" y="0"/>
                  </a:cubicBezTo>
                  <a:lnTo>
                    <a:pt x="0" y="802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3560" name="TextBox 23559">
            <a:extLst>
              <a:ext uri="{FF2B5EF4-FFF2-40B4-BE49-F238E27FC236}">
                <a16:creationId xmlns:a16="http://schemas.microsoft.com/office/drawing/2014/main" id="{70330EEA-4CEA-A625-35AD-A4E2BE5B4457}"/>
              </a:ext>
            </a:extLst>
          </p:cNvPr>
          <p:cNvSpPr txBox="1"/>
          <p:nvPr/>
        </p:nvSpPr>
        <p:spPr>
          <a:xfrm>
            <a:off x="9772218" y="3052188"/>
            <a:ext cx="2419782" cy="1477328"/>
          </a:xfrm>
          <a:prstGeom prst="rect">
            <a:avLst/>
          </a:prstGeom>
          <a:noFill/>
        </p:spPr>
        <p:txBody>
          <a:bodyPr wrap="square">
            <a:spAutoFit/>
          </a:bodyPr>
          <a:lstStyle/>
          <a:p>
            <a:r>
              <a:rPr lang="en-US" b="1"/>
              <a:t>Document Rotation</a:t>
            </a:r>
            <a:r>
              <a:rPr lang="en-US" b="1">
                <a:latin typeface="Quicksand"/>
              </a:rPr>
              <a:t>:</a:t>
            </a:r>
            <a:r>
              <a:rPr lang="en-US">
                <a:latin typeface="Quicksand"/>
              </a:rPr>
              <a:t> Chia thành các đoạn nhỏ hơn, mỗi đoạn xoay theo một góc độ nhất định.</a:t>
            </a:r>
            <a:r>
              <a:rPr lang="en-US" b="1">
                <a:latin typeface="Quicksand"/>
              </a:rPr>
              <a:t> </a:t>
            </a:r>
            <a:endParaRPr lang="en-US">
              <a:latin typeface="Quicksand"/>
            </a:endParaRPr>
          </a:p>
        </p:txBody>
      </p:sp>
    </p:spTree>
    <p:extLst>
      <p:ext uri="{BB962C8B-B14F-4D97-AF65-F5344CB8AC3E}">
        <p14:creationId xmlns:p14="http://schemas.microsoft.com/office/powerpoint/2010/main" val="25747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E67A6-192E-D443-A520-FD772ACE698F}"/>
              </a:ext>
            </a:extLst>
          </p:cNvPr>
          <p:cNvSpPr>
            <a:spLocks noGrp="1"/>
          </p:cNvSpPr>
          <p:nvPr>
            <p:ph type="title"/>
          </p:nvPr>
        </p:nvSpPr>
        <p:spPr>
          <a:xfrm>
            <a:off x="12696" y="-16516"/>
            <a:ext cx="6197256" cy="700849"/>
          </a:xfrm>
        </p:spPr>
        <p:txBody>
          <a:bodyPr>
            <a:normAutofit fontScale="90000"/>
          </a:bodyPr>
          <a:lstStyle/>
          <a:p>
            <a:r>
              <a:rPr lang="es-ES"/>
              <a:t>BART – Pre-traning và Finetuning</a:t>
            </a:r>
          </a:p>
        </p:txBody>
      </p:sp>
      <p:grpSp>
        <p:nvGrpSpPr>
          <p:cNvPr id="26" name="Gráfico 626">
            <a:extLst>
              <a:ext uri="{FF2B5EF4-FFF2-40B4-BE49-F238E27FC236}">
                <a16:creationId xmlns:a16="http://schemas.microsoft.com/office/drawing/2014/main" id="{6C416438-D4CD-B903-4EF4-FD3898F5E03F}"/>
              </a:ext>
            </a:extLst>
          </p:cNvPr>
          <p:cNvGrpSpPr/>
          <p:nvPr/>
        </p:nvGrpSpPr>
        <p:grpSpPr>
          <a:xfrm>
            <a:off x="108247" y="683709"/>
            <a:ext cx="617618" cy="588910"/>
            <a:chOff x="4078069" y="3612865"/>
            <a:chExt cx="1054103" cy="1397987"/>
          </a:xfrm>
          <a:solidFill>
            <a:srgbClr val="262626"/>
          </a:solidFill>
        </p:grpSpPr>
        <p:sp>
          <p:nvSpPr>
            <p:cNvPr id="27" name="Forma libre 843">
              <a:extLst>
                <a:ext uri="{FF2B5EF4-FFF2-40B4-BE49-F238E27FC236}">
                  <a16:creationId xmlns:a16="http://schemas.microsoft.com/office/drawing/2014/main" id="{7CC3F72B-0832-C469-86B3-983626A07306}"/>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44">
              <a:extLst>
                <a:ext uri="{FF2B5EF4-FFF2-40B4-BE49-F238E27FC236}">
                  <a16:creationId xmlns:a16="http://schemas.microsoft.com/office/drawing/2014/main" id="{FF40E07E-3978-AED6-8B42-590CD3DB4B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45">
              <a:extLst>
                <a:ext uri="{FF2B5EF4-FFF2-40B4-BE49-F238E27FC236}">
                  <a16:creationId xmlns:a16="http://schemas.microsoft.com/office/drawing/2014/main" id="{06034610-BB7F-B56B-379A-91DF0EA3B3E6}"/>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46">
              <a:extLst>
                <a:ext uri="{FF2B5EF4-FFF2-40B4-BE49-F238E27FC236}">
                  <a16:creationId xmlns:a16="http://schemas.microsoft.com/office/drawing/2014/main" id="{267D3CDC-18FE-35D7-6E1F-FC9A30C6365B}"/>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47">
              <a:extLst>
                <a:ext uri="{FF2B5EF4-FFF2-40B4-BE49-F238E27FC236}">
                  <a16:creationId xmlns:a16="http://schemas.microsoft.com/office/drawing/2014/main" id="{92885AF5-53B2-14FB-A3E4-CC43843682CA}"/>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48">
              <a:extLst>
                <a:ext uri="{FF2B5EF4-FFF2-40B4-BE49-F238E27FC236}">
                  <a16:creationId xmlns:a16="http://schemas.microsoft.com/office/drawing/2014/main" id="{985B7141-170C-A81D-429F-A9DF3D40940D}"/>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49">
              <a:extLst>
                <a:ext uri="{FF2B5EF4-FFF2-40B4-BE49-F238E27FC236}">
                  <a16:creationId xmlns:a16="http://schemas.microsoft.com/office/drawing/2014/main" id="{09F18101-D62F-A6AE-B301-61DBB6CC247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50">
              <a:extLst>
                <a:ext uri="{FF2B5EF4-FFF2-40B4-BE49-F238E27FC236}">
                  <a16:creationId xmlns:a16="http://schemas.microsoft.com/office/drawing/2014/main" id="{3E09615A-E12D-4647-BC51-71374CDC0A9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851">
              <a:extLst>
                <a:ext uri="{FF2B5EF4-FFF2-40B4-BE49-F238E27FC236}">
                  <a16:creationId xmlns:a16="http://schemas.microsoft.com/office/drawing/2014/main" id="{B5DFE2DB-1902-41AC-1606-D22978D80EC1}"/>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852">
              <a:extLst>
                <a:ext uri="{FF2B5EF4-FFF2-40B4-BE49-F238E27FC236}">
                  <a16:creationId xmlns:a16="http://schemas.microsoft.com/office/drawing/2014/main" id="{E9E3E58C-18DC-8C1D-C73D-400360D9A61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853">
              <a:extLst>
                <a:ext uri="{FF2B5EF4-FFF2-40B4-BE49-F238E27FC236}">
                  <a16:creationId xmlns:a16="http://schemas.microsoft.com/office/drawing/2014/main" id="{799A19A4-44B5-5851-F48C-0CB37B6CA2BA}"/>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854">
              <a:extLst>
                <a:ext uri="{FF2B5EF4-FFF2-40B4-BE49-F238E27FC236}">
                  <a16:creationId xmlns:a16="http://schemas.microsoft.com/office/drawing/2014/main" id="{D285E0B7-7941-9749-B8A3-40C8FDBBEE13}"/>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855">
              <a:extLst>
                <a:ext uri="{FF2B5EF4-FFF2-40B4-BE49-F238E27FC236}">
                  <a16:creationId xmlns:a16="http://schemas.microsoft.com/office/drawing/2014/main" id="{BC00F876-DF63-1A70-D96F-655064826920}"/>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856">
              <a:extLst>
                <a:ext uri="{FF2B5EF4-FFF2-40B4-BE49-F238E27FC236}">
                  <a16:creationId xmlns:a16="http://schemas.microsoft.com/office/drawing/2014/main" id="{430EB8E1-F6B1-13ED-9213-6F75DCD7224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 name="Marcador de contenido 2">
            <a:extLst>
              <a:ext uri="{FF2B5EF4-FFF2-40B4-BE49-F238E27FC236}">
                <a16:creationId xmlns:a16="http://schemas.microsoft.com/office/drawing/2014/main" id="{AD8D1D85-F99F-4CEB-E5CB-0EE43EDA28FA}"/>
              </a:ext>
            </a:extLst>
          </p:cNvPr>
          <p:cNvSpPr txBox="1">
            <a:spLocks/>
          </p:cNvSpPr>
          <p:nvPr/>
        </p:nvSpPr>
        <p:spPr>
          <a:xfrm>
            <a:off x="873216" y="738149"/>
            <a:ext cx="2238108" cy="489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Quicksand"/>
              </a:rPr>
              <a:t>Finetuning</a:t>
            </a:r>
          </a:p>
        </p:txBody>
      </p:sp>
      <p:sp>
        <p:nvSpPr>
          <p:cNvPr id="3" name="TextBox 2">
            <a:extLst>
              <a:ext uri="{FF2B5EF4-FFF2-40B4-BE49-F238E27FC236}">
                <a16:creationId xmlns:a16="http://schemas.microsoft.com/office/drawing/2014/main" id="{6B952E31-17CD-BF7F-3F2E-C2B10D1EFA8C}"/>
              </a:ext>
            </a:extLst>
          </p:cNvPr>
          <p:cNvSpPr txBox="1"/>
          <p:nvPr/>
        </p:nvSpPr>
        <p:spPr>
          <a:xfrm>
            <a:off x="1156445" y="1281324"/>
            <a:ext cx="8534310" cy="646331"/>
          </a:xfrm>
          <a:prstGeom prst="rect">
            <a:avLst/>
          </a:prstGeom>
          <a:noFill/>
        </p:spPr>
        <p:txBody>
          <a:bodyPr wrap="square">
            <a:spAutoFit/>
          </a:bodyPr>
          <a:lstStyle/>
          <a:p>
            <a:r>
              <a:rPr lang="en-US">
                <a:latin typeface="Quicksand"/>
              </a:rPr>
              <a:t>M</a:t>
            </a:r>
            <a:r>
              <a:rPr lang="vi-VN">
                <a:latin typeface="Quicksand"/>
              </a:rPr>
              <a:t>ột tài liệu nguyên vẹn được nhập vào cả bộ mã hóa</a:t>
            </a:r>
            <a:r>
              <a:rPr lang="en-US">
                <a:latin typeface="Quicksand"/>
              </a:rPr>
              <a:t>(encoder)</a:t>
            </a:r>
            <a:r>
              <a:rPr lang="vi-VN">
                <a:latin typeface="Quicksand"/>
              </a:rPr>
              <a:t> và bộ giải mã</a:t>
            </a:r>
            <a:r>
              <a:rPr lang="en-US">
                <a:latin typeface="Quicksand"/>
              </a:rPr>
              <a:t>(decoder)</a:t>
            </a:r>
            <a:r>
              <a:rPr lang="vi-VN">
                <a:latin typeface="Quicksand"/>
              </a:rPr>
              <a:t>, đồng thời chúng tôi sử dụng các biểu diễn từ trạng thái ẩn cuối cùng của bộ giải mã.</a:t>
            </a:r>
            <a:endParaRPr lang="en-US">
              <a:latin typeface="Quicksand"/>
            </a:endParaRPr>
          </a:p>
        </p:txBody>
      </p:sp>
      <p:pic>
        <p:nvPicPr>
          <p:cNvPr id="9" name="Picture 8">
            <a:extLst>
              <a:ext uri="{FF2B5EF4-FFF2-40B4-BE49-F238E27FC236}">
                <a16:creationId xmlns:a16="http://schemas.microsoft.com/office/drawing/2014/main" id="{ACE0344C-C488-AF20-C2F1-555A16C2F520}"/>
              </a:ext>
            </a:extLst>
          </p:cNvPr>
          <p:cNvPicPr>
            <a:picLocks noChangeAspect="1"/>
          </p:cNvPicPr>
          <p:nvPr/>
        </p:nvPicPr>
        <p:blipFill>
          <a:blip r:embed="rId3"/>
          <a:stretch>
            <a:fillRect/>
          </a:stretch>
        </p:blipFill>
        <p:spPr>
          <a:xfrm>
            <a:off x="2512497" y="2021670"/>
            <a:ext cx="6136732" cy="3191571"/>
          </a:xfrm>
          <a:prstGeom prst="rect">
            <a:avLst/>
          </a:prstGeom>
        </p:spPr>
      </p:pic>
      <p:grpSp>
        <p:nvGrpSpPr>
          <p:cNvPr id="10" name="Gráfico 626">
            <a:extLst>
              <a:ext uri="{FF2B5EF4-FFF2-40B4-BE49-F238E27FC236}">
                <a16:creationId xmlns:a16="http://schemas.microsoft.com/office/drawing/2014/main" id="{D6563A26-02B8-0AD6-25CD-3472F4C08533}"/>
              </a:ext>
            </a:extLst>
          </p:cNvPr>
          <p:cNvGrpSpPr/>
          <p:nvPr/>
        </p:nvGrpSpPr>
        <p:grpSpPr>
          <a:xfrm>
            <a:off x="608408" y="5241208"/>
            <a:ext cx="552557" cy="906244"/>
            <a:chOff x="5728160" y="3844101"/>
            <a:chExt cx="744338" cy="1220782"/>
          </a:xfrm>
          <a:solidFill>
            <a:srgbClr val="262626"/>
          </a:solidFill>
        </p:grpSpPr>
        <p:sp>
          <p:nvSpPr>
            <p:cNvPr id="11" name="Forma libre 680">
              <a:extLst>
                <a:ext uri="{FF2B5EF4-FFF2-40B4-BE49-F238E27FC236}">
                  <a16:creationId xmlns:a16="http://schemas.microsoft.com/office/drawing/2014/main" id="{18AE8089-4F6F-E7E0-C6DB-BD14AF186BE4}"/>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681">
              <a:extLst>
                <a:ext uri="{FF2B5EF4-FFF2-40B4-BE49-F238E27FC236}">
                  <a16:creationId xmlns:a16="http://schemas.microsoft.com/office/drawing/2014/main" id="{6A7BD6E2-3CFB-3E04-193D-BAF563DF472E}"/>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682">
              <a:extLst>
                <a:ext uri="{FF2B5EF4-FFF2-40B4-BE49-F238E27FC236}">
                  <a16:creationId xmlns:a16="http://schemas.microsoft.com/office/drawing/2014/main" id="{E7566053-3C59-2DA7-6CD2-18816320B25C}"/>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683">
              <a:extLst>
                <a:ext uri="{FF2B5EF4-FFF2-40B4-BE49-F238E27FC236}">
                  <a16:creationId xmlns:a16="http://schemas.microsoft.com/office/drawing/2014/main" id="{CAD03A42-B6C8-0524-5B6B-6433CBDF4559}"/>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684">
              <a:extLst>
                <a:ext uri="{FF2B5EF4-FFF2-40B4-BE49-F238E27FC236}">
                  <a16:creationId xmlns:a16="http://schemas.microsoft.com/office/drawing/2014/main" id="{0B0F1D20-9CD8-1D30-A715-1B7ECFB9E216}"/>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685">
              <a:extLst>
                <a:ext uri="{FF2B5EF4-FFF2-40B4-BE49-F238E27FC236}">
                  <a16:creationId xmlns:a16="http://schemas.microsoft.com/office/drawing/2014/main" id="{DBE17717-BAE3-7862-17A7-8CFB55CF3DF1}"/>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686">
              <a:extLst>
                <a:ext uri="{FF2B5EF4-FFF2-40B4-BE49-F238E27FC236}">
                  <a16:creationId xmlns:a16="http://schemas.microsoft.com/office/drawing/2014/main" id="{A4348D63-7293-3E3D-4FAF-422D5F30922B}"/>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687">
              <a:extLst>
                <a:ext uri="{FF2B5EF4-FFF2-40B4-BE49-F238E27FC236}">
                  <a16:creationId xmlns:a16="http://schemas.microsoft.com/office/drawing/2014/main" id="{A91B3511-9E9A-0F2A-F86B-4BDC5573452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688">
              <a:extLst>
                <a:ext uri="{FF2B5EF4-FFF2-40B4-BE49-F238E27FC236}">
                  <a16:creationId xmlns:a16="http://schemas.microsoft.com/office/drawing/2014/main" id="{32B7CC33-56BF-21DF-8010-D1AC9272BE96}"/>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689">
              <a:extLst>
                <a:ext uri="{FF2B5EF4-FFF2-40B4-BE49-F238E27FC236}">
                  <a16:creationId xmlns:a16="http://schemas.microsoft.com/office/drawing/2014/main" id="{3448C480-5ED8-4DC9-BB8A-DACBA38CC314}"/>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1" name="TextBox 20">
            <a:extLst>
              <a:ext uri="{FF2B5EF4-FFF2-40B4-BE49-F238E27FC236}">
                <a16:creationId xmlns:a16="http://schemas.microsoft.com/office/drawing/2014/main" id="{8694EC04-F2BC-FE59-5BDF-53B8FBE7A928}"/>
              </a:ext>
            </a:extLst>
          </p:cNvPr>
          <p:cNvSpPr txBox="1"/>
          <p:nvPr/>
        </p:nvSpPr>
        <p:spPr>
          <a:xfrm>
            <a:off x="1375230" y="5646757"/>
            <a:ext cx="8725838" cy="369332"/>
          </a:xfrm>
          <a:prstGeom prst="rect">
            <a:avLst/>
          </a:prstGeom>
          <a:noFill/>
        </p:spPr>
        <p:txBody>
          <a:bodyPr wrap="square">
            <a:spAutoFit/>
          </a:bodyPr>
          <a:lstStyle/>
          <a:p>
            <a:r>
              <a:rPr lang="en-US">
                <a:latin typeface="Quicksand"/>
              </a:rPr>
              <a:t>Thay thế embedding encoder bằng bộ encoder được khởi tạo ngẫu nhiên.</a:t>
            </a:r>
          </a:p>
        </p:txBody>
      </p:sp>
    </p:spTree>
    <p:extLst>
      <p:ext uri="{BB962C8B-B14F-4D97-AF65-F5344CB8AC3E}">
        <p14:creationId xmlns:p14="http://schemas.microsoft.com/office/powerpoint/2010/main" val="10458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0" y="0"/>
            <a:ext cx="4901938" cy="1328313"/>
          </a:xfrm>
        </p:spPr>
        <p:txBody>
          <a:bodyPr>
            <a:normAutofit/>
          </a:bodyPr>
          <a:lstStyle/>
          <a:p>
            <a:r>
              <a:rPr lang="es-ES"/>
              <a:t>mBART</a:t>
            </a:r>
          </a:p>
        </p:txBody>
      </p:sp>
      <p:sp>
        <p:nvSpPr>
          <p:cNvPr id="71" name="Título 1">
            <a:extLst>
              <a:ext uri="{FF2B5EF4-FFF2-40B4-BE49-F238E27FC236}">
                <a16:creationId xmlns:a16="http://schemas.microsoft.com/office/drawing/2014/main" id="{3826F8C0-597B-9429-8620-F88FD80300DD}"/>
              </a:ext>
            </a:extLst>
          </p:cNvPr>
          <p:cNvSpPr txBox="1">
            <a:spLocks/>
          </p:cNvSpPr>
          <p:nvPr/>
        </p:nvSpPr>
        <p:spPr>
          <a:xfrm>
            <a:off x="3595473" y="2488167"/>
            <a:ext cx="3933389" cy="8633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Model </a:t>
            </a:r>
          </a:p>
        </p:txBody>
      </p:sp>
      <p:pic>
        <p:nvPicPr>
          <p:cNvPr id="2050" name="Picture 2" descr="Neural Machine Translation | Machine Translation in NLP">
            <a:extLst>
              <a:ext uri="{FF2B5EF4-FFF2-40B4-BE49-F238E27FC236}">
                <a16:creationId xmlns:a16="http://schemas.microsoft.com/office/drawing/2014/main" id="{C51775A2-BF60-1C78-A920-C7E22F9D2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8302" y="3904809"/>
            <a:ext cx="3685922" cy="2833552"/>
          </a:xfrm>
          <a:prstGeom prst="rect">
            <a:avLst/>
          </a:prstGeom>
          <a:noFill/>
          <a:extLst>
            <a:ext uri="{909E8E84-426E-40DD-AFC4-6F175D3DCCD1}">
              <a14:hiddenFill xmlns:a14="http://schemas.microsoft.com/office/drawing/2010/main">
                <a:solidFill>
                  <a:srgbClr val="FFFFFF"/>
                </a:solidFill>
              </a14:hiddenFill>
            </a:ext>
          </a:extLst>
        </p:spPr>
      </p:pic>
      <p:sp>
        <p:nvSpPr>
          <p:cNvPr id="105" name="Título 1">
            <a:extLst>
              <a:ext uri="{FF2B5EF4-FFF2-40B4-BE49-F238E27FC236}">
                <a16:creationId xmlns:a16="http://schemas.microsoft.com/office/drawing/2014/main" id="{6121F2E9-E2C3-A3EC-8CEA-33244EBB3085}"/>
              </a:ext>
            </a:extLst>
          </p:cNvPr>
          <p:cNvSpPr txBox="1">
            <a:spLocks/>
          </p:cNvSpPr>
          <p:nvPr/>
        </p:nvSpPr>
        <p:spPr>
          <a:xfrm>
            <a:off x="3439321" y="885966"/>
            <a:ext cx="3933389" cy="8633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rgbClr val="44546A"/>
                </a:solidFill>
              </a:rPr>
              <a:t>Corpus</a:t>
            </a:r>
          </a:p>
        </p:txBody>
      </p:sp>
      <p:grpSp>
        <p:nvGrpSpPr>
          <p:cNvPr id="2059" name="Gráfico 626">
            <a:extLst>
              <a:ext uri="{FF2B5EF4-FFF2-40B4-BE49-F238E27FC236}">
                <a16:creationId xmlns:a16="http://schemas.microsoft.com/office/drawing/2014/main" id="{2C228768-A887-F45A-8A35-8D1B860616AA}"/>
              </a:ext>
            </a:extLst>
          </p:cNvPr>
          <p:cNvGrpSpPr/>
          <p:nvPr/>
        </p:nvGrpSpPr>
        <p:grpSpPr>
          <a:xfrm>
            <a:off x="2428017" y="2296706"/>
            <a:ext cx="843634" cy="868998"/>
            <a:chOff x="2476493" y="3621271"/>
            <a:chExt cx="1181716" cy="1178808"/>
          </a:xfrm>
          <a:solidFill>
            <a:srgbClr val="262626"/>
          </a:solidFill>
        </p:grpSpPr>
        <p:sp>
          <p:nvSpPr>
            <p:cNvPr id="2060" name="Forma libre 748">
              <a:extLst>
                <a:ext uri="{FF2B5EF4-FFF2-40B4-BE49-F238E27FC236}">
                  <a16:creationId xmlns:a16="http://schemas.microsoft.com/office/drawing/2014/main" id="{C87C3910-C7A0-B7DC-EEDA-E65561AE2238}"/>
                </a:ext>
              </a:extLst>
            </p:cNvPr>
            <p:cNvSpPr/>
            <p:nvPr/>
          </p:nvSpPr>
          <p:spPr>
            <a:xfrm>
              <a:off x="2823521" y="3730170"/>
              <a:ext cx="834687" cy="1029077"/>
            </a:xfrm>
            <a:custGeom>
              <a:avLst/>
              <a:gdLst>
                <a:gd name="connsiteX0" fmla="*/ 421147 w 834687"/>
                <a:gd name="connsiteY0" fmla="*/ 321233 h 1029077"/>
                <a:gd name="connsiteX1" fmla="*/ 422328 w 834687"/>
                <a:gd name="connsiteY1" fmla="*/ 317928 h 1029077"/>
                <a:gd name="connsiteX2" fmla="*/ 423508 w 834687"/>
                <a:gd name="connsiteY2" fmla="*/ 314388 h 1029077"/>
                <a:gd name="connsiteX3" fmla="*/ 425162 w 834687"/>
                <a:gd name="connsiteY3" fmla="*/ 307779 h 1029077"/>
                <a:gd name="connsiteX4" fmla="*/ 427051 w 834687"/>
                <a:gd name="connsiteY4" fmla="*/ 298338 h 1029077"/>
                <a:gd name="connsiteX5" fmla="*/ 586469 w 834687"/>
                <a:gd name="connsiteY5" fmla="*/ 514303 h 1029077"/>
                <a:gd name="connsiteX6" fmla="*/ 734078 w 834687"/>
                <a:gd name="connsiteY6" fmla="*/ 743013 h 1029077"/>
                <a:gd name="connsiteX7" fmla="*/ 717073 w 834687"/>
                <a:gd name="connsiteY7" fmla="*/ 759771 h 1029077"/>
                <a:gd name="connsiteX8" fmla="*/ 691330 w 834687"/>
                <a:gd name="connsiteY8" fmla="*/ 772752 h 1029077"/>
                <a:gd name="connsiteX9" fmla="*/ 686843 w 834687"/>
                <a:gd name="connsiteY9" fmla="*/ 725547 h 1029077"/>
                <a:gd name="connsiteX10" fmla="*/ 645040 w 834687"/>
                <a:gd name="connsiteY10" fmla="*/ 753870 h 1029077"/>
                <a:gd name="connsiteX11" fmla="*/ 679285 w 834687"/>
                <a:gd name="connsiteY11" fmla="*/ 748442 h 1029077"/>
                <a:gd name="connsiteX12" fmla="*/ 650472 w 834687"/>
                <a:gd name="connsiteY12" fmla="*/ 813585 h 1029077"/>
                <a:gd name="connsiteX13" fmla="*/ 743052 w 834687"/>
                <a:gd name="connsiteY13" fmla="*/ 765436 h 1029077"/>
                <a:gd name="connsiteX14" fmla="*/ 650472 w 834687"/>
                <a:gd name="connsiteY14" fmla="*/ 895958 h 1029077"/>
                <a:gd name="connsiteX15" fmla="*/ 653306 w 834687"/>
                <a:gd name="connsiteY15" fmla="*/ 908232 h 1029077"/>
                <a:gd name="connsiteX16" fmla="*/ 638899 w 834687"/>
                <a:gd name="connsiteY16" fmla="*/ 945288 h 1029077"/>
                <a:gd name="connsiteX17" fmla="*/ 673145 w 834687"/>
                <a:gd name="connsiteY17" fmla="*/ 917201 h 1029077"/>
                <a:gd name="connsiteX18" fmla="*/ 764780 w 834687"/>
                <a:gd name="connsiteY18" fmla="*/ 840256 h 1029077"/>
                <a:gd name="connsiteX19" fmla="*/ 767142 w 834687"/>
                <a:gd name="connsiteY19" fmla="*/ 853002 h 1029077"/>
                <a:gd name="connsiteX20" fmla="*/ 798317 w 834687"/>
                <a:gd name="connsiteY20" fmla="*/ 824678 h 1029077"/>
                <a:gd name="connsiteX21" fmla="*/ 808709 w 834687"/>
                <a:gd name="connsiteY21" fmla="*/ 846393 h 1029077"/>
                <a:gd name="connsiteX22" fmla="*/ 754625 w 834687"/>
                <a:gd name="connsiteY22" fmla="*/ 868107 h 1029077"/>
                <a:gd name="connsiteX23" fmla="*/ 754625 w 834687"/>
                <a:gd name="connsiteY23" fmla="*/ 851349 h 1029077"/>
                <a:gd name="connsiteX24" fmla="*/ 696526 w 834687"/>
                <a:gd name="connsiteY24" fmla="*/ 907996 h 1029077"/>
                <a:gd name="connsiteX25" fmla="*/ 681647 w 834687"/>
                <a:gd name="connsiteY25" fmla="*/ 925462 h 1029077"/>
                <a:gd name="connsiteX26" fmla="*/ 599931 w 834687"/>
                <a:gd name="connsiteY26" fmla="*/ 990133 h 1029077"/>
                <a:gd name="connsiteX27" fmla="*/ 516089 w 834687"/>
                <a:gd name="connsiteY27" fmla="*/ 862443 h 1029077"/>
                <a:gd name="connsiteX28" fmla="*/ 480899 w 834687"/>
                <a:gd name="connsiteY28" fmla="*/ 842616 h 1029077"/>
                <a:gd name="connsiteX29" fmla="*/ 316994 w 834687"/>
                <a:gd name="connsiteY29" fmla="*/ 593372 h 1029077"/>
                <a:gd name="connsiteX30" fmla="*/ 252518 w 834687"/>
                <a:gd name="connsiteY30" fmla="*/ 498017 h 1029077"/>
                <a:gd name="connsiteX31" fmla="*/ 279206 w 834687"/>
                <a:gd name="connsiteY31" fmla="*/ 527756 h 1029077"/>
                <a:gd name="connsiteX32" fmla="*/ 361395 w 834687"/>
                <a:gd name="connsiteY32" fmla="*/ 641757 h 1029077"/>
                <a:gd name="connsiteX33" fmla="*/ 365646 w 834687"/>
                <a:gd name="connsiteY33" fmla="*/ 648366 h 1029077"/>
                <a:gd name="connsiteX34" fmla="*/ 368008 w 834687"/>
                <a:gd name="connsiteY34" fmla="*/ 651435 h 1029077"/>
                <a:gd name="connsiteX35" fmla="*/ 410755 w 834687"/>
                <a:gd name="connsiteY35" fmla="*/ 699348 h 1029077"/>
                <a:gd name="connsiteX36" fmla="*/ 317702 w 834687"/>
                <a:gd name="connsiteY36" fmla="*/ 565285 h 1029077"/>
                <a:gd name="connsiteX37" fmla="*/ 220162 w 834687"/>
                <a:gd name="connsiteY37" fmla="*/ 434526 h 1029077"/>
                <a:gd name="connsiteX38" fmla="*/ 41142 w 834687"/>
                <a:gd name="connsiteY38" fmla="*/ 161442 h 1029077"/>
                <a:gd name="connsiteX39" fmla="*/ 111758 w 834687"/>
                <a:gd name="connsiteY39" fmla="*/ 89926 h 1029077"/>
                <a:gd name="connsiteX40" fmla="*/ 145295 w 834687"/>
                <a:gd name="connsiteY40" fmla="*/ 52870 h 1029077"/>
                <a:gd name="connsiteX41" fmla="*/ 180249 w 834687"/>
                <a:gd name="connsiteY41" fmla="*/ 18174 h 1029077"/>
                <a:gd name="connsiteX42" fmla="*/ 219690 w 834687"/>
                <a:gd name="connsiteY42" fmla="*/ 49330 h 1029077"/>
                <a:gd name="connsiteX43" fmla="*/ 251337 w 834687"/>
                <a:gd name="connsiteY43" fmla="*/ 83082 h 1029077"/>
                <a:gd name="connsiteX44" fmla="*/ 279915 w 834687"/>
                <a:gd name="connsiteY44" fmla="*/ 125802 h 1029077"/>
                <a:gd name="connsiteX45" fmla="*/ 421147 w 834687"/>
                <a:gd name="connsiteY45" fmla="*/ 321233 h 1029077"/>
                <a:gd name="connsiteX46" fmla="*/ 834688 w 834687"/>
                <a:gd name="connsiteY46" fmla="*/ 835536 h 1029077"/>
                <a:gd name="connsiteX47" fmla="*/ 813905 w 834687"/>
                <a:gd name="connsiteY47" fmla="*/ 792815 h 1029077"/>
                <a:gd name="connsiteX48" fmla="*/ 802804 w 834687"/>
                <a:gd name="connsiteY48" fmla="*/ 790690 h 1029077"/>
                <a:gd name="connsiteX49" fmla="*/ 715892 w 834687"/>
                <a:gd name="connsiteY49" fmla="*/ 689435 h 1029077"/>
                <a:gd name="connsiteX50" fmla="*/ 681647 w 834687"/>
                <a:gd name="connsiteY50" fmla="*/ 631136 h 1029077"/>
                <a:gd name="connsiteX51" fmla="*/ 643859 w 834687"/>
                <a:gd name="connsiteY51" fmla="*/ 570949 h 1029077"/>
                <a:gd name="connsiteX52" fmla="*/ 318647 w 834687"/>
                <a:gd name="connsiteY52" fmla="*/ 145865 h 1029077"/>
                <a:gd name="connsiteX53" fmla="*/ 296919 w 834687"/>
                <a:gd name="connsiteY53" fmla="*/ 118250 h 1029077"/>
                <a:gd name="connsiteX54" fmla="*/ 188987 w 834687"/>
                <a:gd name="connsiteY54" fmla="*/ 0 h 1029077"/>
                <a:gd name="connsiteX55" fmla="*/ 167968 w 834687"/>
                <a:gd name="connsiteY55" fmla="*/ 2832 h 1029077"/>
                <a:gd name="connsiteX56" fmla="*/ 148365 w 834687"/>
                <a:gd name="connsiteY56" fmla="*/ 944 h 1029077"/>
                <a:gd name="connsiteX57" fmla="*/ 40434 w 834687"/>
                <a:gd name="connsiteY57" fmla="*/ 127219 h 1029077"/>
                <a:gd name="connsiteX58" fmla="*/ 2174 w 834687"/>
                <a:gd name="connsiteY58" fmla="*/ 197319 h 1029077"/>
                <a:gd name="connsiteX59" fmla="*/ 14455 w 834687"/>
                <a:gd name="connsiteY59" fmla="*/ 209592 h 1029077"/>
                <a:gd name="connsiteX60" fmla="*/ 22012 w 834687"/>
                <a:gd name="connsiteY60" fmla="*/ 206288 h 1029077"/>
                <a:gd name="connsiteX61" fmla="*/ 26263 w 834687"/>
                <a:gd name="connsiteY61" fmla="*/ 204399 h 1029077"/>
                <a:gd name="connsiteX62" fmla="*/ 61453 w 834687"/>
                <a:gd name="connsiteY62" fmla="*/ 261754 h 1029077"/>
                <a:gd name="connsiteX63" fmla="*/ 100422 w 834687"/>
                <a:gd name="connsiteY63" fmla="*/ 309903 h 1029077"/>
                <a:gd name="connsiteX64" fmla="*/ 318411 w 834687"/>
                <a:gd name="connsiteY64" fmla="*/ 619571 h 1029077"/>
                <a:gd name="connsiteX65" fmla="*/ 456101 w 834687"/>
                <a:gd name="connsiteY65" fmla="*/ 834827 h 1029077"/>
                <a:gd name="connsiteX66" fmla="*/ 591665 w 834687"/>
                <a:gd name="connsiteY66" fmla="*/ 1003823 h 1029077"/>
                <a:gd name="connsiteX67" fmla="*/ 608905 w 834687"/>
                <a:gd name="connsiteY67" fmla="*/ 1029078 h 1029077"/>
                <a:gd name="connsiteX68" fmla="*/ 636538 w 834687"/>
                <a:gd name="connsiteY68" fmla="*/ 1005947 h 1029077"/>
                <a:gd name="connsiteX69" fmla="*/ 685190 w 834687"/>
                <a:gd name="connsiteY69" fmla="*/ 972195 h 1029077"/>
                <a:gd name="connsiteX70" fmla="*/ 699124 w 834687"/>
                <a:gd name="connsiteY70" fmla="*/ 959450 h 1029077"/>
                <a:gd name="connsiteX71" fmla="*/ 834688 w 834687"/>
                <a:gd name="connsiteY71" fmla="*/ 835536 h 10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34687" h="1029077">
                  <a:moveTo>
                    <a:pt x="421147" y="321233"/>
                  </a:moveTo>
                  <a:cubicBezTo>
                    <a:pt x="420911" y="320053"/>
                    <a:pt x="422091" y="318400"/>
                    <a:pt x="422328" y="317928"/>
                  </a:cubicBezTo>
                  <a:cubicBezTo>
                    <a:pt x="422564" y="317220"/>
                    <a:pt x="423272" y="315096"/>
                    <a:pt x="423508" y="314388"/>
                  </a:cubicBezTo>
                  <a:cubicBezTo>
                    <a:pt x="423745" y="313208"/>
                    <a:pt x="424926" y="308723"/>
                    <a:pt x="425162" y="307779"/>
                  </a:cubicBezTo>
                  <a:cubicBezTo>
                    <a:pt x="432483" y="276860"/>
                    <a:pt x="418785" y="317220"/>
                    <a:pt x="427051" y="298338"/>
                  </a:cubicBezTo>
                  <a:cubicBezTo>
                    <a:pt x="449724" y="338699"/>
                    <a:pt x="539234" y="439954"/>
                    <a:pt x="586469" y="514303"/>
                  </a:cubicBezTo>
                  <a:lnTo>
                    <a:pt x="734078" y="743013"/>
                  </a:lnTo>
                  <a:cubicBezTo>
                    <a:pt x="726992" y="751982"/>
                    <a:pt x="726992" y="752926"/>
                    <a:pt x="717073" y="759771"/>
                  </a:cubicBezTo>
                  <a:cubicBezTo>
                    <a:pt x="700541" y="771336"/>
                    <a:pt x="709043" y="766380"/>
                    <a:pt x="691330" y="772752"/>
                  </a:cubicBezTo>
                  <a:cubicBezTo>
                    <a:pt x="695109" y="757411"/>
                    <a:pt x="711877" y="722479"/>
                    <a:pt x="686843" y="725547"/>
                  </a:cubicBezTo>
                  <a:cubicBezTo>
                    <a:pt x="685662" y="725783"/>
                    <a:pt x="653306" y="738764"/>
                    <a:pt x="645040" y="753870"/>
                  </a:cubicBezTo>
                  <a:lnTo>
                    <a:pt x="679285" y="748442"/>
                  </a:lnTo>
                  <a:cubicBezTo>
                    <a:pt x="673145" y="789274"/>
                    <a:pt x="653778" y="792579"/>
                    <a:pt x="650472" y="813585"/>
                  </a:cubicBezTo>
                  <a:cubicBezTo>
                    <a:pt x="644568" y="851349"/>
                    <a:pt x="705973" y="768740"/>
                    <a:pt x="743052" y="765436"/>
                  </a:cubicBezTo>
                  <a:cubicBezTo>
                    <a:pt x="733605" y="799423"/>
                    <a:pt x="651181" y="879909"/>
                    <a:pt x="650472" y="895958"/>
                  </a:cubicBezTo>
                  <a:cubicBezTo>
                    <a:pt x="649527" y="918617"/>
                    <a:pt x="651889" y="888642"/>
                    <a:pt x="653306" y="908232"/>
                  </a:cubicBezTo>
                  <a:cubicBezTo>
                    <a:pt x="654959" y="931835"/>
                    <a:pt x="647166" y="913188"/>
                    <a:pt x="638899" y="945288"/>
                  </a:cubicBezTo>
                  <a:cubicBezTo>
                    <a:pt x="665823" y="937735"/>
                    <a:pt x="659447" y="935375"/>
                    <a:pt x="673145" y="917201"/>
                  </a:cubicBezTo>
                  <a:lnTo>
                    <a:pt x="764780" y="840256"/>
                  </a:lnTo>
                  <a:cubicBezTo>
                    <a:pt x="765253" y="851113"/>
                    <a:pt x="759821" y="841908"/>
                    <a:pt x="767142" y="853002"/>
                  </a:cubicBezTo>
                  <a:cubicBezTo>
                    <a:pt x="775172" y="836244"/>
                    <a:pt x="781549" y="832939"/>
                    <a:pt x="798317" y="824678"/>
                  </a:cubicBezTo>
                  <a:cubicBezTo>
                    <a:pt x="805402" y="837188"/>
                    <a:pt x="804458" y="831523"/>
                    <a:pt x="808709" y="846393"/>
                  </a:cubicBezTo>
                  <a:cubicBezTo>
                    <a:pt x="777061" y="890058"/>
                    <a:pt x="806819" y="829399"/>
                    <a:pt x="754625" y="868107"/>
                  </a:cubicBezTo>
                  <a:lnTo>
                    <a:pt x="754625" y="851349"/>
                  </a:lnTo>
                  <a:cubicBezTo>
                    <a:pt x="740218" y="858902"/>
                    <a:pt x="712822" y="891002"/>
                    <a:pt x="696526" y="907996"/>
                  </a:cubicBezTo>
                  <a:lnTo>
                    <a:pt x="681647" y="925462"/>
                  </a:lnTo>
                  <a:cubicBezTo>
                    <a:pt x="635593" y="973375"/>
                    <a:pt x="651417" y="983997"/>
                    <a:pt x="599931" y="990133"/>
                  </a:cubicBezTo>
                  <a:cubicBezTo>
                    <a:pt x="594735" y="972195"/>
                    <a:pt x="523174" y="866927"/>
                    <a:pt x="516089" y="862443"/>
                  </a:cubicBezTo>
                  <a:cubicBezTo>
                    <a:pt x="498848" y="851821"/>
                    <a:pt x="502155" y="865275"/>
                    <a:pt x="480899" y="842616"/>
                  </a:cubicBezTo>
                  <a:lnTo>
                    <a:pt x="316994" y="593372"/>
                  </a:lnTo>
                  <a:cubicBezTo>
                    <a:pt x="301170" y="574726"/>
                    <a:pt x="258659" y="519495"/>
                    <a:pt x="252518" y="498017"/>
                  </a:cubicBezTo>
                  <a:cubicBezTo>
                    <a:pt x="267870" y="507694"/>
                    <a:pt x="267161" y="511470"/>
                    <a:pt x="279206" y="527756"/>
                  </a:cubicBezTo>
                  <a:lnTo>
                    <a:pt x="361395" y="641757"/>
                  </a:lnTo>
                  <a:cubicBezTo>
                    <a:pt x="362103" y="643174"/>
                    <a:pt x="364701" y="647186"/>
                    <a:pt x="365646" y="648366"/>
                  </a:cubicBezTo>
                  <a:cubicBezTo>
                    <a:pt x="366354" y="649310"/>
                    <a:pt x="367299" y="650490"/>
                    <a:pt x="368008" y="651435"/>
                  </a:cubicBezTo>
                  <a:cubicBezTo>
                    <a:pt x="378635" y="665832"/>
                    <a:pt x="396821" y="693447"/>
                    <a:pt x="410755" y="699348"/>
                  </a:cubicBezTo>
                  <a:cubicBezTo>
                    <a:pt x="378872" y="656391"/>
                    <a:pt x="350058" y="608242"/>
                    <a:pt x="317702" y="565285"/>
                  </a:cubicBezTo>
                  <a:lnTo>
                    <a:pt x="220162" y="434526"/>
                  </a:lnTo>
                  <a:cubicBezTo>
                    <a:pt x="189696" y="391805"/>
                    <a:pt x="54604" y="208412"/>
                    <a:pt x="41142" y="161442"/>
                  </a:cubicBezTo>
                  <a:cubicBezTo>
                    <a:pt x="60745" y="132647"/>
                    <a:pt x="84126" y="114709"/>
                    <a:pt x="111758" y="89926"/>
                  </a:cubicBezTo>
                  <a:cubicBezTo>
                    <a:pt x="154034" y="51690"/>
                    <a:pt x="133250" y="84026"/>
                    <a:pt x="145295" y="52870"/>
                  </a:cubicBezTo>
                  <a:cubicBezTo>
                    <a:pt x="148838" y="44137"/>
                    <a:pt x="140099" y="36584"/>
                    <a:pt x="180249" y="18174"/>
                  </a:cubicBezTo>
                  <a:cubicBezTo>
                    <a:pt x="190641" y="29031"/>
                    <a:pt x="205992" y="36112"/>
                    <a:pt x="219690" y="49330"/>
                  </a:cubicBezTo>
                  <a:cubicBezTo>
                    <a:pt x="231026" y="60423"/>
                    <a:pt x="240237" y="70572"/>
                    <a:pt x="251337" y="83082"/>
                  </a:cubicBezTo>
                  <a:cubicBezTo>
                    <a:pt x="270940" y="105032"/>
                    <a:pt x="266216" y="99603"/>
                    <a:pt x="279915" y="125802"/>
                  </a:cubicBezTo>
                  <a:cubicBezTo>
                    <a:pt x="281095" y="127927"/>
                    <a:pt x="404851" y="265294"/>
                    <a:pt x="421147" y="321233"/>
                  </a:cubicBezTo>
                  <a:close/>
                  <a:moveTo>
                    <a:pt x="834688" y="835536"/>
                  </a:moveTo>
                  <a:cubicBezTo>
                    <a:pt x="806347" y="813113"/>
                    <a:pt x="820517" y="800132"/>
                    <a:pt x="813905" y="792815"/>
                  </a:cubicBezTo>
                  <a:cubicBezTo>
                    <a:pt x="803041" y="780305"/>
                    <a:pt x="816975" y="793995"/>
                    <a:pt x="802804" y="790690"/>
                  </a:cubicBezTo>
                  <a:cubicBezTo>
                    <a:pt x="782730" y="785734"/>
                    <a:pt x="727701" y="706193"/>
                    <a:pt x="715892" y="689435"/>
                  </a:cubicBezTo>
                  <a:cubicBezTo>
                    <a:pt x="703139" y="671261"/>
                    <a:pt x="694164" y="650490"/>
                    <a:pt x="681647" y="631136"/>
                  </a:cubicBezTo>
                  <a:cubicBezTo>
                    <a:pt x="667240" y="609422"/>
                    <a:pt x="659210" y="591956"/>
                    <a:pt x="643859" y="570949"/>
                  </a:cubicBezTo>
                  <a:lnTo>
                    <a:pt x="318647" y="145865"/>
                  </a:lnTo>
                  <a:cubicBezTo>
                    <a:pt x="310617" y="135479"/>
                    <a:pt x="304949" y="127219"/>
                    <a:pt x="296919" y="118250"/>
                  </a:cubicBezTo>
                  <a:lnTo>
                    <a:pt x="188987" y="0"/>
                  </a:lnTo>
                  <a:cubicBezTo>
                    <a:pt x="171511" y="2124"/>
                    <a:pt x="180721" y="2596"/>
                    <a:pt x="167968" y="2832"/>
                  </a:cubicBezTo>
                  <a:cubicBezTo>
                    <a:pt x="166315" y="2832"/>
                    <a:pt x="153325" y="1180"/>
                    <a:pt x="148365" y="944"/>
                  </a:cubicBezTo>
                  <a:cubicBezTo>
                    <a:pt x="138918" y="37056"/>
                    <a:pt x="69011" y="97715"/>
                    <a:pt x="40434" y="127219"/>
                  </a:cubicBezTo>
                  <a:lnTo>
                    <a:pt x="2174" y="197319"/>
                  </a:lnTo>
                  <a:cubicBezTo>
                    <a:pt x="-1369" y="211244"/>
                    <a:pt x="-2550" y="214785"/>
                    <a:pt x="14455" y="209592"/>
                  </a:cubicBezTo>
                  <a:cubicBezTo>
                    <a:pt x="15399" y="209120"/>
                    <a:pt x="14691" y="191418"/>
                    <a:pt x="22012" y="206288"/>
                  </a:cubicBezTo>
                  <a:cubicBezTo>
                    <a:pt x="22721" y="207468"/>
                    <a:pt x="24846" y="204871"/>
                    <a:pt x="26263" y="204399"/>
                  </a:cubicBezTo>
                  <a:cubicBezTo>
                    <a:pt x="29570" y="240748"/>
                    <a:pt x="45157" y="240984"/>
                    <a:pt x="61453" y="261754"/>
                  </a:cubicBezTo>
                  <a:cubicBezTo>
                    <a:pt x="76096" y="280400"/>
                    <a:pt x="84126" y="291729"/>
                    <a:pt x="100422" y="309903"/>
                  </a:cubicBezTo>
                  <a:cubicBezTo>
                    <a:pt x="180013" y="399358"/>
                    <a:pt x="245905" y="514303"/>
                    <a:pt x="318411" y="619571"/>
                  </a:cubicBezTo>
                  <a:lnTo>
                    <a:pt x="456101" y="834827"/>
                  </a:lnTo>
                  <a:cubicBezTo>
                    <a:pt x="518923" y="914133"/>
                    <a:pt x="539234" y="929710"/>
                    <a:pt x="591665" y="1003823"/>
                  </a:cubicBezTo>
                  <a:cubicBezTo>
                    <a:pt x="602056" y="1018692"/>
                    <a:pt x="596624" y="1016804"/>
                    <a:pt x="608905" y="1029078"/>
                  </a:cubicBezTo>
                  <a:cubicBezTo>
                    <a:pt x="623312" y="1023413"/>
                    <a:pt x="624493" y="1016332"/>
                    <a:pt x="636538" y="1005947"/>
                  </a:cubicBezTo>
                  <a:cubicBezTo>
                    <a:pt x="671019" y="976444"/>
                    <a:pt x="668894" y="983760"/>
                    <a:pt x="685190" y="972195"/>
                  </a:cubicBezTo>
                  <a:cubicBezTo>
                    <a:pt x="692747" y="967003"/>
                    <a:pt x="691566" y="965586"/>
                    <a:pt x="699124" y="959450"/>
                  </a:cubicBezTo>
                  <a:cubicBezTo>
                    <a:pt x="722269" y="940804"/>
                    <a:pt x="814613" y="903511"/>
                    <a:pt x="834688" y="83553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1" name="Forma libre 749">
              <a:extLst>
                <a:ext uri="{FF2B5EF4-FFF2-40B4-BE49-F238E27FC236}">
                  <a16:creationId xmlns:a16="http://schemas.microsoft.com/office/drawing/2014/main" id="{0BDD09B4-6E76-09F5-6828-CF5DAFDCD14A}"/>
                </a:ext>
              </a:extLst>
            </p:cNvPr>
            <p:cNvSpPr/>
            <p:nvPr/>
          </p:nvSpPr>
          <p:spPr>
            <a:xfrm>
              <a:off x="2476493" y="3621271"/>
              <a:ext cx="347778" cy="1178808"/>
            </a:xfrm>
            <a:custGeom>
              <a:avLst/>
              <a:gdLst>
                <a:gd name="connsiteX0" fmla="*/ 312831 w 347778"/>
                <a:gd name="connsiteY0" fmla="*/ 482293 h 1178808"/>
                <a:gd name="connsiteX1" fmla="*/ 315665 w 347778"/>
                <a:gd name="connsiteY1" fmla="*/ 585673 h 1178808"/>
                <a:gd name="connsiteX2" fmla="*/ 309052 w 347778"/>
                <a:gd name="connsiteY2" fmla="*/ 683388 h 1178808"/>
                <a:gd name="connsiteX3" fmla="*/ 320625 w 347778"/>
                <a:gd name="connsiteY3" fmla="*/ 965441 h 1178808"/>
                <a:gd name="connsiteX4" fmla="*/ 323223 w 347778"/>
                <a:gd name="connsiteY4" fmla="*/ 1058435 h 1178808"/>
                <a:gd name="connsiteX5" fmla="*/ 225919 w 347778"/>
                <a:gd name="connsiteY5" fmla="*/ 1151194 h 1178808"/>
                <a:gd name="connsiteX6" fmla="*/ 50678 w 347778"/>
                <a:gd name="connsiteY6" fmla="*/ 1148598 h 1178808"/>
                <a:gd name="connsiteX7" fmla="*/ 36979 w 347778"/>
                <a:gd name="connsiteY7" fmla="*/ 1138448 h 1178808"/>
                <a:gd name="connsiteX8" fmla="*/ 39341 w 347778"/>
                <a:gd name="connsiteY8" fmla="*/ 1042149 h 1178808"/>
                <a:gd name="connsiteX9" fmla="*/ 34145 w 347778"/>
                <a:gd name="connsiteY9" fmla="*/ 781576 h 1178808"/>
                <a:gd name="connsiteX10" fmla="*/ 39814 w 347778"/>
                <a:gd name="connsiteY10" fmla="*/ 586381 h 1178808"/>
                <a:gd name="connsiteX11" fmla="*/ 24935 w 347778"/>
                <a:gd name="connsiteY11" fmla="*/ 590158 h 1178808"/>
                <a:gd name="connsiteX12" fmla="*/ 18794 w 347778"/>
                <a:gd name="connsiteY12" fmla="*/ 591102 h 1178808"/>
                <a:gd name="connsiteX13" fmla="*/ 24698 w 347778"/>
                <a:gd name="connsiteY13" fmla="*/ 445473 h 1178808"/>
                <a:gd name="connsiteX14" fmla="*/ 35090 w 347778"/>
                <a:gd name="connsiteY14" fmla="*/ 183719 h 1178808"/>
                <a:gd name="connsiteX15" fmla="*/ 38633 w 347778"/>
                <a:gd name="connsiteY15" fmla="*/ 52016 h 1178808"/>
                <a:gd name="connsiteX16" fmla="*/ 46426 w 347778"/>
                <a:gd name="connsiteY16" fmla="*/ 39271 h 1178808"/>
                <a:gd name="connsiteX17" fmla="*/ 264415 w 347778"/>
                <a:gd name="connsiteY17" fmla="*/ 14724 h 1178808"/>
                <a:gd name="connsiteX18" fmla="*/ 276696 w 347778"/>
                <a:gd name="connsiteY18" fmla="*/ 10947 h 1178808"/>
                <a:gd name="connsiteX19" fmla="*/ 282837 w 347778"/>
                <a:gd name="connsiteY19" fmla="*/ 1034 h 1178808"/>
                <a:gd name="connsiteX20" fmla="*/ 265360 w 347778"/>
                <a:gd name="connsiteY20" fmla="*/ 1270 h 1178808"/>
                <a:gd name="connsiteX21" fmla="*/ 242215 w 347778"/>
                <a:gd name="connsiteY21" fmla="*/ 3867 h 1178808"/>
                <a:gd name="connsiteX22" fmla="*/ 196161 w 347778"/>
                <a:gd name="connsiteY22" fmla="*/ 8115 h 1178808"/>
                <a:gd name="connsiteX23" fmla="*/ 101927 w 347778"/>
                <a:gd name="connsiteY23" fmla="*/ 8115 h 1178808"/>
                <a:gd name="connsiteX24" fmla="*/ 40994 w 347778"/>
                <a:gd name="connsiteY24" fmla="*/ 16612 h 1178808"/>
                <a:gd name="connsiteX25" fmla="*/ 26352 w 347778"/>
                <a:gd name="connsiteY25" fmla="*/ 7879 h 1178808"/>
                <a:gd name="connsiteX26" fmla="*/ 18794 w 347778"/>
                <a:gd name="connsiteY26" fmla="*/ 69482 h 1178808"/>
                <a:gd name="connsiteX27" fmla="*/ 18085 w 347778"/>
                <a:gd name="connsiteY27" fmla="*/ 260900 h 1178808"/>
                <a:gd name="connsiteX28" fmla="*/ 11236 w 347778"/>
                <a:gd name="connsiteY28" fmla="*/ 435324 h 1178808"/>
                <a:gd name="connsiteX29" fmla="*/ 3915 w 347778"/>
                <a:gd name="connsiteY29" fmla="*/ 618009 h 1178808"/>
                <a:gd name="connsiteX30" fmla="*/ 1553 w 347778"/>
                <a:gd name="connsiteY30" fmla="*/ 806358 h 1178808"/>
                <a:gd name="connsiteX31" fmla="*/ 15015 w 347778"/>
                <a:gd name="connsiteY31" fmla="*/ 944198 h 1178808"/>
                <a:gd name="connsiteX32" fmla="*/ 13362 w 347778"/>
                <a:gd name="connsiteY32" fmla="*/ 985267 h 1178808"/>
                <a:gd name="connsiteX33" fmla="*/ 20447 w 347778"/>
                <a:gd name="connsiteY33" fmla="*/ 1074957 h 1178808"/>
                <a:gd name="connsiteX34" fmla="*/ 31311 w 347778"/>
                <a:gd name="connsiteY34" fmla="*/ 1170784 h 1178808"/>
                <a:gd name="connsiteX35" fmla="*/ 81380 w 347778"/>
                <a:gd name="connsiteY35" fmla="*/ 1174325 h 1178808"/>
                <a:gd name="connsiteX36" fmla="*/ 308580 w 347778"/>
                <a:gd name="connsiteY36" fmla="*/ 1178809 h 1178808"/>
                <a:gd name="connsiteX37" fmla="*/ 344478 w 347778"/>
                <a:gd name="connsiteY37" fmla="*/ 1128299 h 1178808"/>
                <a:gd name="connsiteX38" fmla="*/ 343297 w 347778"/>
                <a:gd name="connsiteY38" fmla="*/ 1099032 h 1178808"/>
                <a:gd name="connsiteX39" fmla="*/ 323695 w 347778"/>
                <a:gd name="connsiteY39" fmla="*/ 683388 h 1178808"/>
                <a:gd name="connsiteX40" fmla="*/ 329836 w 347778"/>
                <a:gd name="connsiteY40" fmla="*/ 607388 h 1178808"/>
                <a:gd name="connsiteX41" fmla="*/ 315901 w 347778"/>
                <a:gd name="connsiteY41" fmla="*/ 286627 h 1178808"/>
                <a:gd name="connsiteX42" fmla="*/ 311886 w 347778"/>
                <a:gd name="connsiteY42" fmla="*/ 140054 h 1178808"/>
                <a:gd name="connsiteX43" fmla="*/ 295590 w 347778"/>
                <a:gd name="connsiteY43" fmla="*/ 1978 h 1178808"/>
                <a:gd name="connsiteX44" fmla="*/ 301022 w 347778"/>
                <a:gd name="connsiteY44" fmla="*/ 87892 h 1178808"/>
                <a:gd name="connsiteX45" fmla="*/ 305037 w 347778"/>
                <a:gd name="connsiteY45" fmla="*/ 183483 h 1178808"/>
                <a:gd name="connsiteX46" fmla="*/ 297007 w 347778"/>
                <a:gd name="connsiteY46" fmla="*/ 188912 h 1178808"/>
                <a:gd name="connsiteX47" fmla="*/ 287560 w 347778"/>
                <a:gd name="connsiteY47" fmla="*/ 208738 h 1178808"/>
                <a:gd name="connsiteX48" fmla="*/ 297243 w 347778"/>
                <a:gd name="connsiteY48" fmla="*/ 237533 h 1178808"/>
                <a:gd name="connsiteX49" fmla="*/ 298424 w 347778"/>
                <a:gd name="connsiteY49" fmla="*/ 466007 h 1178808"/>
                <a:gd name="connsiteX50" fmla="*/ 312831 w 347778"/>
                <a:gd name="connsiteY50" fmla="*/ 482293 h 117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7778" h="1178808">
                  <a:moveTo>
                    <a:pt x="312831" y="482293"/>
                  </a:moveTo>
                  <a:cubicBezTo>
                    <a:pt x="312831" y="517225"/>
                    <a:pt x="315901" y="551213"/>
                    <a:pt x="315665" y="585673"/>
                  </a:cubicBezTo>
                  <a:cubicBezTo>
                    <a:pt x="315429" y="622965"/>
                    <a:pt x="308107" y="649873"/>
                    <a:pt x="309052" y="683388"/>
                  </a:cubicBezTo>
                  <a:cubicBezTo>
                    <a:pt x="310942" y="765762"/>
                    <a:pt x="311178" y="884247"/>
                    <a:pt x="320625" y="965441"/>
                  </a:cubicBezTo>
                  <a:cubicBezTo>
                    <a:pt x="323695" y="990695"/>
                    <a:pt x="324876" y="1030112"/>
                    <a:pt x="323223" y="1058435"/>
                  </a:cubicBezTo>
                  <a:cubicBezTo>
                    <a:pt x="318263" y="1148834"/>
                    <a:pt x="331961" y="1156386"/>
                    <a:pt x="225919" y="1151194"/>
                  </a:cubicBezTo>
                  <a:cubicBezTo>
                    <a:pt x="194035" y="1149542"/>
                    <a:pt x="69335" y="1154970"/>
                    <a:pt x="50678" y="1148598"/>
                  </a:cubicBezTo>
                  <a:cubicBezTo>
                    <a:pt x="37688" y="1144113"/>
                    <a:pt x="42884" y="1150486"/>
                    <a:pt x="36979" y="1138448"/>
                  </a:cubicBezTo>
                  <a:cubicBezTo>
                    <a:pt x="33437" y="1130896"/>
                    <a:pt x="40286" y="1061976"/>
                    <a:pt x="39341" y="1042149"/>
                  </a:cubicBezTo>
                  <a:cubicBezTo>
                    <a:pt x="34854" y="950099"/>
                    <a:pt x="39105" y="855452"/>
                    <a:pt x="34145" y="781576"/>
                  </a:cubicBezTo>
                  <a:cubicBezTo>
                    <a:pt x="29422" y="714544"/>
                    <a:pt x="38869" y="650345"/>
                    <a:pt x="39814" y="586381"/>
                  </a:cubicBezTo>
                  <a:cubicBezTo>
                    <a:pt x="13598" y="587561"/>
                    <a:pt x="33673" y="587797"/>
                    <a:pt x="24935" y="590158"/>
                  </a:cubicBezTo>
                  <a:cubicBezTo>
                    <a:pt x="14543" y="592754"/>
                    <a:pt x="29186" y="594170"/>
                    <a:pt x="18794" y="591102"/>
                  </a:cubicBezTo>
                  <a:cubicBezTo>
                    <a:pt x="16668" y="543896"/>
                    <a:pt x="13834" y="488194"/>
                    <a:pt x="24698" y="445473"/>
                  </a:cubicBezTo>
                  <a:cubicBezTo>
                    <a:pt x="57054" y="316838"/>
                    <a:pt x="25643" y="317074"/>
                    <a:pt x="35090" y="183719"/>
                  </a:cubicBezTo>
                  <a:cubicBezTo>
                    <a:pt x="36979" y="155396"/>
                    <a:pt x="32492" y="69246"/>
                    <a:pt x="38633" y="52016"/>
                  </a:cubicBezTo>
                  <a:cubicBezTo>
                    <a:pt x="42411" y="41867"/>
                    <a:pt x="41939" y="45171"/>
                    <a:pt x="46426" y="39271"/>
                  </a:cubicBezTo>
                  <a:cubicBezTo>
                    <a:pt x="59180" y="30066"/>
                    <a:pt x="193799" y="29830"/>
                    <a:pt x="264415" y="14724"/>
                  </a:cubicBezTo>
                  <a:cubicBezTo>
                    <a:pt x="272445" y="12836"/>
                    <a:pt x="270556" y="14488"/>
                    <a:pt x="276696" y="10947"/>
                  </a:cubicBezTo>
                  <a:cubicBezTo>
                    <a:pt x="288977" y="3631"/>
                    <a:pt x="277877" y="13780"/>
                    <a:pt x="282837" y="1034"/>
                  </a:cubicBezTo>
                  <a:cubicBezTo>
                    <a:pt x="276460" y="-146"/>
                    <a:pt x="283545" y="-618"/>
                    <a:pt x="265360" y="1270"/>
                  </a:cubicBezTo>
                  <a:cubicBezTo>
                    <a:pt x="254968" y="2214"/>
                    <a:pt x="253551" y="3159"/>
                    <a:pt x="242215" y="3867"/>
                  </a:cubicBezTo>
                  <a:cubicBezTo>
                    <a:pt x="225210" y="5283"/>
                    <a:pt x="212929" y="5519"/>
                    <a:pt x="196161" y="8115"/>
                  </a:cubicBezTo>
                  <a:cubicBezTo>
                    <a:pt x="166403" y="13072"/>
                    <a:pt x="132866" y="12128"/>
                    <a:pt x="101927" y="8115"/>
                  </a:cubicBezTo>
                  <a:cubicBezTo>
                    <a:pt x="24935" y="-1562"/>
                    <a:pt x="84450" y="22513"/>
                    <a:pt x="40994" y="16612"/>
                  </a:cubicBezTo>
                  <a:cubicBezTo>
                    <a:pt x="23754" y="14016"/>
                    <a:pt x="38160" y="15668"/>
                    <a:pt x="26352" y="7879"/>
                  </a:cubicBezTo>
                  <a:cubicBezTo>
                    <a:pt x="1553" y="-8643"/>
                    <a:pt x="18085" y="54140"/>
                    <a:pt x="18794" y="69482"/>
                  </a:cubicBezTo>
                  <a:cubicBezTo>
                    <a:pt x="20920" y="125657"/>
                    <a:pt x="9819" y="204018"/>
                    <a:pt x="18085" y="260900"/>
                  </a:cubicBezTo>
                  <a:cubicBezTo>
                    <a:pt x="29422" y="338317"/>
                    <a:pt x="23754" y="362864"/>
                    <a:pt x="11236" y="435324"/>
                  </a:cubicBezTo>
                  <a:cubicBezTo>
                    <a:pt x="-1989" y="509672"/>
                    <a:pt x="1553" y="542952"/>
                    <a:pt x="3915" y="618009"/>
                  </a:cubicBezTo>
                  <a:cubicBezTo>
                    <a:pt x="6041" y="678432"/>
                    <a:pt x="-3643" y="740743"/>
                    <a:pt x="1553" y="806358"/>
                  </a:cubicBezTo>
                  <a:lnTo>
                    <a:pt x="15015" y="944198"/>
                  </a:lnTo>
                  <a:cubicBezTo>
                    <a:pt x="15488" y="959068"/>
                    <a:pt x="11236" y="976534"/>
                    <a:pt x="13362" y="985267"/>
                  </a:cubicBezTo>
                  <a:cubicBezTo>
                    <a:pt x="27060" y="1040497"/>
                    <a:pt x="19739" y="1002261"/>
                    <a:pt x="20447" y="1074957"/>
                  </a:cubicBezTo>
                  <a:cubicBezTo>
                    <a:pt x="21156" y="1139865"/>
                    <a:pt x="1553" y="1162287"/>
                    <a:pt x="31311" y="1170784"/>
                  </a:cubicBezTo>
                  <a:lnTo>
                    <a:pt x="81380" y="1174325"/>
                  </a:lnTo>
                  <a:cubicBezTo>
                    <a:pt x="175614" y="1166064"/>
                    <a:pt x="226391" y="1176213"/>
                    <a:pt x="308580" y="1178809"/>
                  </a:cubicBezTo>
                  <a:cubicBezTo>
                    <a:pt x="319444" y="1152846"/>
                    <a:pt x="336685" y="1149070"/>
                    <a:pt x="344478" y="1128299"/>
                  </a:cubicBezTo>
                  <a:cubicBezTo>
                    <a:pt x="350855" y="1111069"/>
                    <a:pt x="346604" y="1110597"/>
                    <a:pt x="343297" y="1099032"/>
                  </a:cubicBezTo>
                  <a:lnTo>
                    <a:pt x="323695" y="683388"/>
                  </a:lnTo>
                  <a:cubicBezTo>
                    <a:pt x="323695" y="654593"/>
                    <a:pt x="329127" y="636891"/>
                    <a:pt x="329836" y="607388"/>
                  </a:cubicBezTo>
                  <a:cubicBezTo>
                    <a:pt x="332670" y="495983"/>
                    <a:pt x="316846" y="395435"/>
                    <a:pt x="315901" y="286627"/>
                  </a:cubicBezTo>
                  <a:cubicBezTo>
                    <a:pt x="315429" y="231633"/>
                    <a:pt x="308107" y="195993"/>
                    <a:pt x="311886" y="140054"/>
                  </a:cubicBezTo>
                  <a:cubicBezTo>
                    <a:pt x="314012" y="109371"/>
                    <a:pt x="321806" y="19916"/>
                    <a:pt x="295590" y="1978"/>
                  </a:cubicBezTo>
                  <a:cubicBezTo>
                    <a:pt x="290631" y="15196"/>
                    <a:pt x="298661" y="67830"/>
                    <a:pt x="301022" y="87892"/>
                  </a:cubicBezTo>
                  <a:cubicBezTo>
                    <a:pt x="304565" y="118576"/>
                    <a:pt x="304565" y="151384"/>
                    <a:pt x="305037" y="183483"/>
                  </a:cubicBezTo>
                  <a:lnTo>
                    <a:pt x="297007" y="188912"/>
                  </a:lnTo>
                  <a:cubicBezTo>
                    <a:pt x="288269" y="196465"/>
                    <a:pt x="286143" y="196229"/>
                    <a:pt x="287560" y="208738"/>
                  </a:cubicBezTo>
                  <a:cubicBezTo>
                    <a:pt x="288269" y="214875"/>
                    <a:pt x="294409" y="226676"/>
                    <a:pt x="297243" y="237533"/>
                  </a:cubicBezTo>
                  <a:cubicBezTo>
                    <a:pt x="307163" y="274354"/>
                    <a:pt x="300314" y="426355"/>
                    <a:pt x="298424" y="466007"/>
                  </a:cubicBezTo>
                  <a:cubicBezTo>
                    <a:pt x="317554" y="478989"/>
                    <a:pt x="305273" y="461523"/>
                    <a:pt x="312831" y="482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2" name="Forma libre 750">
              <a:extLst>
                <a:ext uri="{FF2B5EF4-FFF2-40B4-BE49-F238E27FC236}">
                  <a16:creationId xmlns:a16="http://schemas.microsoft.com/office/drawing/2014/main" id="{9CCCADC6-2CA0-CCC3-1005-53081591C69E}"/>
                </a:ext>
              </a:extLst>
            </p:cNvPr>
            <p:cNvSpPr/>
            <p:nvPr/>
          </p:nvSpPr>
          <p:spPr>
            <a:xfrm>
              <a:off x="2558606" y="3745325"/>
              <a:ext cx="166533" cy="187331"/>
            </a:xfrm>
            <a:custGeom>
              <a:avLst/>
              <a:gdLst>
                <a:gd name="connsiteX0" fmla="*/ 106018 w 166533"/>
                <a:gd name="connsiteY0" fmla="*/ 9864 h 187331"/>
                <a:gd name="connsiteX1" fmla="*/ 140499 w 166533"/>
                <a:gd name="connsiteY1" fmla="*/ 109939 h 187331"/>
                <a:gd name="connsiteX2" fmla="*/ 26663 w 166533"/>
                <a:gd name="connsiteY2" fmla="*/ 56833 h 187331"/>
                <a:gd name="connsiteX3" fmla="*/ 67757 w 166533"/>
                <a:gd name="connsiteY3" fmla="*/ 27566 h 187331"/>
                <a:gd name="connsiteX4" fmla="*/ 89958 w 166533"/>
                <a:gd name="connsiteY4" fmla="*/ 26385 h 187331"/>
                <a:gd name="connsiteX5" fmla="*/ 97988 w 166533"/>
                <a:gd name="connsiteY5" fmla="*/ 19541 h 187331"/>
                <a:gd name="connsiteX6" fmla="*/ 106018 w 166533"/>
                <a:gd name="connsiteY6" fmla="*/ 9864 h 187331"/>
                <a:gd name="connsiteX7" fmla="*/ 1865 w 166533"/>
                <a:gd name="connsiteY7" fmla="*/ 86572 h 187331"/>
                <a:gd name="connsiteX8" fmla="*/ 164353 w 166533"/>
                <a:gd name="connsiteY8" fmla="*/ 107579 h 187331"/>
                <a:gd name="connsiteX9" fmla="*/ 28080 w 166533"/>
                <a:gd name="connsiteY9" fmla="*/ 25441 h 187331"/>
                <a:gd name="connsiteX10" fmla="*/ 1865 w 166533"/>
                <a:gd name="connsiteY10" fmla="*/ 86572 h 18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533" h="187331">
                  <a:moveTo>
                    <a:pt x="106018" y="9864"/>
                  </a:moveTo>
                  <a:cubicBezTo>
                    <a:pt x="128690" y="39131"/>
                    <a:pt x="164353" y="36535"/>
                    <a:pt x="140499" y="109939"/>
                  </a:cubicBezTo>
                  <a:cubicBezTo>
                    <a:pt x="107435" y="211195"/>
                    <a:pt x="-26004" y="142275"/>
                    <a:pt x="26663" y="56833"/>
                  </a:cubicBezTo>
                  <a:cubicBezTo>
                    <a:pt x="35165" y="43143"/>
                    <a:pt x="48863" y="29218"/>
                    <a:pt x="67757" y="27566"/>
                  </a:cubicBezTo>
                  <a:cubicBezTo>
                    <a:pt x="94917" y="25205"/>
                    <a:pt x="67521" y="37243"/>
                    <a:pt x="89958" y="26385"/>
                  </a:cubicBezTo>
                  <a:cubicBezTo>
                    <a:pt x="96334" y="23317"/>
                    <a:pt x="92792" y="24497"/>
                    <a:pt x="97988" y="19541"/>
                  </a:cubicBezTo>
                  <a:lnTo>
                    <a:pt x="106018" y="9864"/>
                  </a:lnTo>
                  <a:close/>
                  <a:moveTo>
                    <a:pt x="1865" y="86572"/>
                  </a:moveTo>
                  <a:cubicBezTo>
                    <a:pt x="-19155" y="201990"/>
                    <a:pt x="144042" y="230313"/>
                    <a:pt x="164353" y="107579"/>
                  </a:cubicBezTo>
                  <a:cubicBezTo>
                    <a:pt x="182066" y="-286"/>
                    <a:pt x="87832" y="-25776"/>
                    <a:pt x="28080" y="25441"/>
                  </a:cubicBezTo>
                  <a:cubicBezTo>
                    <a:pt x="4699" y="45504"/>
                    <a:pt x="8714" y="48808"/>
                    <a:pt x="1865" y="8657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3" name="Forma libre 751">
              <a:extLst>
                <a:ext uri="{FF2B5EF4-FFF2-40B4-BE49-F238E27FC236}">
                  <a16:creationId xmlns:a16="http://schemas.microsoft.com/office/drawing/2014/main" id="{72469149-B383-F915-D3C6-8D8DC0F021F7}"/>
                </a:ext>
              </a:extLst>
            </p:cNvPr>
            <p:cNvSpPr/>
            <p:nvPr/>
          </p:nvSpPr>
          <p:spPr>
            <a:xfrm>
              <a:off x="2978236" y="3880991"/>
              <a:ext cx="158738" cy="162895"/>
            </a:xfrm>
            <a:custGeom>
              <a:avLst/>
              <a:gdLst>
                <a:gd name="connsiteX0" fmla="*/ 27423 w 158738"/>
                <a:gd name="connsiteY0" fmla="*/ 36112 h 162895"/>
                <a:gd name="connsiteX1" fmla="*/ 119531 w 158738"/>
                <a:gd name="connsiteY1" fmla="*/ 39180 h 162895"/>
                <a:gd name="connsiteX2" fmla="*/ 125199 w 158738"/>
                <a:gd name="connsiteY2" fmla="*/ 117305 h 162895"/>
                <a:gd name="connsiteX3" fmla="*/ 27423 w 158738"/>
                <a:gd name="connsiteY3" fmla="*/ 36112 h 162895"/>
                <a:gd name="connsiteX4" fmla="*/ 56000 w 158738"/>
                <a:gd name="connsiteY4" fmla="*/ 0 h 162895"/>
                <a:gd name="connsiteX5" fmla="*/ 34036 w 158738"/>
                <a:gd name="connsiteY5" fmla="*/ 146573 h 162895"/>
                <a:gd name="connsiteX6" fmla="*/ 158264 w 158738"/>
                <a:gd name="connsiteY6" fmla="*/ 76709 h 162895"/>
                <a:gd name="connsiteX7" fmla="*/ 72296 w 158738"/>
                <a:gd name="connsiteY7" fmla="*/ 19590 h 162895"/>
                <a:gd name="connsiteX8" fmla="*/ 69698 w 158738"/>
                <a:gd name="connsiteY8" fmla="*/ 15578 h 162895"/>
                <a:gd name="connsiteX9" fmla="*/ 66864 w 158738"/>
                <a:gd name="connsiteY9" fmla="*/ 11801 h 162895"/>
                <a:gd name="connsiteX10" fmla="*/ 56000 w 158738"/>
                <a:gd name="connsiteY10" fmla="*/ 0 h 16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738" h="162895">
                  <a:moveTo>
                    <a:pt x="27423" y="36112"/>
                  </a:moveTo>
                  <a:cubicBezTo>
                    <a:pt x="40885" y="32100"/>
                    <a:pt x="107486" y="31392"/>
                    <a:pt x="119531" y="39180"/>
                  </a:cubicBezTo>
                  <a:cubicBezTo>
                    <a:pt x="140551" y="52634"/>
                    <a:pt x="147636" y="97007"/>
                    <a:pt x="125199" y="117305"/>
                  </a:cubicBezTo>
                  <a:cubicBezTo>
                    <a:pt x="68281" y="168759"/>
                    <a:pt x="-5877" y="108100"/>
                    <a:pt x="27423" y="36112"/>
                  </a:cubicBezTo>
                  <a:close/>
                  <a:moveTo>
                    <a:pt x="56000" y="0"/>
                  </a:moveTo>
                  <a:cubicBezTo>
                    <a:pt x="-35399" y="37056"/>
                    <a:pt x="6167" y="125330"/>
                    <a:pt x="34036" y="146573"/>
                  </a:cubicBezTo>
                  <a:cubicBezTo>
                    <a:pt x="86703" y="186933"/>
                    <a:pt x="165585" y="148225"/>
                    <a:pt x="158264" y="76709"/>
                  </a:cubicBezTo>
                  <a:cubicBezTo>
                    <a:pt x="151415" y="10149"/>
                    <a:pt x="111265" y="12745"/>
                    <a:pt x="72296" y="19590"/>
                  </a:cubicBezTo>
                  <a:cubicBezTo>
                    <a:pt x="71352" y="18174"/>
                    <a:pt x="70171" y="16286"/>
                    <a:pt x="69698" y="15578"/>
                  </a:cubicBezTo>
                  <a:cubicBezTo>
                    <a:pt x="68990" y="14634"/>
                    <a:pt x="67573" y="12745"/>
                    <a:pt x="66864" y="11801"/>
                  </a:cubicBezTo>
                  <a:lnTo>
                    <a:pt x="56000"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4" name="Forma libre 752">
              <a:extLst>
                <a:ext uri="{FF2B5EF4-FFF2-40B4-BE49-F238E27FC236}">
                  <a16:creationId xmlns:a16="http://schemas.microsoft.com/office/drawing/2014/main" id="{FDE53173-9B6E-3BD5-0B5A-1347FC691C98}"/>
                </a:ext>
              </a:extLst>
            </p:cNvPr>
            <p:cNvSpPr/>
            <p:nvPr/>
          </p:nvSpPr>
          <p:spPr>
            <a:xfrm>
              <a:off x="3173703" y="4072173"/>
              <a:ext cx="131188" cy="149641"/>
            </a:xfrm>
            <a:custGeom>
              <a:avLst/>
              <a:gdLst>
                <a:gd name="connsiteX0" fmla="*/ 61990 w 131188"/>
                <a:gd name="connsiteY0" fmla="*/ 74821 h 149641"/>
                <a:gd name="connsiteX1" fmla="*/ 131189 w 131188"/>
                <a:gd name="connsiteY1" fmla="*/ 149641 h 149641"/>
                <a:gd name="connsiteX2" fmla="*/ 7433 w 131188"/>
                <a:gd name="connsiteY2" fmla="*/ 0 h 149641"/>
                <a:gd name="connsiteX3" fmla="*/ 61990 w 131188"/>
                <a:gd name="connsiteY3" fmla="*/ 74821 h 149641"/>
              </a:gdLst>
              <a:ahLst/>
              <a:cxnLst>
                <a:cxn ang="0">
                  <a:pos x="connsiteX0" y="connsiteY0"/>
                </a:cxn>
                <a:cxn ang="0">
                  <a:pos x="connsiteX1" y="connsiteY1"/>
                </a:cxn>
                <a:cxn ang="0">
                  <a:pos x="connsiteX2" y="connsiteY2"/>
                </a:cxn>
                <a:cxn ang="0">
                  <a:pos x="connsiteX3" y="connsiteY3"/>
                </a:cxn>
              </a:cxnLst>
              <a:rect l="l" t="t" r="r" b="b"/>
              <a:pathLst>
                <a:path w="131188" h="149641">
                  <a:moveTo>
                    <a:pt x="61990" y="74821"/>
                  </a:moveTo>
                  <a:cubicBezTo>
                    <a:pt x="74507" y="88746"/>
                    <a:pt x="120561" y="147281"/>
                    <a:pt x="131189" y="149641"/>
                  </a:cubicBezTo>
                  <a:cubicBezTo>
                    <a:pt x="125993" y="118722"/>
                    <a:pt x="25383" y="5901"/>
                    <a:pt x="7433" y="0"/>
                  </a:cubicBezTo>
                  <a:cubicBezTo>
                    <a:pt x="-21380" y="33044"/>
                    <a:pt x="41443" y="51454"/>
                    <a:pt x="61990" y="7482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5" name="Forma libre 753">
              <a:extLst>
                <a:ext uri="{FF2B5EF4-FFF2-40B4-BE49-F238E27FC236}">
                  <a16:creationId xmlns:a16="http://schemas.microsoft.com/office/drawing/2014/main" id="{48BD1341-6BD7-9C20-ADF0-288A6346746B}"/>
                </a:ext>
              </a:extLst>
            </p:cNvPr>
            <p:cNvSpPr/>
            <p:nvPr/>
          </p:nvSpPr>
          <p:spPr>
            <a:xfrm>
              <a:off x="2676432" y="4598277"/>
              <a:ext cx="26581" cy="139019"/>
            </a:xfrm>
            <a:custGeom>
              <a:avLst/>
              <a:gdLst>
                <a:gd name="connsiteX0" fmla="*/ 15116 w 26581"/>
                <a:gd name="connsiteY0" fmla="*/ 0 h 139019"/>
                <a:gd name="connsiteX1" fmla="*/ 6141 w 26581"/>
                <a:gd name="connsiteY1" fmla="*/ 32336 h 139019"/>
                <a:gd name="connsiteX2" fmla="*/ 5432 w 26581"/>
                <a:gd name="connsiteY2" fmla="*/ 139020 h 139019"/>
                <a:gd name="connsiteX3" fmla="*/ 23145 w 26581"/>
                <a:gd name="connsiteY3" fmla="*/ 75057 h 139019"/>
                <a:gd name="connsiteX4" fmla="*/ 15116 w 26581"/>
                <a:gd name="connsiteY4" fmla="*/ 0 h 13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1" h="139019">
                  <a:moveTo>
                    <a:pt x="15116" y="0"/>
                  </a:moveTo>
                  <a:cubicBezTo>
                    <a:pt x="-3070" y="14398"/>
                    <a:pt x="8030" y="7789"/>
                    <a:pt x="6141" y="32336"/>
                  </a:cubicBezTo>
                  <a:cubicBezTo>
                    <a:pt x="4960" y="46261"/>
                    <a:pt x="-6613" y="114001"/>
                    <a:pt x="5432" y="139020"/>
                  </a:cubicBezTo>
                  <a:cubicBezTo>
                    <a:pt x="24326" y="130523"/>
                    <a:pt x="17477" y="127219"/>
                    <a:pt x="23145" y="75057"/>
                  </a:cubicBezTo>
                  <a:cubicBezTo>
                    <a:pt x="27160" y="35876"/>
                    <a:pt x="30703" y="13218"/>
                    <a:pt x="1511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6" name="Forma libre 754">
              <a:extLst>
                <a:ext uri="{FF2B5EF4-FFF2-40B4-BE49-F238E27FC236}">
                  <a16:creationId xmlns:a16="http://schemas.microsoft.com/office/drawing/2014/main" id="{6389ADC7-8991-9EE7-51FE-52FC2FD059C9}"/>
                </a:ext>
              </a:extLst>
            </p:cNvPr>
            <p:cNvSpPr/>
            <p:nvPr/>
          </p:nvSpPr>
          <p:spPr>
            <a:xfrm>
              <a:off x="2743042" y="4479320"/>
              <a:ext cx="19055" cy="212188"/>
            </a:xfrm>
            <a:custGeom>
              <a:avLst/>
              <a:gdLst>
                <a:gd name="connsiteX0" fmla="*/ 10147 w 19055"/>
                <a:gd name="connsiteY0" fmla="*/ 212188 h 212188"/>
                <a:gd name="connsiteX1" fmla="*/ 13217 w 19055"/>
                <a:gd name="connsiteY1" fmla="*/ 97243 h 212188"/>
                <a:gd name="connsiteX2" fmla="*/ 2825 w 19055"/>
                <a:gd name="connsiteY2" fmla="*/ 0 h 212188"/>
                <a:gd name="connsiteX3" fmla="*/ 3062 w 19055"/>
                <a:gd name="connsiteY3" fmla="*/ 162387 h 212188"/>
                <a:gd name="connsiteX4" fmla="*/ 10147 w 19055"/>
                <a:gd name="connsiteY4" fmla="*/ 212188 h 21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5" h="212188">
                  <a:moveTo>
                    <a:pt x="10147" y="212188"/>
                  </a:moveTo>
                  <a:cubicBezTo>
                    <a:pt x="15106" y="185045"/>
                    <a:pt x="12745" y="129815"/>
                    <a:pt x="13217" y="97243"/>
                  </a:cubicBezTo>
                  <a:cubicBezTo>
                    <a:pt x="13926" y="27851"/>
                    <a:pt x="31166" y="9441"/>
                    <a:pt x="2825" y="0"/>
                  </a:cubicBezTo>
                  <a:cubicBezTo>
                    <a:pt x="-3551" y="16050"/>
                    <a:pt x="2825" y="129107"/>
                    <a:pt x="3062" y="162387"/>
                  </a:cubicBezTo>
                  <a:cubicBezTo>
                    <a:pt x="3770" y="233431"/>
                    <a:pt x="-9" y="199915"/>
                    <a:pt x="10147" y="21218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7" name="Forma libre 755">
              <a:extLst>
                <a:ext uri="{FF2B5EF4-FFF2-40B4-BE49-F238E27FC236}">
                  <a16:creationId xmlns:a16="http://schemas.microsoft.com/office/drawing/2014/main" id="{69EBF66A-7681-9863-E8F2-52EF2F47997D}"/>
                </a:ext>
              </a:extLst>
            </p:cNvPr>
            <p:cNvSpPr/>
            <p:nvPr/>
          </p:nvSpPr>
          <p:spPr>
            <a:xfrm>
              <a:off x="3122566" y="4208597"/>
              <a:ext cx="132729" cy="171355"/>
            </a:xfrm>
            <a:custGeom>
              <a:avLst/>
              <a:gdLst>
                <a:gd name="connsiteX0" fmla="*/ 132730 w 132729"/>
                <a:gd name="connsiteY0" fmla="*/ 171356 h 171355"/>
                <a:gd name="connsiteX1" fmla="*/ 100610 w 132729"/>
                <a:gd name="connsiteY1" fmla="*/ 124858 h 171355"/>
                <a:gd name="connsiteX2" fmla="*/ 0 w 132729"/>
                <a:gd name="connsiteY2" fmla="*/ 0 h 171355"/>
                <a:gd name="connsiteX3" fmla="*/ 98248 w 132729"/>
                <a:gd name="connsiteY3" fmla="*/ 132647 h 171355"/>
                <a:gd name="connsiteX4" fmla="*/ 132730 w 132729"/>
                <a:gd name="connsiteY4" fmla="*/ 171356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29" h="171355">
                  <a:moveTo>
                    <a:pt x="132730" y="171356"/>
                  </a:moveTo>
                  <a:lnTo>
                    <a:pt x="100610" y="124858"/>
                  </a:lnTo>
                  <a:cubicBezTo>
                    <a:pt x="70380" y="85914"/>
                    <a:pt x="35190" y="24783"/>
                    <a:pt x="0" y="0"/>
                  </a:cubicBezTo>
                  <a:cubicBezTo>
                    <a:pt x="709" y="18646"/>
                    <a:pt x="76993" y="108572"/>
                    <a:pt x="98248" y="132647"/>
                  </a:cubicBezTo>
                  <a:cubicBezTo>
                    <a:pt x="129187" y="168051"/>
                    <a:pt x="111238" y="166399"/>
                    <a:pt x="132730" y="17135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8" name="Forma libre 756">
              <a:extLst>
                <a:ext uri="{FF2B5EF4-FFF2-40B4-BE49-F238E27FC236}">
                  <a16:creationId xmlns:a16="http://schemas.microsoft.com/office/drawing/2014/main" id="{642A8B60-2DDB-EF09-3B9C-C80821CE5D48}"/>
                </a:ext>
              </a:extLst>
            </p:cNvPr>
            <p:cNvSpPr/>
            <p:nvPr/>
          </p:nvSpPr>
          <p:spPr>
            <a:xfrm>
              <a:off x="2581234" y="4153838"/>
              <a:ext cx="17295" cy="149169"/>
            </a:xfrm>
            <a:custGeom>
              <a:avLst/>
              <a:gdLst>
                <a:gd name="connsiteX0" fmla="*/ 15844 w 17295"/>
                <a:gd name="connsiteY0" fmla="*/ 149169 h 149169"/>
                <a:gd name="connsiteX1" fmla="*/ 6869 w 17295"/>
                <a:gd name="connsiteY1" fmla="*/ 0 h 149169"/>
                <a:gd name="connsiteX2" fmla="*/ 15844 w 17295"/>
                <a:gd name="connsiteY2" fmla="*/ 149169 h 149169"/>
              </a:gdLst>
              <a:ahLst/>
              <a:cxnLst>
                <a:cxn ang="0">
                  <a:pos x="connsiteX0" y="connsiteY0"/>
                </a:cxn>
                <a:cxn ang="0">
                  <a:pos x="connsiteX1" y="connsiteY1"/>
                </a:cxn>
                <a:cxn ang="0">
                  <a:pos x="connsiteX2" y="connsiteY2"/>
                </a:cxn>
              </a:cxnLst>
              <a:rect l="l" t="t" r="r" b="b"/>
              <a:pathLst>
                <a:path w="17295" h="149169">
                  <a:moveTo>
                    <a:pt x="15844" y="149169"/>
                  </a:moveTo>
                  <a:cubicBezTo>
                    <a:pt x="18441" y="133591"/>
                    <a:pt x="18678" y="16286"/>
                    <a:pt x="6869" y="0"/>
                  </a:cubicBezTo>
                  <a:cubicBezTo>
                    <a:pt x="-7065" y="25727"/>
                    <a:pt x="2382" y="132883"/>
                    <a:pt x="15844" y="14916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69" name="Forma libre 757">
              <a:extLst>
                <a:ext uri="{FF2B5EF4-FFF2-40B4-BE49-F238E27FC236}">
                  <a16:creationId xmlns:a16="http://schemas.microsoft.com/office/drawing/2014/main" id="{408C0280-511D-196F-BBB7-4CB5699AC375}"/>
                </a:ext>
              </a:extLst>
            </p:cNvPr>
            <p:cNvSpPr/>
            <p:nvPr/>
          </p:nvSpPr>
          <p:spPr>
            <a:xfrm>
              <a:off x="3356996" y="4274448"/>
              <a:ext cx="28592" cy="56410"/>
            </a:xfrm>
            <a:custGeom>
              <a:avLst/>
              <a:gdLst>
                <a:gd name="connsiteX0" fmla="*/ 90 w 28592"/>
                <a:gd name="connsiteY0" fmla="*/ 0 h 56410"/>
                <a:gd name="connsiteX1" fmla="*/ 26069 w 28592"/>
                <a:gd name="connsiteY1" fmla="*/ 56410 h 56410"/>
                <a:gd name="connsiteX2" fmla="*/ 90 w 28592"/>
                <a:gd name="connsiteY2" fmla="*/ 0 h 56410"/>
              </a:gdLst>
              <a:ahLst/>
              <a:cxnLst>
                <a:cxn ang="0">
                  <a:pos x="connsiteX0" y="connsiteY0"/>
                </a:cxn>
                <a:cxn ang="0">
                  <a:pos x="connsiteX1" y="connsiteY1"/>
                </a:cxn>
                <a:cxn ang="0">
                  <a:pos x="connsiteX2" y="connsiteY2"/>
                </a:cxn>
              </a:cxnLst>
              <a:rect l="l" t="t" r="r" b="b"/>
              <a:pathLst>
                <a:path w="28592" h="56410">
                  <a:moveTo>
                    <a:pt x="90" y="0"/>
                  </a:moveTo>
                  <a:cubicBezTo>
                    <a:pt x="-1327" y="22895"/>
                    <a:pt x="14261" y="46497"/>
                    <a:pt x="26069" y="56410"/>
                  </a:cubicBezTo>
                  <a:cubicBezTo>
                    <a:pt x="36225" y="40361"/>
                    <a:pt x="13316" y="9441"/>
                    <a:pt x="9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70" name="Forma libre 758">
              <a:extLst>
                <a:ext uri="{FF2B5EF4-FFF2-40B4-BE49-F238E27FC236}">
                  <a16:creationId xmlns:a16="http://schemas.microsoft.com/office/drawing/2014/main" id="{A08F29B1-BDAF-C01F-2556-7216EF333542}"/>
                </a:ext>
              </a:extLst>
            </p:cNvPr>
            <p:cNvSpPr/>
            <p:nvPr/>
          </p:nvSpPr>
          <p:spPr>
            <a:xfrm>
              <a:off x="3451905" y="4382312"/>
              <a:ext cx="23459" cy="39416"/>
            </a:xfrm>
            <a:custGeom>
              <a:avLst/>
              <a:gdLst>
                <a:gd name="connsiteX0" fmla="*/ 17128 w 23459"/>
                <a:gd name="connsiteY0" fmla="*/ 0 h 39416"/>
                <a:gd name="connsiteX1" fmla="*/ 2958 w 23459"/>
                <a:gd name="connsiteY1" fmla="*/ 39417 h 39416"/>
                <a:gd name="connsiteX2" fmla="*/ 17128 w 23459"/>
                <a:gd name="connsiteY2" fmla="*/ 0 h 39416"/>
              </a:gdLst>
              <a:ahLst/>
              <a:cxnLst>
                <a:cxn ang="0">
                  <a:pos x="connsiteX0" y="connsiteY0"/>
                </a:cxn>
                <a:cxn ang="0">
                  <a:pos x="connsiteX1" y="connsiteY1"/>
                </a:cxn>
                <a:cxn ang="0">
                  <a:pos x="connsiteX2" y="connsiteY2"/>
                </a:cxn>
              </a:cxnLst>
              <a:rect l="l" t="t" r="r" b="b"/>
              <a:pathLst>
                <a:path w="23459" h="39416">
                  <a:moveTo>
                    <a:pt x="17128" y="0"/>
                  </a:moveTo>
                  <a:cubicBezTo>
                    <a:pt x="2486" y="8733"/>
                    <a:pt x="-4364" y="23839"/>
                    <a:pt x="2958" y="39417"/>
                  </a:cubicBezTo>
                  <a:cubicBezTo>
                    <a:pt x="25867" y="35640"/>
                    <a:pt x="27992" y="19826"/>
                    <a:pt x="171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71" name="Forma libre 759">
              <a:extLst>
                <a:ext uri="{FF2B5EF4-FFF2-40B4-BE49-F238E27FC236}">
                  <a16:creationId xmlns:a16="http://schemas.microsoft.com/office/drawing/2014/main" id="{8C9E58BF-1DFC-3258-131F-BCAFEB85CD48}"/>
                </a:ext>
              </a:extLst>
            </p:cNvPr>
            <p:cNvSpPr/>
            <p:nvPr/>
          </p:nvSpPr>
          <p:spPr>
            <a:xfrm>
              <a:off x="2582531" y="4692688"/>
              <a:ext cx="22800" cy="23838"/>
            </a:xfrm>
            <a:custGeom>
              <a:avLst/>
              <a:gdLst>
                <a:gd name="connsiteX0" fmla="*/ 16200 w 22800"/>
                <a:gd name="connsiteY0" fmla="*/ 0 h 23838"/>
                <a:gd name="connsiteX1" fmla="*/ 1557 w 22800"/>
                <a:gd name="connsiteY1" fmla="*/ 23839 h 23838"/>
                <a:gd name="connsiteX2" fmla="*/ 16200 w 22800"/>
                <a:gd name="connsiteY2" fmla="*/ 0 h 23838"/>
              </a:gdLst>
              <a:ahLst/>
              <a:cxnLst>
                <a:cxn ang="0">
                  <a:pos x="connsiteX0" y="connsiteY0"/>
                </a:cxn>
                <a:cxn ang="0">
                  <a:pos x="connsiteX1" y="connsiteY1"/>
                </a:cxn>
                <a:cxn ang="0">
                  <a:pos x="connsiteX2" y="connsiteY2"/>
                </a:cxn>
              </a:cxnLst>
              <a:rect l="l" t="t" r="r" b="b"/>
              <a:pathLst>
                <a:path w="22800" h="23838">
                  <a:moveTo>
                    <a:pt x="16200" y="0"/>
                  </a:moveTo>
                  <a:cubicBezTo>
                    <a:pt x="-3166" y="4248"/>
                    <a:pt x="-804" y="1416"/>
                    <a:pt x="1557" y="23839"/>
                  </a:cubicBezTo>
                  <a:cubicBezTo>
                    <a:pt x="24466" y="21242"/>
                    <a:pt x="28009" y="17702"/>
                    <a:pt x="16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150" name="Gráfico 626">
            <a:extLst>
              <a:ext uri="{FF2B5EF4-FFF2-40B4-BE49-F238E27FC236}">
                <a16:creationId xmlns:a16="http://schemas.microsoft.com/office/drawing/2014/main" id="{2B6235E2-1663-718D-3D26-7167C3E97086}"/>
              </a:ext>
            </a:extLst>
          </p:cNvPr>
          <p:cNvGrpSpPr/>
          <p:nvPr/>
        </p:nvGrpSpPr>
        <p:grpSpPr>
          <a:xfrm>
            <a:off x="2253048" y="4928724"/>
            <a:ext cx="752530" cy="1030574"/>
            <a:chOff x="4078069" y="3612865"/>
            <a:chExt cx="1054103" cy="1397987"/>
          </a:xfrm>
          <a:solidFill>
            <a:srgbClr val="262626"/>
          </a:solidFill>
        </p:grpSpPr>
        <p:sp>
          <p:nvSpPr>
            <p:cNvPr id="6151" name="Forma libre 843">
              <a:extLst>
                <a:ext uri="{FF2B5EF4-FFF2-40B4-BE49-F238E27FC236}">
                  <a16:creationId xmlns:a16="http://schemas.microsoft.com/office/drawing/2014/main" id="{6243DB09-20FF-FB91-4C3D-5D9A3F280AD8}"/>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2" name="Forma libre 844">
              <a:extLst>
                <a:ext uri="{FF2B5EF4-FFF2-40B4-BE49-F238E27FC236}">
                  <a16:creationId xmlns:a16="http://schemas.microsoft.com/office/drawing/2014/main" id="{AF8074D0-84E2-B9ED-7C59-9DCF0F8A374E}"/>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3" name="Forma libre 845">
              <a:extLst>
                <a:ext uri="{FF2B5EF4-FFF2-40B4-BE49-F238E27FC236}">
                  <a16:creationId xmlns:a16="http://schemas.microsoft.com/office/drawing/2014/main" id="{E213428D-6C34-A200-9BE3-65B6E6F68A0C}"/>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4" name="Forma libre 846">
              <a:extLst>
                <a:ext uri="{FF2B5EF4-FFF2-40B4-BE49-F238E27FC236}">
                  <a16:creationId xmlns:a16="http://schemas.microsoft.com/office/drawing/2014/main" id="{CB08C2FB-8A96-323D-490E-8AB5B8CD6D2E}"/>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5" name="Forma libre 847">
              <a:extLst>
                <a:ext uri="{FF2B5EF4-FFF2-40B4-BE49-F238E27FC236}">
                  <a16:creationId xmlns:a16="http://schemas.microsoft.com/office/drawing/2014/main" id="{F4C59AD9-449D-0560-2157-66D7093142E8}"/>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6" name="Forma libre 848">
              <a:extLst>
                <a:ext uri="{FF2B5EF4-FFF2-40B4-BE49-F238E27FC236}">
                  <a16:creationId xmlns:a16="http://schemas.microsoft.com/office/drawing/2014/main" id="{4D4DBAB5-4748-60AE-268C-20C5A811A3FB}"/>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7" name="Forma libre 849">
              <a:extLst>
                <a:ext uri="{FF2B5EF4-FFF2-40B4-BE49-F238E27FC236}">
                  <a16:creationId xmlns:a16="http://schemas.microsoft.com/office/drawing/2014/main" id="{5B04426B-EF93-078F-00C0-8CA3293806E5}"/>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8" name="Forma libre 850">
              <a:extLst>
                <a:ext uri="{FF2B5EF4-FFF2-40B4-BE49-F238E27FC236}">
                  <a16:creationId xmlns:a16="http://schemas.microsoft.com/office/drawing/2014/main" id="{372D3BBD-14AC-87B3-AA17-8260B1BEA2DB}"/>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59" name="Forma libre 851">
              <a:extLst>
                <a:ext uri="{FF2B5EF4-FFF2-40B4-BE49-F238E27FC236}">
                  <a16:creationId xmlns:a16="http://schemas.microsoft.com/office/drawing/2014/main" id="{42AD5A9C-37D7-32BD-8C16-836ADCDECEF9}"/>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0" name="Forma libre 852">
              <a:extLst>
                <a:ext uri="{FF2B5EF4-FFF2-40B4-BE49-F238E27FC236}">
                  <a16:creationId xmlns:a16="http://schemas.microsoft.com/office/drawing/2014/main" id="{067724A4-80CB-C9BD-8504-64D8BF80387D}"/>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1" name="Forma libre 853">
              <a:extLst>
                <a:ext uri="{FF2B5EF4-FFF2-40B4-BE49-F238E27FC236}">
                  <a16:creationId xmlns:a16="http://schemas.microsoft.com/office/drawing/2014/main" id="{AC7AFE97-918A-1574-21A9-51C449B5EF5E}"/>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2" name="Forma libre 854">
              <a:extLst>
                <a:ext uri="{FF2B5EF4-FFF2-40B4-BE49-F238E27FC236}">
                  <a16:creationId xmlns:a16="http://schemas.microsoft.com/office/drawing/2014/main" id="{7BB7A477-567B-E4B2-E156-BE9B80410F55}"/>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3" name="Forma libre 855">
              <a:extLst>
                <a:ext uri="{FF2B5EF4-FFF2-40B4-BE49-F238E27FC236}">
                  <a16:creationId xmlns:a16="http://schemas.microsoft.com/office/drawing/2014/main" id="{52923732-D64B-E28B-B89D-9E7CDE622D08}"/>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4" name="Forma libre 856">
              <a:extLst>
                <a:ext uri="{FF2B5EF4-FFF2-40B4-BE49-F238E27FC236}">
                  <a16:creationId xmlns:a16="http://schemas.microsoft.com/office/drawing/2014/main" id="{1E478504-B7D1-BD0F-D1F5-356A53B0DBC6}"/>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6165" name="Título 1">
            <a:extLst>
              <a:ext uri="{FF2B5EF4-FFF2-40B4-BE49-F238E27FC236}">
                <a16:creationId xmlns:a16="http://schemas.microsoft.com/office/drawing/2014/main" id="{0B6ABFBB-871F-B53A-953D-ADAF65010573}"/>
              </a:ext>
            </a:extLst>
          </p:cNvPr>
          <p:cNvSpPr txBox="1">
            <a:spLocks/>
          </p:cNvSpPr>
          <p:nvPr/>
        </p:nvSpPr>
        <p:spPr>
          <a:xfrm>
            <a:off x="3522860" y="5124127"/>
            <a:ext cx="3933389" cy="8633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chemeClr val="tx1"/>
                </a:solidFill>
              </a:rPr>
              <a:t>Kết luận</a:t>
            </a:r>
          </a:p>
        </p:txBody>
      </p:sp>
      <p:grpSp>
        <p:nvGrpSpPr>
          <p:cNvPr id="6166" name="Gráfico 626">
            <a:extLst>
              <a:ext uri="{FF2B5EF4-FFF2-40B4-BE49-F238E27FC236}">
                <a16:creationId xmlns:a16="http://schemas.microsoft.com/office/drawing/2014/main" id="{725F5D15-62EC-885B-16E4-45B2B370D19B}"/>
              </a:ext>
            </a:extLst>
          </p:cNvPr>
          <p:cNvGrpSpPr/>
          <p:nvPr/>
        </p:nvGrpSpPr>
        <p:grpSpPr>
          <a:xfrm>
            <a:off x="2309317" y="3744073"/>
            <a:ext cx="1002748" cy="663354"/>
            <a:chOff x="2153485" y="2118106"/>
            <a:chExt cx="1738170" cy="1034034"/>
          </a:xfrm>
          <a:solidFill>
            <a:srgbClr val="262626"/>
          </a:solidFill>
        </p:grpSpPr>
        <p:sp>
          <p:nvSpPr>
            <p:cNvPr id="6167" name="Forma libre 819">
              <a:extLst>
                <a:ext uri="{FF2B5EF4-FFF2-40B4-BE49-F238E27FC236}">
                  <a16:creationId xmlns:a16="http://schemas.microsoft.com/office/drawing/2014/main" id="{1F4D8B1F-72EE-EF47-C6E9-96A0F62143EE}"/>
                </a:ext>
              </a:extLst>
            </p:cNvPr>
            <p:cNvSpPr/>
            <p:nvPr/>
          </p:nvSpPr>
          <p:spPr>
            <a:xfrm>
              <a:off x="2153485" y="2118106"/>
              <a:ext cx="1738170" cy="1034034"/>
            </a:xfrm>
            <a:custGeom>
              <a:avLst/>
              <a:gdLst>
                <a:gd name="connsiteX0" fmla="*/ 299054 w 1738170"/>
                <a:gd name="connsiteY0" fmla="*/ 986357 h 1034034"/>
                <a:gd name="connsiteX1" fmla="*/ 70673 w 1738170"/>
                <a:gd name="connsiteY1" fmla="*/ 971723 h 1034034"/>
                <a:gd name="connsiteX2" fmla="*/ 41860 w 1738170"/>
                <a:gd name="connsiteY2" fmla="*/ 960158 h 1034034"/>
                <a:gd name="connsiteX3" fmla="*/ 23438 w 1738170"/>
                <a:gd name="connsiteY3" fmla="*/ 726255 h 1034034"/>
                <a:gd name="connsiteX4" fmla="*/ 26036 w 1738170"/>
                <a:gd name="connsiteY4" fmla="*/ 661112 h 1034034"/>
                <a:gd name="connsiteX5" fmla="*/ 32885 w 1738170"/>
                <a:gd name="connsiteY5" fmla="*/ 647186 h 1034034"/>
                <a:gd name="connsiteX6" fmla="*/ 33594 w 1738170"/>
                <a:gd name="connsiteY6" fmla="*/ 827747 h 1034034"/>
                <a:gd name="connsiteX7" fmla="*/ 48237 w 1738170"/>
                <a:gd name="connsiteY7" fmla="*/ 543098 h 1034034"/>
                <a:gd name="connsiteX8" fmla="*/ 59101 w 1738170"/>
                <a:gd name="connsiteY8" fmla="*/ 51926 h 1034034"/>
                <a:gd name="connsiteX9" fmla="*/ 75869 w 1738170"/>
                <a:gd name="connsiteY9" fmla="*/ 136896 h 1034034"/>
                <a:gd name="connsiteX10" fmla="*/ 86025 w 1738170"/>
                <a:gd name="connsiteY10" fmla="*/ 35168 h 1034034"/>
                <a:gd name="connsiteX11" fmla="*/ 250166 w 1738170"/>
                <a:gd name="connsiteY11" fmla="*/ 34224 h 1034034"/>
                <a:gd name="connsiteX12" fmla="*/ 396121 w 1738170"/>
                <a:gd name="connsiteY12" fmla="*/ 39417 h 1034034"/>
                <a:gd name="connsiteX13" fmla="*/ 1040641 w 1738170"/>
                <a:gd name="connsiteY13" fmla="*/ 82137 h 1034034"/>
                <a:gd name="connsiteX14" fmla="*/ 1075359 w 1738170"/>
                <a:gd name="connsiteY14" fmla="*/ 80013 h 1034034"/>
                <a:gd name="connsiteX15" fmla="*/ 1495513 w 1738170"/>
                <a:gd name="connsiteY15" fmla="*/ 95827 h 1034034"/>
                <a:gd name="connsiteX16" fmla="*/ 1697442 w 1738170"/>
                <a:gd name="connsiteY16" fmla="*/ 110933 h 1034034"/>
                <a:gd name="connsiteX17" fmla="*/ 1706416 w 1738170"/>
                <a:gd name="connsiteY17" fmla="*/ 161915 h 1034034"/>
                <a:gd name="connsiteX18" fmla="*/ 1698386 w 1738170"/>
                <a:gd name="connsiteY18" fmla="*/ 325717 h 1034034"/>
                <a:gd name="connsiteX19" fmla="*/ 1713029 w 1738170"/>
                <a:gd name="connsiteY19" fmla="*/ 283232 h 1034034"/>
                <a:gd name="connsiteX20" fmla="*/ 1718461 w 1738170"/>
                <a:gd name="connsiteY20" fmla="*/ 297394 h 1034034"/>
                <a:gd name="connsiteX21" fmla="*/ 1726491 w 1738170"/>
                <a:gd name="connsiteY21" fmla="*/ 525396 h 1034034"/>
                <a:gd name="connsiteX22" fmla="*/ 1709487 w 1738170"/>
                <a:gd name="connsiteY22" fmla="*/ 595024 h 1034034"/>
                <a:gd name="connsiteX23" fmla="*/ 1700512 w 1738170"/>
                <a:gd name="connsiteY23" fmla="*/ 783374 h 1034034"/>
                <a:gd name="connsiteX24" fmla="*/ 1699331 w 1738170"/>
                <a:gd name="connsiteY24" fmla="*/ 979276 h 1034034"/>
                <a:gd name="connsiteX25" fmla="*/ 1646192 w 1738170"/>
                <a:gd name="connsiteY25" fmla="*/ 996742 h 1034034"/>
                <a:gd name="connsiteX26" fmla="*/ 1479217 w 1738170"/>
                <a:gd name="connsiteY26" fmla="*/ 998866 h 1034034"/>
                <a:gd name="connsiteX27" fmla="*/ 1092836 w 1738170"/>
                <a:gd name="connsiteY27" fmla="*/ 982344 h 1034034"/>
                <a:gd name="connsiteX28" fmla="*/ 1016079 w 1738170"/>
                <a:gd name="connsiteY28" fmla="*/ 973611 h 1034034"/>
                <a:gd name="connsiteX29" fmla="*/ 853355 w 1738170"/>
                <a:gd name="connsiteY29" fmla="*/ 964170 h 1034034"/>
                <a:gd name="connsiteX30" fmla="*/ 791713 w 1738170"/>
                <a:gd name="connsiteY30" fmla="*/ 953785 h 1034034"/>
                <a:gd name="connsiteX31" fmla="*/ 706691 w 1738170"/>
                <a:gd name="connsiteY31" fmla="*/ 953077 h 1034034"/>
                <a:gd name="connsiteX32" fmla="*/ 470280 w 1738170"/>
                <a:gd name="connsiteY32" fmla="*/ 957089 h 1034034"/>
                <a:gd name="connsiteX33" fmla="*/ 406513 w 1738170"/>
                <a:gd name="connsiteY33" fmla="*/ 958506 h 1034034"/>
                <a:gd name="connsiteX34" fmla="*/ 182856 w 1738170"/>
                <a:gd name="connsiteY34" fmla="*/ 940568 h 1034034"/>
                <a:gd name="connsiteX35" fmla="*/ 149555 w 1738170"/>
                <a:gd name="connsiteY35" fmla="*/ 960630 h 1034034"/>
                <a:gd name="connsiteX36" fmla="*/ 299054 w 1738170"/>
                <a:gd name="connsiteY36" fmla="*/ 986357 h 1034034"/>
                <a:gd name="connsiteX37" fmla="*/ 44930 w 1738170"/>
                <a:gd name="connsiteY37" fmla="*/ 23839 h 1034034"/>
                <a:gd name="connsiteX38" fmla="*/ 32885 w 1738170"/>
                <a:gd name="connsiteY38" fmla="*/ 139020 h 1034034"/>
                <a:gd name="connsiteX39" fmla="*/ 27453 w 1738170"/>
                <a:gd name="connsiteY39" fmla="*/ 318872 h 1034034"/>
                <a:gd name="connsiteX40" fmla="*/ 12102 w 1738170"/>
                <a:gd name="connsiteY40" fmla="*/ 444911 h 1034034"/>
                <a:gd name="connsiteX41" fmla="*/ 7851 w 1738170"/>
                <a:gd name="connsiteY41" fmla="*/ 650254 h 1034034"/>
                <a:gd name="connsiteX42" fmla="*/ 293 w 1738170"/>
                <a:gd name="connsiteY42" fmla="*/ 726963 h 1034034"/>
                <a:gd name="connsiteX43" fmla="*/ 766 w 1738170"/>
                <a:gd name="connsiteY43" fmla="*/ 819014 h 1034034"/>
                <a:gd name="connsiteX44" fmla="*/ 21785 w 1738170"/>
                <a:gd name="connsiteY44" fmla="*/ 939151 h 1034034"/>
                <a:gd name="connsiteX45" fmla="*/ 86969 w 1738170"/>
                <a:gd name="connsiteY45" fmla="*/ 997214 h 1034034"/>
                <a:gd name="connsiteX46" fmla="*/ 314169 w 1738170"/>
                <a:gd name="connsiteY46" fmla="*/ 995798 h 1034034"/>
                <a:gd name="connsiteX47" fmla="*/ 348650 w 1738170"/>
                <a:gd name="connsiteY47" fmla="*/ 986829 h 1034034"/>
                <a:gd name="connsiteX48" fmla="*/ 320546 w 1738170"/>
                <a:gd name="connsiteY48" fmla="*/ 987301 h 1034034"/>
                <a:gd name="connsiteX49" fmla="*/ 303305 w 1738170"/>
                <a:gd name="connsiteY49" fmla="*/ 981164 h 1034034"/>
                <a:gd name="connsiteX50" fmla="*/ 652843 w 1738170"/>
                <a:gd name="connsiteY50" fmla="*/ 969599 h 1034034"/>
                <a:gd name="connsiteX51" fmla="*/ 819110 w 1738170"/>
                <a:gd name="connsiteY51" fmla="*/ 977860 h 1034034"/>
                <a:gd name="connsiteX52" fmla="*/ 1072288 w 1738170"/>
                <a:gd name="connsiteY52" fmla="*/ 1000990 h 1034034"/>
                <a:gd name="connsiteX53" fmla="*/ 1154005 w 1738170"/>
                <a:gd name="connsiteY53" fmla="*/ 1000518 h 1034034"/>
                <a:gd name="connsiteX54" fmla="*/ 1326884 w 1738170"/>
                <a:gd name="connsiteY54" fmla="*/ 1012792 h 1034034"/>
                <a:gd name="connsiteX55" fmla="*/ 1680437 w 1738170"/>
                <a:gd name="connsiteY55" fmla="*/ 1012084 h 1034034"/>
                <a:gd name="connsiteX56" fmla="*/ 1683507 w 1738170"/>
                <a:gd name="connsiteY56" fmla="*/ 1015860 h 1034034"/>
                <a:gd name="connsiteX57" fmla="*/ 1695552 w 1738170"/>
                <a:gd name="connsiteY57" fmla="*/ 1034034 h 1034034"/>
                <a:gd name="connsiteX58" fmla="*/ 1713029 w 1738170"/>
                <a:gd name="connsiteY58" fmla="*/ 983288 h 1034034"/>
                <a:gd name="connsiteX59" fmla="*/ 1721531 w 1738170"/>
                <a:gd name="connsiteY59" fmla="*/ 927586 h 1034034"/>
                <a:gd name="connsiteX60" fmla="*/ 1733104 w 1738170"/>
                <a:gd name="connsiteY60" fmla="*/ 677633 h 1034034"/>
                <a:gd name="connsiteX61" fmla="*/ 1731923 w 1738170"/>
                <a:gd name="connsiteY61" fmla="*/ 297158 h 1034034"/>
                <a:gd name="connsiteX62" fmla="*/ 1728853 w 1738170"/>
                <a:gd name="connsiteY62" fmla="*/ 182685 h 1034034"/>
                <a:gd name="connsiteX63" fmla="*/ 1719406 w 1738170"/>
                <a:gd name="connsiteY63" fmla="*/ 128163 h 1034034"/>
                <a:gd name="connsiteX64" fmla="*/ 1718225 w 1738170"/>
                <a:gd name="connsiteY64" fmla="*/ 63019 h 1034034"/>
                <a:gd name="connsiteX65" fmla="*/ 1696733 w 1738170"/>
                <a:gd name="connsiteY65" fmla="*/ 80249 h 1034034"/>
                <a:gd name="connsiteX66" fmla="*/ 1653513 w 1738170"/>
                <a:gd name="connsiteY66" fmla="*/ 68684 h 1034034"/>
                <a:gd name="connsiteX67" fmla="*/ 1386636 w 1738170"/>
                <a:gd name="connsiteY67" fmla="*/ 75293 h 1034034"/>
                <a:gd name="connsiteX68" fmla="*/ 1288860 w 1738170"/>
                <a:gd name="connsiteY68" fmla="*/ 69392 h 1034034"/>
                <a:gd name="connsiteX69" fmla="*/ 1180456 w 1738170"/>
                <a:gd name="connsiteY69" fmla="*/ 69392 h 1034034"/>
                <a:gd name="connsiteX70" fmla="*/ 886183 w 1738170"/>
                <a:gd name="connsiteY70" fmla="*/ 48622 h 1034034"/>
                <a:gd name="connsiteX71" fmla="*/ 840601 w 1738170"/>
                <a:gd name="connsiteY71" fmla="*/ 49566 h 1034034"/>
                <a:gd name="connsiteX72" fmla="*/ 796201 w 1738170"/>
                <a:gd name="connsiteY72" fmla="*/ 40125 h 1034034"/>
                <a:gd name="connsiteX73" fmla="*/ 695827 w 1738170"/>
                <a:gd name="connsiteY73" fmla="*/ 32100 h 1034034"/>
                <a:gd name="connsiteX74" fmla="*/ 508540 w 1738170"/>
                <a:gd name="connsiteY74" fmla="*/ 24547 h 1034034"/>
                <a:gd name="connsiteX75" fmla="*/ 222769 w 1738170"/>
                <a:gd name="connsiteY75" fmla="*/ 13454 h 1034034"/>
                <a:gd name="connsiteX76" fmla="*/ 135621 w 1738170"/>
                <a:gd name="connsiteY76" fmla="*/ 0 h 1034034"/>
                <a:gd name="connsiteX77" fmla="*/ 121923 w 1738170"/>
                <a:gd name="connsiteY77" fmla="*/ 16286 h 1034034"/>
                <a:gd name="connsiteX78" fmla="*/ 119325 w 1738170"/>
                <a:gd name="connsiteY78" fmla="*/ 19590 h 1034034"/>
                <a:gd name="connsiteX79" fmla="*/ 55322 w 1738170"/>
                <a:gd name="connsiteY79" fmla="*/ 31628 h 1034034"/>
                <a:gd name="connsiteX80" fmla="*/ 44930 w 1738170"/>
                <a:gd name="connsiteY80" fmla="*/ 23839 h 103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38170" h="1034034">
                  <a:moveTo>
                    <a:pt x="299054" y="986357"/>
                  </a:moveTo>
                  <a:cubicBezTo>
                    <a:pt x="270477" y="991785"/>
                    <a:pt x="111059" y="983997"/>
                    <a:pt x="70673" y="971723"/>
                  </a:cubicBezTo>
                  <a:lnTo>
                    <a:pt x="41860" y="960158"/>
                  </a:lnTo>
                  <a:cubicBezTo>
                    <a:pt x="11393" y="924754"/>
                    <a:pt x="23675" y="768976"/>
                    <a:pt x="23438" y="726255"/>
                  </a:cubicBezTo>
                  <a:cubicBezTo>
                    <a:pt x="23438" y="708317"/>
                    <a:pt x="17534" y="684950"/>
                    <a:pt x="26036" y="661112"/>
                  </a:cubicBezTo>
                  <a:cubicBezTo>
                    <a:pt x="30051" y="650018"/>
                    <a:pt x="27453" y="654503"/>
                    <a:pt x="32885" y="647186"/>
                  </a:cubicBezTo>
                  <a:lnTo>
                    <a:pt x="33594" y="827747"/>
                  </a:lnTo>
                  <a:cubicBezTo>
                    <a:pt x="58628" y="781013"/>
                    <a:pt x="23911" y="628776"/>
                    <a:pt x="48237" y="543098"/>
                  </a:cubicBezTo>
                  <a:cubicBezTo>
                    <a:pt x="62171" y="494004"/>
                    <a:pt x="33358" y="123442"/>
                    <a:pt x="59101" y="51926"/>
                  </a:cubicBezTo>
                  <a:cubicBezTo>
                    <a:pt x="81065" y="71280"/>
                    <a:pt x="63116" y="104560"/>
                    <a:pt x="75869" y="136896"/>
                  </a:cubicBezTo>
                  <a:lnTo>
                    <a:pt x="86025" y="35168"/>
                  </a:lnTo>
                  <a:lnTo>
                    <a:pt x="250166" y="34224"/>
                  </a:lnTo>
                  <a:cubicBezTo>
                    <a:pt x="309445" y="33280"/>
                    <a:pt x="308265" y="47205"/>
                    <a:pt x="396121" y="39417"/>
                  </a:cubicBezTo>
                  <a:lnTo>
                    <a:pt x="1040641" y="82137"/>
                  </a:lnTo>
                  <a:cubicBezTo>
                    <a:pt x="1079137" y="83082"/>
                    <a:pt x="1041586" y="74349"/>
                    <a:pt x="1075359" y="80013"/>
                  </a:cubicBezTo>
                  <a:cubicBezTo>
                    <a:pt x="1178094" y="96771"/>
                    <a:pt x="1381913" y="96299"/>
                    <a:pt x="1495513" y="95827"/>
                  </a:cubicBezTo>
                  <a:cubicBezTo>
                    <a:pt x="1559044" y="95355"/>
                    <a:pt x="1652096" y="83554"/>
                    <a:pt x="1697442" y="110933"/>
                  </a:cubicBezTo>
                  <a:lnTo>
                    <a:pt x="1706416" y="161915"/>
                  </a:lnTo>
                  <a:cubicBezTo>
                    <a:pt x="1710431" y="200151"/>
                    <a:pt x="1700276" y="286773"/>
                    <a:pt x="1698386" y="325717"/>
                  </a:cubicBezTo>
                  <a:lnTo>
                    <a:pt x="1713029" y="283232"/>
                  </a:lnTo>
                  <a:cubicBezTo>
                    <a:pt x="1718225" y="292437"/>
                    <a:pt x="1713501" y="274971"/>
                    <a:pt x="1718461" y="297394"/>
                  </a:cubicBezTo>
                  <a:lnTo>
                    <a:pt x="1726491" y="525396"/>
                  </a:lnTo>
                  <a:cubicBezTo>
                    <a:pt x="1719642" y="556316"/>
                    <a:pt x="1702165" y="532477"/>
                    <a:pt x="1709487" y="595024"/>
                  </a:cubicBezTo>
                  <a:cubicBezTo>
                    <a:pt x="1730270" y="774641"/>
                    <a:pt x="1697442" y="743013"/>
                    <a:pt x="1700512" y="783374"/>
                  </a:cubicBezTo>
                  <a:cubicBezTo>
                    <a:pt x="1703582" y="824678"/>
                    <a:pt x="1716808" y="931599"/>
                    <a:pt x="1699331" y="979276"/>
                  </a:cubicBezTo>
                  <a:cubicBezTo>
                    <a:pt x="1688703" y="1008071"/>
                    <a:pt x="1672407" y="999810"/>
                    <a:pt x="1646192" y="996742"/>
                  </a:cubicBezTo>
                  <a:cubicBezTo>
                    <a:pt x="1594233" y="990841"/>
                    <a:pt x="1534718" y="1000282"/>
                    <a:pt x="1479217" y="998866"/>
                  </a:cubicBezTo>
                  <a:lnTo>
                    <a:pt x="1092836" y="982344"/>
                  </a:lnTo>
                  <a:cubicBezTo>
                    <a:pt x="1062841" y="981164"/>
                    <a:pt x="1043239" y="976680"/>
                    <a:pt x="1016079" y="973611"/>
                  </a:cubicBezTo>
                  <a:cubicBezTo>
                    <a:pt x="965538" y="968419"/>
                    <a:pt x="902007" y="967947"/>
                    <a:pt x="853355" y="964170"/>
                  </a:cubicBezTo>
                  <a:cubicBezTo>
                    <a:pt x="834933" y="962754"/>
                    <a:pt x="813677" y="956617"/>
                    <a:pt x="791713" y="953785"/>
                  </a:cubicBezTo>
                  <a:cubicBezTo>
                    <a:pt x="764081" y="950009"/>
                    <a:pt x="735268" y="953549"/>
                    <a:pt x="706691" y="953077"/>
                  </a:cubicBezTo>
                  <a:cubicBezTo>
                    <a:pt x="565222" y="950245"/>
                    <a:pt x="640798" y="932543"/>
                    <a:pt x="470280" y="957089"/>
                  </a:cubicBezTo>
                  <a:cubicBezTo>
                    <a:pt x="450914" y="959922"/>
                    <a:pt x="427533" y="958270"/>
                    <a:pt x="406513" y="958506"/>
                  </a:cubicBezTo>
                  <a:cubicBezTo>
                    <a:pt x="261974" y="958978"/>
                    <a:pt x="318656" y="966767"/>
                    <a:pt x="182856" y="940568"/>
                  </a:cubicBezTo>
                  <a:cubicBezTo>
                    <a:pt x="119797" y="928294"/>
                    <a:pt x="144360" y="957798"/>
                    <a:pt x="149555" y="960630"/>
                  </a:cubicBezTo>
                  <a:cubicBezTo>
                    <a:pt x="170103" y="972195"/>
                    <a:pt x="272130" y="964642"/>
                    <a:pt x="299054" y="986357"/>
                  </a:cubicBezTo>
                  <a:close/>
                  <a:moveTo>
                    <a:pt x="44930" y="23839"/>
                  </a:moveTo>
                  <a:cubicBezTo>
                    <a:pt x="26272" y="16994"/>
                    <a:pt x="28398" y="65616"/>
                    <a:pt x="32885" y="139020"/>
                  </a:cubicBezTo>
                  <a:cubicBezTo>
                    <a:pt x="36192" y="190002"/>
                    <a:pt x="26981" y="260810"/>
                    <a:pt x="27453" y="318872"/>
                  </a:cubicBezTo>
                  <a:cubicBezTo>
                    <a:pt x="27926" y="379767"/>
                    <a:pt x="32649" y="405258"/>
                    <a:pt x="12102" y="444911"/>
                  </a:cubicBezTo>
                  <a:lnTo>
                    <a:pt x="7851" y="650254"/>
                  </a:lnTo>
                  <a:cubicBezTo>
                    <a:pt x="6198" y="715162"/>
                    <a:pt x="-1596" y="709497"/>
                    <a:pt x="293" y="726963"/>
                  </a:cubicBezTo>
                  <a:cubicBezTo>
                    <a:pt x="3600" y="759063"/>
                    <a:pt x="-651" y="787150"/>
                    <a:pt x="766" y="819014"/>
                  </a:cubicBezTo>
                  <a:cubicBezTo>
                    <a:pt x="6198" y="938679"/>
                    <a:pt x="12102" y="896903"/>
                    <a:pt x="21785" y="939151"/>
                  </a:cubicBezTo>
                  <a:cubicBezTo>
                    <a:pt x="32413" y="984469"/>
                    <a:pt x="29107" y="1004531"/>
                    <a:pt x="86969" y="997214"/>
                  </a:cubicBezTo>
                  <a:cubicBezTo>
                    <a:pt x="135385" y="990841"/>
                    <a:pt x="253236" y="1003587"/>
                    <a:pt x="314169" y="995798"/>
                  </a:cubicBezTo>
                  <a:lnTo>
                    <a:pt x="348650" y="986829"/>
                  </a:lnTo>
                  <a:cubicBezTo>
                    <a:pt x="342510" y="986829"/>
                    <a:pt x="324797" y="987773"/>
                    <a:pt x="320546" y="987301"/>
                  </a:cubicBezTo>
                  <a:cubicBezTo>
                    <a:pt x="300235" y="985177"/>
                    <a:pt x="311099" y="986357"/>
                    <a:pt x="303305" y="981164"/>
                  </a:cubicBezTo>
                  <a:cubicBezTo>
                    <a:pt x="409347" y="984469"/>
                    <a:pt x="546801" y="955673"/>
                    <a:pt x="652843" y="969599"/>
                  </a:cubicBezTo>
                  <a:cubicBezTo>
                    <a:pt x="715429" y="977624"/>
                    <a:pt x="759594" y="968183"/>
                    <a:pt x="819110" y="977860"/>
                  </a:cubicBezTo>
                  <a:lnTo>
                    <a:pt x="1072288" y="1000990"/>
                  </a:lnTo>
                  <a:cubicBezTo>
                    <a:pt x="1102046" y="1003587"/>
                    <a:pt x="1134166" y="999574"/>
                    <a:pt x="1154005" y="1000518"/>
                  </a:cubicBezTo>
                  <a:cubicBezTo>
                    <a:pt x="1209978" y="1003587"/>
                    <a:pt x="1271856" y="1008543"/>
                    <a:pt x="1326884" y="1012792"/>
                  </a:cubicBezTo>
                  <a:cubicBezTo>
                    <a:pt x="1407892" y="1019401"/>
                    <a:pt x="1608404" y="1028842"/>
                    <a:pt x="1680437" y="1012084"/>
                  </a:cubicBezTo>
                  <a:cubicBezTo>
                    <a:pt x="1681382" y="1013264"/>
                    <a:pt x="1682799" y="1015152"/>
                    <a:pt x="1683507" y="1015860"/>
                  </a:cubicBezTo>
                  <a:lnTo>
                    <a:pt x="1695552" y="1034034"/>
                  </a:lnTo>
                  <a:cubicBezTo>
                    <a:pt x="1717753" y="1011140"/>
                    <a:pt x="1702874" y="1012792"/>
                    <a:pt x="1713029" y="983288"/>
                  </a:cubicBezTo>
                  <a:cubicBezTo>
                    <a:pt x="1724365" y="950009"/>
                    <a:pt x="1723893" y="978332"/>
                    <a:pt x="1721531" y="927586"/>
                  </a:cubicBezTo>
                  <a:cubicBezTo>
                    <a:pt x="1716336" y="820902"/>
                    <a:pt x="1728144" y="768504"/>
                    <a:pt x="1733104" y="677633"/>
                  </a:cubicBezTo>
                  <a:cubicBezTo>
                    <a:pt x="1741842" y="521384"/>
                    <a:pt x="1737827" y="453880"/>
                    <a:pt x="1731923" y="297158"/>
                  </a:cubicBezTo>
                  <a:cubicBezTo>
                    <a:pt x="1730506" y="260338"/>
                    <a:pt x="1730270" y="224698"/>
                    <a:pt x="1728853" y="182685"/>
                  </a:cubicBezTo>
                  <a:cubicBezTo>
                    <a:pt x="1727672" y="150113"/>
                    <a:pt x="1722240" y="147989"/>
                    <a:pt x="1719406" y="128163"/>
                  </a:cubicBezTo>
                  <a:cubicBezTo>
                    <a:pt x="1716572" y="109044"/>
                    <a:pt x="1720114" y="84734"/>
                    <a:pt x="1718225" y="63019"/>
                  </a:cubicBezTo>
                  <a:cubicBezTo>
                    <a:pt x="1701929" y="69156"/>
                    <a:pt x="1709250" y="67268"/>
                    <a:pt x="1696733" y="80249"/>
                  </a:cubicBezTo>
                  <a:cubicBezTo>
                    <a:pt x="1674533" y="76237"/>
                    <a:pt x="1678312" y="69864"/>
                    <a:pt x="1653513" y="68684"/>
                  </a:cubicBezTo>
                  <a:cubicBezTo>
                    <a:pt x="1594233" y="65616"/>
                    <a:pt x="1444735" y="76709"/>
                    <a:pt x="1386636" y="75293"/>
                  </a:cubicBezTo>
                  <a:cubicBezTo>
                    <a:pt x="1351210" y="74349"/>
                    <a:pt x="1325231" y="68684"/>
                    <a:pt x="1288860" y="69392"/>
                  </a:cubicBezTo>
                  <a:cubicBezTo>
                    <a:pt x="1252253" y="69864"/>
                    <a:pt x="1217299" y="74821"/>
                    <a:pt x="1180456" y="69392"/>
                  </a:cubicBezTo>
                  <a:lnTo>
                    <a:pt x="886183" y="48622"/>
                  </a:lnTo>
                  <a:cubicBezTo>
                    <a:pt x="863510" y="48150"/>
                    <a:pt x="869178" y="54286"/>
                    <a:pt x="840601" y="49566"/>
                  </a:cubicBezTo>
                  <a:cubicBezTo>
                    <a:pt x="821471" y="46261"/>
                    <a:pt x="812969" y="44137"/>
                    <a:pt x="796201" y="40125"/>
                  </a:cubicBezTo>
                  <a:cubicBezTo>
                    <a:pt x="754870" y="30211"/>
                    <a:pt x="735740" y="35640"/>
                    <a:pt x="695827" y="32100"/>
                  </a:cubicBezTo>
                  <a:cubicBezTo>
                    <a:pt x="604427" y="23603"/>
                    <a:pt x="626627" y="11329"/>
                    <a:pt x="508540" y="24547"/>
                  </a:cubicBezTo>
                  <a:lnTo>
                    <a:pt x="222769" y="13454"/>
                  </a:lnTo>
                  <a:cubicBezTo>
                    <a:pt x="150264" y="10385"/>
                    <a:pt x="165379" y="3540"/>
                    <a:pt x="135621" y="0"/>
                  </a:cubicBezTo>
                  <a:lnTo>
                    <a:pt x="121923" y="16286"/>
                  </a:lnTo>
                  <a:cubicBezTo>
                    <a:pt x="121451" y="18174"/>
                    <a:pt x="120270" y="18646"/>
                    <a:pt x="119325" y="19590"/>
                  </a:cubicBezTo>
                  <a:cubicBezTo>
                    <a:pt x="81301" y="19354"/>
                    <a:pt x="68784" y="4721"/>
                    <a:pt x="55322" y="31628"/>
                  </a:cubicBezTo>
                  <a:lnTo>
                    <a:pt x="44930" y="238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8" name="Forma libre 820">
              <a:extLst>
                <a:ext uri="{FF2B5EF4-FFF2-40B4-BE49-F238E27FC236}">
                  <a16:creationId xmlns:a16="http://schemas.microsoft.com/office/drawing/2014/main" id="{52A5012E-48C0-65AA-71C1-410EA0FB2808}"/>
                </a:ext>
              </a:extLst>
            </p:cNvPr>
            <p:cNvSpPr/>
            <p:nvPr/>
          </p:nvSpPr>
          <p:spPr>
            <a:xfrm>
              <a:off x="2328311" y="2253821"/>
              <a:ext cx="1261093" cy="789038"/>
            </a:xfrm>
            <a:custGeom>
              <a:avLst/>
              <a:gdLst>
                <a:gd name="connsiteX0" fmla="*/ 1219604 w 1261093"/>
                <a:gd name="connsiteY0" fmla="*/ 717522 h 789038"/>
                <a:gd name="connsiteX1" fmla="*/ 929110 w 1261093"/>
                <a:gd name="connsiteY1" fmla="*/ 738056 h 789038"/>
                <a:gd name="connsiteX2" fmla="*/ 642630 w 1261093"/>
                <a:gd name="connsiteY2" fmla="*/ 703596 h 789038"/>
                <a:gd name="connsiteX3" fmla="*/ 263807 w 1261093"/>
                <a:gd name="connsiteY3" fmla="*/ 680466 h 789038"/>
                <a:gd name="connsiteX4" fmla="*/ 118323 w 1261093"/>
                <a:gd name="connsiteY4" fmla="*/ 668664 h 789038"/>
                <a:gd name="connsiteX5" fmla="*/ 57627 w 1261093"/>
                <a:gd name="connsiteY5" fmla="*/ 660876 h 789038"/>
                <a:gd name="connsiteX6" fmla="*/ 75812 w 1261093"/>
                <a:gd name="connsiteY6" fmla="*/ 688491 h 789038"/>
                <a:gd name="connsiteX7" fmla="*/ 28813 w 1261093"/>
                <a:gd name="connsiteY7" fmla="*/ 692267 h 789038"/>
                <a:gd name="connsiteX8" fmla="*/ 25743 w 1261093"/>
                <a:gd name="connsiteY8" fmla="*/ 519967 h 789038"/>
                <a:gd name="connsiteX9" fmla="*/ 31884 w 1261093"/>
                <a:gd name="connsiteY9" fmla="*/ 31156 h 789038"/>
                <a:gd name="connsiteX10" fmla="*/ 178312 w 1261093"/>
                <a:gd name="connsiteY10" fmla="*/ 46025 h 789038"/>
                <a:gd name="connsiteX11" fmla="*/ 336312 w 1261093"/>
                <a:gd name="connsiteY11" fmla="*/ 52398 h 789038"/>
                <a:gd name="connsiteX12" fmla="*/ 473057 w 1261093"/>
                <a:gd name="connsiteY12" fmla="*/ 69628 h 789038"/>
                <a:gd name="connsiteX13" fmla="*/ 626098 w 1261093"/>
                <a:gd name="connsiteY13" fmla="*/ 77181 h 789038"/>
                <a:gd name="connsiteX14" fmla="*/ 781973 w 1261093"/>
                <a:gd name="connsiteY14" fmla="*/ 85206 h 789038"/>
                <a:gd name="connsiteX15" fmla="*/ 1077191 w 1261093"/>
                <a:gd name="connsiteY15" fmla="*/ 93703 h 789038"/>
                <a:gd name="connsiteX16" fmla="*/ 1231649 w 1261093"/>
                <a:gd name="connsiteY16" fmla="*/ 166635 h 789038"/>
                <a:gd name="connsiteX17" fmla="*/ 1216298 w 1261093"/>
                <a:gd name="connsiteY17" fmla="*/ 320761 h 789038"/>
                <a:gd name="connsiteX18" fmla="*/ 1237789 w 1261093"/>
                <a:gd name="connsiteY18" fmla="*/ 293854 h 789038"/>
                <a:gd name="connsiteX19" fmla="*/ 1239915 w 1261093"/>
                <a:gd name="connsiteY19" fmla="*/ 289605 h 789038"/>
                <a:gd name="connsiteX20" fmla="*/ 1237081 w 1261093"/>
                <a:gd name="connsiteY20" fmla="*/ 511943 h 789038"/>
                <a:gd name="connsiteX21" fmla="*/ 1219604 w 1261093"/>
                <a:gd name="connsiteY21" fmla="*/ 717522 h 789038"/>
                <a:gd name="connsiteX22" fmla="*/ 1241568 w 1261093"/>
                <a:gd name="connsiteY22" fmla="*/ 61367 h 789038"/>
                <a:gd name="connsiteX23" fmla="*/ 1218423 w 1261093"/>
                <a:gd name="connsiteY23" fmla="*/ 77889 h 789038"/>
                <a:gd name="connsiteX24" fmla="*/ 1214644 w 1261093"/>
                <a:gd name="connsiteY24" fmla="*/ 81193 h 789038"/>
                <a:gd name="connsiteX25" fmla="*/ 1146390 w 1261093"/>
                <a:gd name="connsiteY25" fmla="*/ 76709 h 789038"/>
                <a:gd name="connsiteX26" fmla="*/ 929110 w 1261093"/>
                <a:gd name="connsiteY26" fmla="*/ 58063 h 789038"/>
                <a:gd name="connsiteX27" fmla="*/ 777722 w 1261093"/>
                <a:gd name="connsiteY27" fmla="*/ 63255 h 789038"/>
                <a:gd name="connsiteX28" fmla="*/ 488172 w 1261093"/>
                <a:gd name="connsiteY28" fmla="*/ 47677 h 789038"/>
                <a:gd name="connsiteX29" fmla="*/ 357804 w 1261093"/>
                <a:gd name="connsiteY29" fmla="*/ 32572 h 789038"/>
                <a:gd name="connsiteX30" fmla="*/ 293092 w 1261093"/>
                <a:gd name="connsiteY30" fmla="*/ 31628 h 789038"/>
                <a:gd name="connsiteX31" fmla="*/ 221768 w 1261093"/>
                <a:gd name="connsiteY31" fmla="*/ 21242 h 789038"/>
                <a:gd name="connsiteX32" fmla="*/ 85967 w 1261093"/>
                <a:gd name="connsiteY32" fmla="*/ 0 h 789038"/>
                <a:gd name="connsiteX33" fmla="*/ 59044 w 1261093"/>
                <a:gd name="connsiteY33" fmla="*/ 14398 h 789038"/>
                <a:gd name="connsiteX34" fmla="*/ 20783 w 1261093"/>
                <a:gd name="connsiteY34" fmla="*/ 9205 h 789038"/>
                <a:gd name="connsiteX35" fmla="*/ 5432 w 1261093"/>
                <a:gd name="connsiteY35" fmla="*/ 90634 h 789038"/>
                <a:gd name="connsiteX36" fmla="*/ 0 w 1261093"/>
                <a:gd name="connsiteY36" fmla="*/ 231779 h 789038"/>
                <a:gd name="connsiteX37" fmla="*/ 12045 w 1261093"/>
                <a:gd name="connsiteY37" fmla="*/ 269779 h 789038"/>
                <a:gd name="connsiteX38" fmla="*/ 10155 w 1261093"/>
                <a:gd name="connsiteY38" fmla="*/ 367966 h 789038"/>
                <a:gd name="connsiteX39" fmla="*/ 8975 w 1261093"/>
                <a:gd name="connsiteY39" fmla="*/ 456948 h 789038"/>
                <a:gd name="connsiteX40" fmla="*/ 11809 w 1261093"/>
                <a:gd name="connsiteY40" fmla="*/ 628540 h 789038"/>
                <a:gd name="connsiteX41" fmla="*/ 8738 w 1261093"/>
                <a:gd name="connsiteY41" fmla="*/ 721771 h 789038"/>
                <a:gd name="connsiteX42" fmla="*/ 69671 w 1261093"/>
                <a:gd name="connsiteY42" fmla="*/ 708553 h 789038"/>
                <a:gd name="connsiteX43" fmla="*/ 216099 w 1261093"/>
                <a:gd name="connsiteY43" fmla="*/ 704541 h 789038"/>
                <a:gd name="connsiteX44" fmla="*/ 455816 w 1261093"/>
                <a:gd name="connsiteY44" fmla="*/ 718938 h 789038"/>
                <a:gd name="connsiteX45" fmla="*/ 776541 w 1261093"/>
                <a:gd name="connsiteY45" fmla="*/ 742069 h 789038"/>
                <a:gd name="connsiteX46" fmla="*/ 928873 w 1261093"/>
                <a:gd name="connsiteY46" fmla="*/ 762131 h 789038"/>
                <a:gd name="connsiteX47" fmla="*/ 1084748 w 1261093"/>
                <a:gd name="connsiteY47" fmla="*/ 762131 h 789038"/>
                <a:gd name="connsiteX48" fmla="*/ 1214172 w 1261093"/>
                <a:gd name="connsiteY48" fmla="*/ 749386 h 789038"/>
                <a:gd name="connsiteX49" fmla="*/ 1229759 w 1261093"/>
                <a:gd name="connsiteY49" fmla="*/ 739473 h 789038"/>
                <a:gd name="connsiteX50" fmla="*/ 1231649 w 1261093"/>
                <a:gd name="connsiteY50" fmla="*/ 789038 h 789038"/>
                <a:gd name="connsiteX51" fmla="*/ 1240151 w 1261093"/>
                <a:gd name="connsiteY51" fmla="*/ 624999 h 789038"/>
                <a:gd name="connsiteX52" fmla="*/ 1258337 w 1261093"/>
                <a:gd name="connsiteY52" fmla="*/ 241928 h 789038"/>
                <a:gd name="connsiteX53" fmla="*/ 1249598 w 1261093"/>
                <a:gd name="connsiteY53" fmla="*/ 94883 h 789038"/>
                <a:gd name="connsiteX54" fmla="*/ 1241568 w 1261093"/>
                <a:gd name="connsiteY54" fmla="*/ 61367 h 7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61093" h="789038">
                  <a:moveTo>
                    <a:pt x="1219604" y="717522"/>
                  </a:moveTo>
                  <a:cubicBezTo>
                    <a:pt x="1082623" y="720118"/>
                    <a:pt x="1178510" y="748914"/>
                    <a:pt x="929110" y="738056"/>
                  </a:cubicBezTo>
                  <a:lnTo>
                    <a:pt x="642630" y="703596"/>
                  </a:lnTo>
                  <a:cubicBezTo>
                    <a:pt x="585476" y="693211"/>
                    <a:pt x="294982" y="695099"/>
                    <a:pt x="263807" y="680466"/>
                  </a:cubicBezTo>
                  <a:cubicBezTo>
                    <a:pt x="211848" y="655919"/>
                    <a:pt x="200276" y="670317"/>
                    <a:pt x="118323" y="668664"/>
                  </a:cubicBezTo>
                  <a:cubicBezTo>
                    <a:pt x="81716" y="667956"/>
                    <a:pt x="73686" y="653323"/>
                    <a:pt x="57627" y="660876"/>
                  </a:cubicBezTo>
                  <a:cubicBezTo>
                    <a:pt x="55265" y="671025"/>
                    <a:pt x="49597" y="673621"/>
                    <a:pt x="75812" y="688491"/>
                  </a:cubicBezTo>
                  <a:lnTo>
                    <a:pt x="28813" y="692267"/>
                  </a:lnTo>
                  <a:cubicBezTo>
                    <a:pt x="30703" y="642465"/>
                    <a:pt x="25034" y="575906"/>
                    <a:pt x="25743" y="519967"/>
                  </a:cubicBezTo>
                  <a:cubicBezTo>
                    <a:pt x="28105" y="367494"/>
                    <a:pt x="20075" y="181505"/>
                    <a:pt x="31884" y="31156"/>
                  </a:cubicBezTo>
                  <a:cubicBezTo>
                    <a:pt x="85023" y="30447"/>
                    <a:pt x="123047" y="44609"/>
                    <a:pt x="178312" y="46025"/>
                  </a:cubicBezTo>
                  <a:cubicBezTo>
                    <a:pt x="232868" y="47205"/>
                    <a:pt x="280811" y="50746"/>
                    <a:pt x="336312" y="52398"/>
                  </a:cubicBezTo>
                  <a:cubicBezTo>
                    <a:pt x="396537" y="54050"/>
                    <a:pt x="398898" y="78361"/>
                    <a:pt x="473057" y="69628"/>
                  </a:cubicBezTo>
                  <a:cubicBezTo>
                    <a:pt x="534462" y="62547"/>
                    <a:pt x="571306" y="70572"/>
                    <a:pt x="626098" y="77181"/>
                  </a:cubicBezTo>
                  <a:cubicBezTo>
                    <a:pt x="681363" y="83790"/>
                    <a:pt x="727181" y="76001"/>
                    <a:pt x="781973" y="85206"/>
                  </a:cubicBezTo>
                  <a:cubicBezTo>
                    <a:pt x="860383" y="98187"/>
                    <a:pt x="877387" y="63727"/>
                    <a:pt x="1077191" y="93703"/>
                  </a:cubicBezTo>
                  <a:cubicBezTo>
                    <a:pt x="1220549" y="115417"/>
                    <a:pt x="1231649" y="73168"/>
                    <a:pt x="1231649" y="166635"/>
                  </a:cubicBezTo>
                  <a:cubicBezTo>
                    <a:pt x="1231649" y="211952"/>
                    <a:pt x="1231413" y="283704"/>
                    <a:pt x="1216298" y="320761"/>
                  </a:cubicBezTo>
                  <a:cubicBezTo>
                    <a:pt x="1236845" y="311084"/>
                    <a:pt x="1236136" y="289841"/>
                    <a:pt x="1237789" y="293854"/>
                  </a:cubicBezTo>
                  <a:cubicBezTo>
                    <a:pt x="1238262" y="294798"/>
                    <a:pt x="1238970" y="291021"/>
                    <a:pt x="1239915" y="289605"/>
                  </a:cubicBezTo>
                  <a:cubicBezTo>
                    <a:pt x="1239679" y="356401"/>
                    <a:pt x="1244402" y="450103"/>
                    <a:pt x="1237081" y="511943"/>
                  </a:cubicBezTo>
                  <a:cubicBezTo>
                    <a:pt x="1229051" y="578974"/>
                    <a:pt x="1212519" y="647422"/>
                    <a:pt x="1219604" y="717522"/>
                  </a:cubicBezTo>
                  <a:close/>
                  <a:moveTo>
                    <a:pt x="1241568" y="61367"/>
                  </a:moveTo>
                  <a:lnTo>
                    <a:pt x="1218423" y="77889"/>
                  </a:lnTo>
                  <a:cubicBezTo>
                    <a:pt x="1217478" y="78833"/>
                    <a:pt x="1216061" y="80249"/>
                    <a:pt x="1214644" y="81193"/>
                  </a:cubicBezTo>
                  <a:cubicBezTo>
                    <a:pt x="1199765" y="72224"/>
                    <a:pt x="1167409" y="77181"/>
                    <a:pt x="1146390" y="76709"/>
                  </a:cubicBezTo>
                  <a:cubicBezTo>
                    <a:pt x="1092542" y="75529"/>
                    <a:pt x="1070814" y="55230"/>
                    <a:pt x="929110" y="58063"/>
                  </a:cubicBezTo>
                  <a:cubicBezTo>
                    <a:pt x="881166" y="59007"/>
                    <a:pt x="823540" y="69392"/>
                    <a:pt x="777722" y="63255"/>
                  </a:cubicBezTo>
                  <a:lnTo>
                    <a:pt x="488172" y="47677"/>
                  </a:lnTo>
                  <a:cubicBezTo>
                    <a:pt x="393939" y="60423"/>
                    <a:pt x="434324" y="35404"/>
                    <a:pt x="357804" y="32572"/>
                  </a:cubicBezTo>
                  <a:cubicBezTo>
                    <a:pt x="326865" y="31392"/>
                    <a:pt x="326157" y="35876"/>
                    <a:pt x="293092" y="31628"/>
                  </a:cubicBezTo>
                  <a:cubicBezTo>
                    <a:pt x="269239" y="28795"/>
                    <a:pt x="244913" y="23131"/>
                    <a:pt x="221768" y="21242"/>
                  </a:cubicBezTo>
                  <a:cubicBezTo>
                    <a:pt x="150207" y="15106"/>
                    <a:pt x="149734" y="25019"/>
                    <a:pt x="85967" y="0"/>
                  </a:cubicBezTo>
                  <a:cubicBezTo>
                    <a:pt x="64239" y="16050"/>
                    <a:pt x="86912" y="12273"/>
                    <a:pt x="59044" y="14398"/>
                  </a:cubicBezTo>
                  <a:cubicBezTo>
                    <a:pt x="36843" y="15814"/>
                    <a:pt x="41094" y="10385"/>
                    <a:pt x="20783" y="9205"/>
                  </a:cubicBezTo>
                  <a:cubicBezTo>
                    <a:pt x="-709" y="42013"/>
                    <a:pt x="6849" y="34460"/>
                    <a:pt x="5432" y="90634"/>
                  </a:cubicBezTo>
                  <a:lnTo>
                    <a:pt x="0" y="231779"/>
                  </a:lnTo>
                  <a:cubicBezTo>
                    <a:pt x="5668" y="270251"/>
                    <a:pt x="8030" y="225406"/>
                    <a:pt x="12045" y="269779"/>
                  </a:cubicBezTo>
                  <a:cubicBezTo>
                    <a:pt x="14643" y="296922"/>
                    <a:pt x="8975" y="337519"/>
                    <a:pt x="10155" y="367966"/>
                  </a:cubicBezTo>
                  <a:cubicBezTo>
                    <a:pt x="11573" y="403842"/>
                    <a:pt x="11336" y="427681"/>
                    <a:pt x="8975" y="456948"/>
                  </a:cubicBezTo>
                  <a:cubicBezTo>
                    <a:pt x="1889" y="544514"/>
                    <a:pt x="5432" y="541682"/>
                    <a:pt x="11809" y="628540"/>
                  </a:cubicBezTo>
                  <a:cubicBezTo>
                    <a:pt x="13934" y="658279"/>
                    <a:pt x="3306" y="702652"/>
                    <a:pt x="8738" y="721771"/>
                  </a:cubicBezTo>
                  <a:cubicBezTo>
                    <a:pt x="25507" y="729795"/>
                    <a:pt x="24562" y="712329"/>
                    <a:pt x="69671" y="708553"/>
                  </a:cubicBezTo>
                  <a:cubicBezTo>
                    <a:pt x="173116" y="699820"/>
                    <a:pt x="113364" y="686130"/>
                    <a:pt x="216099" y="704541"/>
                  </a:cubicBezTo>
                  <a:lnTo>
                    <a:pt x="455816" y="718938"/>
                  </a:lnTo>
                  <a:cubicBezTo>
                    <a:pt x="614998" y="716814"/>
                    <a:pt x="623028" y="720118"/>
                    <a:pt x="776541" y="742069"/>
                  </a:cubicBezTo>
                  <a:cubicBezTo>
                    <a:pt x="838182" y="750802"/>
                    <a:pt x="840780" y="758591"/>
                    <a:pt x="928873" y="762131"/>
                  </a:cubicBezTo>
                  <a:cubicBezTo>
                    <a:pt x="982485" y="764255"/>
                    <a:pt x="1041056" y="773224"/>
                    <a:pt x="1084748" y="762131"/>
                  </a:cubicBezTo>
                  <a:cubicBezTo>
                    <a:pt x="1211338" y="729559"/>
                    <a:pt x="1184178" y="760243"/>
                    <a:pt x="1214172" y="749386"/>
                  </a:cubicBezTo>
                  <a:lnTo>
                    <a:pt x="1229759" y="739473"/>
                  </a:lnTo>
                  <a:lnTo>
                    <a:pt x="1231649" y="789038"/>
                  </a:lnTo>
                  <a:cubicBezTo>
                    <a:pt x="1266130" y="776529"/>
                    <a:pt x="1235900" y="653087"/>
                    <a:pt x="1240151" y="624999"/>
                  </a:cubicBezTo>
                  <a:cubicBezTo>
                    <a:pt x="1263060" y="474414"/>
                    <a:pt x="1248181" y="393457"/>
                    <a:pt x="1258337" y="241928"/>
                  </a:cubicBezTo>
                  <a:cubicBezTo>
                    <a:pt x="1262824" y="174424"/>
                    <a:pt x="1263060" y="148697"/>
                    <a:pt x="1249598" y="94883"/>
                  </a:cubicBezTo>
                  <a:cubicBezTo>
                    <a:pt x="1244638" y="75293"/>
                    <a:pt x="1249834" y="73876"/>
                    <a:pt x="1241568" y="6136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69" name="Forma libre 821">
              <a:extLst>
                <a:ext uri="{FF2B5EF4-FFF2-40B4-BE49-F238E27FC236}">
                  <a16:creationId xmlns:a16="http://schemas.microsoft.com/office/drawing/2014/main" id="{F93E78FC-B6DA-2C02-04BB-572C82F46B0C}"/>
                </a:ext>
              </a:extLst>
            </p:cNvPr>
            <p:cNvSpPr/>
            <p:nvPr/>
          </p:nvSpPr>
          <p:spPr>
            <a:xfrm>
              <a:off x="2465722" y="2414078"/>
              <a:ext cx="459944" cy="468980"/>
            </a:xfrm>
            <a:custGeom>
              <a:avLst/>
              <a:gdLst>
                <a:gd name="connsiteX0" fmla="*/ 178118 w 459944"/>
                <a:gd name="connsiteY0" fmla="*/ 71050 h 468980"/>
                <a:gd name="connsiteX1" fmla="*/ 275658 w 459944"/>
                <a:gd name="connsiteY1" fmla="*/ 28801 h 468980"/>
                <a:gd name="connsiteX2" fmla="*/ 361626 w 459944"/>
                <a:gd name="connsiteY2" fmla="*/ 88752 h 468980"/>
                <a:gd name="connsiteX3" fmla="*/ 282271 w 459944"/>
                <a:gd name="connsiteY3" fmla="*/ 280878 h 468980"/>
                <a:gd name="connsiteX4" fmla="*/ 155446 w 459944"/>
                <a:gd name="connsiteY4" fmla="*/ 66565 h 468980"/>
                <a:gd name="connsiteX5" fmla="*/ 201027 w 459944"/>
                <a:gd name="connsiteY5" fmla="*/ 41782 h 468980"/>
                <a:gd name="connsiteX6" fmla="*/ 201736 w 459944"/>
                <a:gd name="connsiteY6" fmla="*/ 44615 h 468980"/>
                <a:gd name="connsiteX7" fmla="*/ 178118 w 459944"/>
                <a:gd name="connsiteY7" fmla="*/ 71050 h 468980"/>
                <a:gd name="connsiteX8" fmla="*/ 436729 w 459944"/>
                <a:gd name="connsiteY8" fmla="*/ 440196 h 468980"/>
                <a:gd name="connsiteX9" fmla="*/ 127813 w 459944"/>
                <a:gd name="connsiteY9" fmla="*/ 441140 h 468980"/>
                <a:gd name="connsiteX10" fmla="*/ 146707 w 459944"/>
                <a:gd name="connsiteY10" fmla="*/ 431463 h 468980"/>
                <a:gd name="connsiteX11" fmla="*/ 212127 w 459944"/>
                <a:gd name="connsiteY11" fmla="*/ 419662 h 468980"/>
                <a:gd name="connsiteX12" fmla="*/ 35705 w 459944"/>
                <a:gd name="connsiteY12" fmla="*/ 431463 h 468980"/>
                <a:gd name="connsiteX13" fmla="*/ 26022 w 459944"/>
                <a:gd name="connsiteY13" fmla="*/ 407152 h 468980"/>
                <a:gd name="connsiteX14" fmla="*/ 36650 w 459944"/>
                <a:gd name="connsiteY14" fmla="*/ 344841 h 468980"/>
                <a:gd name="connsiteX15" fmla="*/ 98291 w 459944"/>
                <a:gd name="connsiteY15" fmla="*/ 287723 h 468980"/>
                <a:gd name="connsiteX16" fmla="*/ 52710 w 459944"/>
                <a:gd name="connsiteY16" fmla="*/ 377413 h 468980"/>
                <a:gd name="connsiteX17" fmla="*/ 51057 w 459944"/>
                <a:gd name="connsiteY17" fmla="*/ 405736 h 468980"/>
                <a:gd name="connsiteX18" fmla="*/ 52001 w 459944"/>
                <a:gd name="connsiteY18" fmla="*/ 408804 h 468980"/>
                <a:gd name="connsiteX19" fmla="*/ 79398 w 459944"/>
                <a:gd name="connsiteY19" fmla="*/ 333276 h 468980"/>
                <a:gd name="connsiteX20" fmla="*/ 103015 w 459944"/>
                <a:gd name="connsiteY20" fmla="*/ 307549 h 468980"/>
                <a:gd name="connsiteX21" fmla="*/ 111990 w 459944"/>
                <a:gd name="connsiteY21" fmla="*/ 278282 h 468980"/>
                <a:gd name="connsiteX22" fmla="*/ 242122 w 459944"/>
                <a:gd name="connsiteY22" fmla="*/ 310381 h 468980"/>
                <a:gd name="connsiteX23" fmla="*/ 400358 w 459944"/>
                <a:gd name="connsiteY23" fmla="*/ 277573 h 468980"/>
                <a:gd name="connsiteX24" fmla="*/ 427755 w 459944"/>
                <a:gd name="connsiteY24" fmla="*/ 316282 h 468980"/>
                <a:gd name="connsiteX25" fmla="*/ 436729 w 459944"/>
                <a:gd name="connsiteY25" fmla="*/ 440196 h 468980"/>
                <a:gd name="connsiteX26" fmla="*/ 458930 w 459944"/>
                <a:gd name="connsiteY26" fmla="*/ 441376 h 468980"/>
                <a:gd name="connsiteX27" fmla="*/ 415710 w 459944"/>
                <a:gd name="connsiteY27" fmla="*/ 257511 h 468980"/>
                <a:gd name="connsiteX28" fmla="*/ 366822 w 459944"/>
                <a:gd name="connsiteY28" fmla="*/ 225647 h 468980"/>
                <a:gd name="connsiteX29" fmla="*/ 374143 w 459944"/>
                <a:gd name="connsiteY29" fmla="*/ 64677 h 468980"/>
                <a:gd name="connsiteX30" fmla="*/ 254403 w 459944"/>
                <a:gd name="connsiteY30" fmla="*/ 5434 h 468980"/>
                <a:gd name="connsiteX31" fmla="*/ 235981 w 459944"/>
                <a:gd name="connsiteY31" fmla="*/ 6 h 468980"/>
                <a:gd name="connsiteX32" fmla="*/ 146707 w 459944"/>
                <a:gd name="connsiteY32" fmla="*/ 57832 h 468980"/>
                <a:gd name="connsiteX33" fmla="*/ 98764 w 459944"/>
                <a:gd name="connsiteY33" fmla="*/ 166169 h 468980"/>
                <a:gd name="connsiteX34" fmla="*/ 112226 w 459944"/>
                <a:gd name="connsiteY34" fmla="*/ 257275 h 468980"/>
                <a:gd name="connsiteX35" fmla="*/ 52710 w 459944"/>
                <a:gd name="connsiteY35" fmla="*/ 279226 h 468980"/>
                <a:gd name="connsiteX36" fmla="*/ 515 w 459944"/>
                <a:gd name="connsiteY36" fmla="*/ 400071 h 468980"/>
                <a:gd name="connsiteX37" fmla="*/ 16339 w 459944"/>
                <a:gd name="connsiteY37" fmla="*/ 466159 h 468980"/>
                <a:gd name="connsiteX38" fmla="*/ 28384 w 459944"/>
                <a:gd name="connsiteY38" fmla="*/ 451289 h 468980"/>
                <a:gd name="connsiteX39" fmla="*/ 364460 w 459944"/>
                <a:gd name="connsiteY39" fmla="*/ 464035 h 468980"/>
                <a:gd name="connsiteX40" fmla="*/ 458930 w 459944"/>
                <a:gd name="connsiteY40" fmla="*/ 441376 h 46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944" h="468980">
                  <a:moveTo>
                    <a:pt x="178118" y="71050"/>
                  </a:moveTo>
                  <a:cubicBezTo>
                    <a:pt x="207876" y="58304"/>
                    <a:pt x="247081" y="32813"/>
                    <a:pt x="275658" y="28801"/>
                  </a:cubicBezTo>
                  <a:cubicBezTo>
                    <a:pt x="322185" y="22192"/>
                    <a:pt x="348164" y="50515"/>
                    <a:pt x="361626" y="88752"/>
                  </a:cubicBezTo>
                  <a:cubicBezTo>
                    <a:pt x="390203" y="169237"/>
                    <a:pt x="346983" y="259163"/>
                    <a:pt x="282271" y="280878"/>
                  </a:cubicBezTo>
                  <a:cubicBezTo>
                    <a:pt x="136552" y="329971"/>
                    <a:pt x="64519" y="183399"/>
                    <a:pt x="155446" y="66565"/>
                  </a:cubicBezTo>
                  <a:cubicBezTo>
                    <a:pt x="161586" y="58776"/>
                    <a:pt x="192053" y="20540"/>
                    <a:pt x="201027" y="41782"/>
                  </a:cubicBezTo>
                  <a:cubicBezTo>
                    <a:pt x="201263" y="42255"/>
                    <a:pt x="201736" y="44143"/>
                    <a:pt x="201736" y="44615"/>
                  </a:cubicBezTo>
                  <a:cubicBezTo>
                    <a:pt x="202444" y="55472"/>
                    <a:pt x="185440" y="64205"/>
                    <a:pt x="178118" y="71050"/>
                  </a:cubicBezTo>
                  <a:close/>
                  <a:moveTo>
                    <a:pt x="436729" y="440196"/>
                  </a:moveTo>
                  <a:cubicBezTo>
                    <a:pt x="338481" y="445861"/>
                    <a:pt x="222047" y="453886"/>
                    <a:pt x="127813" y="441140"/>
                  </a:cubicBezTo>
                  <a:lnTo>
                    <a:pt x="146707" y="431463"/>
                  </a:lnTo>
                  <a:cubicBezTo>
                    <a:pt x="171269" y="422730"/>
                    <a:pt x="201027" y="424146"/>
                    <a:pt x="212127" y="419662"/>
                  </a:cubicBezTo>
                  <a:cubicBezTo>
                    <a:pt x="202444" y="393699"/>
                    <a:pt x="86719" y="437364"/>
                    <a:pt x="35705" y="431463"/>
                  </a:cubicBezTo>
                  <a:lnTo>
                    <a:pt x="26022" y="407152"/>
                  </a:lnTo>
                  <a:cubicBezTo>
                    <a:pt x="19645" y="388978"/>
                    <a:pt x="21299" y="386146"/>
                    <a:pt x="36650" y="344841"/>
                  </a:cubicBezTo>
                  <a:cubicBezTo>
                    <a:pt x="48695" y="312505"/>
                    <a:pt x="56489" y="287487"/>
                    <a:pt x="98291" y="287723"/>
                  </a:cubicBezTo>
                  <a:cubicBezTo>
                    <a:pt x="85774" y="321946"/>
                    <a:pt x="66880" y="309673"/>
                    <a:pt x="52710" y="377413"/>
                  </a:cubicBezTo>
                  <a:lnTo>
                    <a:pt x="51057" y="405736"/>
                  </a:lnTo>
                  <a:cubicBezTo>
                    <a:pt x="51057" y="407388"/>
                    <a:pt x="51529" y="407860"/>
                    <a:pt x="52001" y="408804"/>
                  </a:cubicBezTo>
                  <a:cubicBezTo>
                    <a:pt x="63574" y="386382"/>
                    <a:pt x="64282" y="358059"/>
                    <a:pt x="79398" y="333276"/>
                  </a:cubicBezTo>
                  <a:cubicBezTo>
                    <a:pt x="88844" y="317934"/>
                    <a:pt x="94513" y="318170"/>
                    <a:pt x="103015" y="307549"/>
                  </a:cubicBezTo>
                  <a:cubicBezTo>
                    <a:pt x="125452" y="279934"/>
                    <a:pt x="98764" y="302828"/>
                    <a:pt x="111990" y="278282"/>
                  </a:cubicBezTo>
                  <a:cubicBezTo>
                    <a:pt x="164420" y="294095"/>
                    <a:pt x="184259" y="315338"/>
                    <a:pt x="242122" y="310381"/>
                  </a:cubicBezTo>
                  <a:cubicBezTo>
                    <a:pt x="354068" y="300940"/>
                    <a:pt x="328561" y="215498"/>
                    <a:pt x="400358" y="277573"/>
                  </a:cubicBezTo>
                  <a:cubicBezTo>
                    <a:pt x="413820" y="289375"/>
                    <a:pt x="420669" y="298580"/>
                    <a:pt x="427755" y="316282"/>
                  </a:cubicBezTo>
                  <a:cubicBezTo>
                    <a:pt x="441217" y="350034"/>
                    <a:pt x="440272" y="397947"/>
                    <a:pt x="436729" y="440196"/>
                  </a:cubicBezTo>
                  <a:close/>
                  <a:moveTo>
                    <a:pt x="458930" y="441376"/>
                  </a:moveTo>
                  <a:cubicBezTo>
                    <a:pt x="461764" y="385674"/>
                    <a:pt x="461764" y="285126"/>
                    <a:pt x="415710" y="257511"/>
                  </a:cubicBezTo>
                  <a:cubicBezTo>
                    <a:pt x="386188" y="239809"/>
                    <a:pt x="391148" y="248306"/>
                    <a:pt x="366822" y="225647"/>
                  </a:cubicBezTo>
                  <a:cubicBezTo>
                    <a:pt x="387369" y="158380"/>
                    <a:pt x="398705" y="127696"/>
                    <a:pt x="374143" y="64677"/>
                  </a:cubicBezTo>
                  <a:cubicBezTo>
                    <a:pt x="349581" y="1186"/>
                    <a:pt x="295969" y="18180"/>
                    <a:pt x="254403" y="5434"/>
                  </a:cubicBezTo>
                  <a:cubicBezTo>
                    <a:pt x="248498" y="3546"/>
                    <a:pt x="240941" y="6"/>
                    <a:pt x="235981" y="6"/>
                  </a:cubicBezTo>
                  <a:cubicBezTo>
                    <a:pt x="219921" y="-466"/>
                    <a:pt x="171269" y="28565"/>
                    <a:pt x="146707" y="57832"/>
                  </a:cubicBezTo>
                  <a:cubicBezTo>
                    <a:pt x="116949" y="93472"/>
                    <a:pt x="108211" y="112827"/>
                    <a:pt x="98764" y="166169"/>
                  </a:cubicBezTo>
                  <a:cubicBezTo>
                    <a:pt x="89789" y="215026"/>
                    <a:pt x="103015" y="222579"/>
                    <a:pt x="112226" y="257275"/>
                  </a:cubicBezTo>
                  <a:cubicBezTo>
                    <a:pt x="94749" y="264120"/>
                    <a:pt x="67353" y="266480"/>
                    <a:pt x="52710" y="279226"/>
                  </a:cubicBezTo>
                  <a:cubicBezTo>
                    <a:pt x="24841" y="303536"/>
                    <a:pt x="6183" y="362543"/>
                    <a:pt x="515" y="400071"/>
                  </a:cubicBezTo>
                  <a:cubicBezTo>
                    <a:pt x="-2555" y="421314"/>
                    <a:pt x="8781" y="450581"/>
                    <a:pt x="16339" y="466159"/>
                  </a:cubicBezTo>
                  <a:lnTo>
                    <a:pt x="28384" y="451289"/>
                  </a:lnTo>
                  <a:cubicBezTo>
                    <a:pt x="131592" y="451997"/>
                    <a:pt x="214725" y="480085"/>
                    <a:pt x="364460" y="464035"/>
                  </a:cubicBezTo>
                  <a:cubicBezTo>
                    <a:pt x="428463" y="457190"/>
                    <a:pt x="411222" y="471352"/>
                    <a:pt x="458930" y="44137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0" name="Forma libre 822">
              <a:extLst>
                <a:ext uri="{FF2B5EF4-FFF2-40B4-BE49-F238E27FC236}">
                  <a16:creationId xmlns:a16="http://schemas.microsoft.com/office/drawing/2014/main" id="{E04163A4-D01A-8E54-25C0-00D21BBD31BB}"/>
                </a:ext>
              </a:extLst>
            </p:cNvPr>
            <p:cNvSpPr/>
            <p:nvPr/>
          </p:nvSpPr>
          <p:spPr>
            <a:xfrm>
              <a:off x="3045570" y="2440515"/>
              <a:ext cx="361307" cy="407709"/>
            </a:xfrm>
            <a:custGeom>
              <a:avLst/>
              <a:gdLst>
                <a:gd name="connsiteX0" fmla="*/ 320491 w 361307"/>
                <a:gd name="connsiteY0" fmla="*/ 220453 h 407709"/>
                <a:gd name="connsiteX1" fmla="*/ 337496 w 361307"/>
                <a:gd name="connsiteY1" fmla="*/ 253733 h 407709"/>
                <a:gd name="connsiteX2" fmla="*/ 284357 w 361307"/>
                <a:gd name="connsiteY2" fmla="*/ 362305 h 407709"/>
                <a:gd name="connsiteX3" fmla="*/ 47710 w 361307"/>
                <a:gd name="connsiteY3" fmla="*/ 306839 h 407709"/>
                <a:gd name="connsiteX4" fmla="*/ 92583 w 361307"/>
                <a:gd name="connsiteY4" fmla="*/ 59954 h 407709"/>
                <a:gd name="connsiteX5" fmla="*/ 54323 w 361307"/>
                <a:gd name="connsiteY5" fmla="*/ 136663 h 407709"/>
                <a:gd name="connsiteX6" fmla="*/ 82192 w 361307"/>
                <a:gd name="connsiteY6" fmla="*/ 104327 h 407709"/>
                <a:gd name="connsiteX7" fmla="*/ 73453 w 361307"/>
                <a:gd name="connsiteY7" fmla="*/ 178204 h 407709"/>
                <a:gd name="connsiteX8" fmla="*/ 158476 w 361307"/>
                <a:gd name="connsiteY8" fmla="*/ 50513 h 407709"/>
                <a:gd name="connsiteX9" fmla="*/ 189651 w 361307"/>
                <a:gd name="connsiteY9" fmla="*/ 23842 h 407709"/>
                <a:gd name="connsiteX10" fmla="*/ 162491 w 361307"/>
                <a:gd name="connsiteY10" fmla="*/ 208415 h 407709"/>
                <a:gd name="connsiteX11" fmla="*/ 174536 w 361307"/>
                <a:gd name="connsiteY11" fmla="*/ 229894 h 407709"/>
                <a:gd name="connsiteX12" fmla="*/ 228147 w 361307"/>
                <a:gd name="connsiteY12" fmla="*/ 217620 h 407709"/>
                <a:gd name="connsiteX13" fmla="*/ 310572 w 361307"/>
                <a:gd name="connsiteY13" fmla="*/ 223521 h 407709"/>
                <a:gd name="connsiteX14" fmla="*/ 303251 w 361307"/>
                <a:gd name="connsiteY14" fmla="*/ 301174 h 407709"/>
                <a:gd name="connsiteX15" fmla="*/ 320491 w 361307"/>
                <a:gd name="connsiteY15" fmla="*/ 220453 h 407709"/>
                <a:gd name="connsiteX16" fmla="*/ 349069 w 361307"/>
                <a:gd name="connsiteY16" fmla="*/ 207235 h 407709"/>
                <a:gd name="connsiteX17" fmla="*/ 182330 w 361307"/>
                <a:gd name="connsiteY17" fmla="*/ 203931 h 407709"/>
                <a:gd name="connsiteX18" fmla="*/ 209253 w 361307"/>
                <a:gd name="connsiteY18" fmla="*/ 12749 h 407709"/>
                <a:gd name="connsiteX19" fmla="*/ 183747 w 361307"/>
                <a:gd name="connsiteY19" fmla="*/ 4960 h 407709"/>
                <a:gd name="connsiteX20" fmla="*/ 18661 w 361307"/>
                <a:gd name="connsiteY20" fmla="*/ 113060 h 407709"/>
                <a:gd name="connsiteX21" fmla="*/ 7561 w 361307"/>
                <a:gd name="connsiteY21" fmla="*/ 266478 h 407709"/>
                <a:gd name="connsiteX22" fmla="*/ 222951 w 361307"/>
                <a:gd name="connsiteY22" fmla="*/ 407386 h 407709"/>
                <a:gd name="connsiteX23" fmla="*/ 331119 w 361307"/>
                <a:gd name="connsiteY23" fmla="*/ 338466 h 407709"/>
                <a:gd name="connsiteX24" fmla="*/ 354973 w 361307"/>
                <a:gd name="connsiteY24" fmla="*/ 275683 h 407709"/>
                <a:gd name="connsiteX25" fmla="*/ 349069 w 361307"/>
                <a:gd name="connsiteY25" fmla="*/ 207235 h 40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307" h="407709">
                  <a:moveTo>
                    <a:pt x="320491" y="220453"/>
                  </a:moveTo>
                  <a:cubicBezTo>
                    <a:pt x="344817" y="225645"/>
                    <a:pt x="337732" y="236975"/>
                    <a:pt x="337496" y="253733"/>
                  </a:cubicBezTo>
                  <a:cubicBezTo>
                    <a:pt x="336551" y="293857"/>
                    <a:pt x="308683" y="342715"/>
                    <a:pt x="284357" y="362305"/>
                  </a:cubicBezTo>
                  <a:cubicBezTo>
                    <a:pt x="238775" y="398417"/>
                    <a:pt x="102266" y="385672"/>
                    <a:pt x="47710" y="306839"/>
                  </a:cubicBezTo>
                  <a:cubicBezTo>
                    <a:pt x="-5429" y="230366"/>
                    <a:pt x="13701" y="84265"/>
                    <a:pt x="92583" y="59954"/>
                  </a:cubicBezTo>
                  <a:cubicBezTo>
                    <a:pt x="81719" y="83793"/>
                    <a:pt x="60700" y="103855"/>
                    <a:pt x="54323" y="136663"/>
                  </a:cubicBezTo>
                  <a:cubicBezTo>
                    <a:pt x="67313" y="122738"/>
                    <a:pt x="65896" y="115657"/>
                    <a:pt x="82192" y="104327"/>
                  </a:cubicBezTo>
                  <a:cubicBezTo>
                    <a:pt x="77704" y="128874"/>
                    <a:pt x="62825" y="145160"/>
                    <a:pt x="73453" y="178204"/>
                  </a:cubicBezTo>
                  <a:cubicBezTo>
                    <a:pt x="94473" y="133831"/>
                    <a:pt x="69674" y="88514"/>
                    <a:pt x="158476" y="50513"/>
                  </a:cubicBezTo>
                  <a:cubicBezTo>
                    <a:pt x="201696" y="32103"/>
                    <a:pt x="152099" y="28091"/>
                    <a:pt x="189651" y="23842"/>
                  </a:cubicBezTo>
                  <a:cubicBezTo>
                    <a:pt x="175717" y="89930"/>
                    <a:pt x="187053" y="122029"/>
                    <a:pt x="162491" y="208415"/>
                  </a:cubicBezTo>
                  <a:cubicBezTo>
                    <a:pt x="160129" y="217148"/>
                    <a:pt x="154933" y="233906"/>
                    <a:pt x="174536" y="229894"/>
                  </a:cubicBezTo>
                  <a:cubicBezTo>
                    <a:pt x="187053" y="227534"/>
                    <a:pt x="200279" y="218328"/>
                    <a:pt x="228147" y="217620"/>
                  </a:cubicBezTo>
                  <a:cubicBezTo>
                    <a:pt x="251292" y="216676"/>
                    <a:pt x="282704" y="222341"/>
                    <a:pt x="310572" y="223521"/>
                  </a:cubicBezTo>
                  <a:lnTo>
                    <a:pt x="303251" y="301174"/>
                  </a:lnTo>
                  <a:cubicBezTo>
                    <a:pt x="323798" y="272143"/>
                    <a:pt x="307738" y="240043"/>
                    <a:pt x="320491" y="220453"/>
                  </a:cubicBezTo>
                  <a:close/>
                  <a:moveTo>
                    <a:pt x="349069" y="207235"/>
                  </a:moveTo>
                  <a:cubicBezTo>
                    <a:pt x="290970" y="202751"/>
                    <a:pt x="236650" y="196850"/>
                    <a:pt x="182330" y="203931"/>
                  </a:cubicBezTo>
                  <a:cubicBezTo>
                    <a:pt x="182093" y="144924"/>
                    <a:pt x="212796" y="26203"/>
                    <a:pt x="209253" y="12749"/>
                  </a:cubicBezTo>
                  <a:cubicBezTo>
                    <a:pt x="204294" y="-7313"/>
                    <a:pt x="205475" y="1420"/>
                    <a:pt x="183747" y="4960"/>
                  </a:cubicBezTo>
                  <a:cubicBezTo>
                    <a:pt x="125884" y="13929"/>
                    <a:pt x="47238" y="55470"/>
                    <a:pt x="18661" y="113060"/>
                  </a:cubicBezTo>
                  <a:cubicBezTo>
                    <a:pt x="-1650" y="154365"/>
                    <a:pt x="-5429" y="216440"/>
                    <a:pt x="7561" y="266478"/>
                  </a:cubicBezTo>
                  <a:cubicBezTo>
                    <a:pt x="33304" y="365137"/>
                    <a:pt x="131316" y="412107"/>
                    <a:pt x="222951" y="407386"/>
                  </a:cubicBezTo>
                  <a:cubicBezTo>
                    <a:pt x="279869" y="404554"/>
                    <a:pt x="307030" y="372926"/>
                    <a:pt x="331119" y="338466"/>
                  </a:cubicBezTo>
                  <a:cubicBezTo>
                    <a:pt x="345290" y="318168"/>
                    <a:pt x="345054" y="301410"/>
                    <a:pt x="354973" y="275683"/>
                  </a:cubicBezTo>
                  <a:cubicBezTo>
                    <a:pt x="367254" y="243819"/>
                    <a:pt x="359696" y="237919"/>
                    <a:pt x="349069" y="207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1" name="Forma libre 823">
              <a:extLst>
                <a:ext uri="{FF2B5EF4-FFF2-40B4-BE49-F238E27FC236}">
                  <a16:creationId xmlns:a16="http://schemas.microsoft.com/office/drawing/2014/main" id="{BCC89B4E-332B-84B1-8CAD-A81B8F24A7DD}"/>
                </a:ext>
              </a:extLst>
            </p:cNvPr>
            <p:cNvSpPr/>
            <p:nvPr/>
          </p:nvSpPr>
          <p:spPr>
            <a:xfrm>
              <a:off x="3660972" y="2585200"/>
              <a:ext cx="168806" cy="199451"/>
            </a:xfrm>
            <a:custGeom>
              <a:avLst/>
              <a:gdLst>
                <a:gd name="connsiteX0" fmla="*/ 50140 w 168806"/>
                <a:gd name="connsiteY0" fmla="*/ 142799 h 199451"/>
                <a:gd name="connsiteX1" fmla="*/ 52738 w 168806"/>
                <a:gd name="connsiteY1" fmla="*/ 52637 h 199451"/>
                <a:gd name="connsiteX2" fmla="*/ 137524 w 168806"/>
                <a:gd name="connsiteY2" fmla="*/ 142327 h 199451"/>
                <a:gd name="connsiteX3" fmla="*/ 55572 w 168806"/>
                <a:gd name="connsiteY3" fmla="*/ 156017 h 199451"/>
                <a:gd name="connsiteX4" fmla="*/ 67380 w 168806"/>
                <a:gd name="connsiteY4" fmla="*/ 149644 h 199451"/>
                <a:gd name="connsiteX5" fmla="*/ 78008 w 168806"/>
                <a:gd name="connsiteY5" fmla="*/ 148464 h 199451"/>
                <a:gd name="connsiteX6" fmla="*/ 80370 w 168806"/>
                <a:gd name="connsiteY6" fmla="*/ 49569 h 199451"/>
                <a:gd name="connsiteX7" fmla="*/ 50140 w 168806"/>
                <a:gd name="connsiteY7" fmla="*/ 142799 h 199451"/>
                <a:gd name="connsiteX8" fmla="*/ 116977 w 168806"/>
                <a:gd name="connsiteY8" fmla="*/ 193545 h 199451"/>
                <a:gd name="connsiteX9" fmla="*/ 132801 w 168806"/>
                <a:gd name="connsiteY9" fmla="*/ 27382 h 199451"/>
                <a:gd name="connsiteX10" fmla="*/ 53918 w 168806"/>
                <a:gd name="connsiteY10" fmla="*/ 10388 h 199451"/>
                <a:gd name="connsiteX11" fmla="*/ 2432 w 168806"/>
                <a:gd name="connsiteY11" fmla="*/ 136899 h 199451"/>
                <a:gd name="connsiteX12" fmla="*/ 116977 w 168806"/>
                <a:gd name="connsiteY12" fmla="*/ 193545 h 1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806" h="199451">
                  <a:moveTo>
                    <a:pt x="50140" y="142799"/>
                  </a:moveTo>
                  <a:cubicBezTo>
                    <a:pt x="35025" y="113296"/>
                    <a:pt x="31482" y="85681"/>
                    <a:pt x="52738" y="52637"/>
                  </a:cubicBezTo>
                  <a:cubicBezTo>
                    <a:pt x="94304" y="-12034"/>
                    <a:pt x="175076" y="75296"/>
                    <a:pt x="137524" y="142327"/>
                  </a:cubicBezTo>
                  <a:cubicBezTo>
                    <a:pt x="119811" y="173719"/>
                    <a:pt x="78481" y="173483"/>
                    <a:pt x="55572" y="156017"/>
                  </a:cubicBezTo>
                  <a:cubicBezTo>
                    <a:pt x="63129" y="141383"/>
                    <a:pt x="52265" y="152713"/>
                    <a:pt x="67380" y="149644"/>
                  </a:cubicBezTo>
                  <a:cubicBezTo>
                    <a:pt x="80842" y="147048"/>
                    <a:pt x="58878" y="159321"/>
                    <a:pt x="78008" y="148464"/>
                  </a:cubicBezTo>
                  <a:cubicBezTo>
                    <a:pt x="68561" y="68451"/>
                    <a:pt x="89817" y="73644"/>
                    <a:pt x="80370" y="49569"/>
                  </a:cubicBezTo>
                  <a:cubicBezTo>
                    <a:pt x="44471" y="61134"/>
                    <a:pt x="71159" y="118961"/>
                    <a:pt x="50140" y="142799"/>
                  </a:cubicBezTo>
                  <a:close/>
                  <a:moveTo>
                    <a:pt x="116977" y="193545"/>
                  </a:moveTo>
                  <a:cubicBezTo>
                    <a:pt x="167754" y="166402"/>
                    <a:pt x="195151" y="90165"/>
                    <a:pt x="132801" y="27382"/>
                  </a:cubicBezTo>
                  <a:cubicBezTo>
                    <a:pt x="114851" y="9208"/>
                    <a:pt x="103515" y="-13686"/>
                    <a:pt x="53918" y="10388"/>
                  </a:cubicBezTo>
                  <a:cubicBezTo>
                    <a:pt x="19909" y="26674"/>
                    <a:pt x="-8668" y="81668"/>
                    <a:pt x="2432" y="136899"/>
                  </a:cubicBezTo>
                  <a:cubicBezTo>
                    <a:pt x="16367" y="206999"/>
                    <a:pt x="95957" y="204639"/>
                    <a:pt x="116977" y="1935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2" name="Forma libre 824">
              <a:extLst>
                <a:ext uri="{FF2B5EF4-FFF2-40B4-BE49-F238E27FC236}">
                  <a16:creationId xmlns:a16="http://schemas.microsoft.com/office/drawing/2014/main" id="{E3E589D3-6ED5-2923-079A-C0ED41844D0D}"/>
                </a:ext>
              </a:extLst>
            </p:cNvPr>
            <p:cNvSpPr/>
            <p:nvPr/>
          </p:nvSpPr>
          <p:spPr>
            <a:xfrm>
              <a:off x="3302028" y="2442171"/>
              <a:ext cx="122442" cy="177020"/>
            </a:xfrm>
            <a:custGeom>
              <a:avLst/>
              <a:gdLst>
                <a:gd name="connsiteX0" fmla="*/ 104891 w 122442"/>
                <a:gd name="connsiteY0" fmla="*/ 138784 h 177020"/>
                <a:gd name="connsiteX1" fmla="*/ 25536 w 122442"/>
                <a:gd name="connsiteY1" fmla="*/ 153182 h 177020"/>
                <a:gd name="connsiteX2" fmla="*/ 34511 w 122442"/>
                <a:gd name="connsiteY2" fmla="*/ 29267 h 177020"/>
                <a:gd name="connsiteX3" fmla="*/ 82927 w 122442"/>
                <a:gd name="connsiteY3" fmla="*/ 68212 h 177020"/>
                <a:gd name="connsiteX4" fmla="*/ 104891 w 122442"/>
                <a:gd name="connsiteY4" fmla="*/ 138784 h 177020"/>
                <a:gd name="connsiteX5" fmla="*/ 31441 w 122442"/>
                <a:gd name="connsiteY5" fmla="*/ 0 h 177020"/>
                <a:gd name="connsiteX6" fmla="*/ 9713 w 122442"/>
                <a:gd name="connsiteY6" fmla="*/ 33044 h 177020"/>
                <a:gd name="connsiteX7" fmla="*/ 3808 w 122442"/>
                <a:gd name="connsiteY7" fmla="*/ 151057 h 177020"/>
                <a:gd name="connsiteX8" fmla="*/ 59073 w 122442"/>
                <a:gd name="connsiteY8" fmla="*/ 168051 h 177020"/>
                <a:gd name="connsiteX9" fmla="*/ 111032 w 122442"/>
                <a:gd name="connsiteY9" fmla="*/ 177020 h 177020"/>
                <a:gd name="connsiteX10" fmla="*/ 31441 w 122442"/>
                <a:gd name="connsiteY10" fmla="*/ 0 h 17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42" h="177020">
                  <a:moveTo>
                    <a:pt x="104891" y="138784"/>
                  </a:moveTo>
                  <a:lnTo>
                    <a:pt x="25536" y="153182"/>
                  </a:lnTo>
                  <a:cubicBezTo>
                    <a:pt x="21285" y="104088"/>
                    <a:pt x="35928" y="77181"/>
                    <a:pt x="34511" y="29267"/>
                  </a:cubicBezTo>
                  <a:cubicBezTo>
                    <a:pt x="57892" y="36348"/>
                    <a:pt x="73952" y="50274"/>
                    <a:pt x="82927" y="68212"/>
                  </a:cubicBezTo>
                  <a:cubicBezTo>
                    <a:pt x="91193" y="84734"/>
                    <a:pt x="103946" y="114473"/>
                    <a:pt x="104891" y="138784"/>
                  </a:cubicBezTo>
                  <a:close/>
                  <a:moveTo>
                    <a:pt x="31441" y="0"/>
                  </a:moveTo>
                  <a:cubicBezTo>
                    <a:pt x="6406" y="24311"/>
                    <a:pt x="12075" y="17702"/>
                    <a:pt x="9713" y="33044"/>
                  </a:cubicBezTo>
                  <a:cubicBezTo>
                    <a:pt x="-8236" y="145865"/>
                    <a:pt x="4281" y="98423"/>
                    <a:pt x="3808" y="151057"/>
                  </a:cubicBezTo>
                  <a:cubicBezTo>
                    <a:pt x="3808" y="168287"/>
                    <a:pt x="-12015" y="185753"/>
                    <a:pt x="59073" y="168051"/>
                  </a:cubicBezTo>
                  <a:cubicBezTo>
                    <a:pt x="103002" y="156958"/>
                    <a:pt x="85997" y="160970"/>
                    <a:pt x="111032" y="177020"/>
                  </a:cubicBezTo>
                  <a:cubicBezTo>
                    <a:pt x="147875" y="106212"/>
                    <a:pt x="88595" y="15578"/>
                    <a:pt x="3144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3" name="Forma libre 825">
              <a:extLst>
                <a:ext uri="{FF2B5EF4-FFF2-40B4-BE49-F238E27FC236}">
                  <a16:creationId xmlns:a16="http://schemas.microsoft.com/office/drawing/2014/main" id="{6FB0CE14-FD17-32DC-ABCC-1B5DFBDF7D63}"/>
                </a:ext>
              </a:extLst>
            </p:cNvPr>
            <p:cNvSpPr/>
            <p:nvPr/>
          </p:nvSpPr>
          <p:spPr>
            <a:xfrm>
              <a:off x="2206639" y="2704869"/>
              <a:ext cx="31225" cy="340822"/>
            </a:xfrm>
            <a:custGeom>
              <a:avLst/>
              <a:gdLst>
                <a:gd name="connsiteX0" fmla="*/ 28620 w 31225"/>
                <a:gd name="connsiteY0" fmla="*/ 319108 h 340822"/>
                <a:gd name="connsiteX1" fmla="*/ 21535 w 31225"/>
                <a:gd name="connsiteY1" fmla="*/ 151057 h 340822"/>
                <a:gd name="connsiteX2" fmla="*/ 10907 w 31225"/>
                <a:gd name="connsiteY2" fmla="*/ 118250 h 340822"/>
                <a:gd name="connsiteX3" fmla="*/ 14214 w 31225"/>
                <a:gd name="connsiteY3" fmla="*/ 38472 h 340822"/>
                <a:gd name="connsiteX4" fmla="*/ 11852 w 31225"/>
                <a:gd name="connsiteY4" fmla="*/ 0 h 340822"/>
                <a:gd name="connsiteX5" fmla="*/ 7601 w 31225"/>
                <a:gd name="connsiteY5" fmla="*/ 340823 h 340822"/>
                <a:gd name="connsiteX6" fmla="*/ 28620 w 31225"/>
                <a:gd name="connsiteY6" fmla="*/ 319108 h 3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5" h="340822">
                  <a:moveTo>
                    <a:pt x="28620" y="319108"/>
                  </a:moveTo>
                  <a:cubicBezTo>
                    <a:pt x="28384" y="269071"/>
                    <a:pt x="38067" y="190002"/>
                    <a:pt x="21535" y="151057"/>
                  </a:cubicBezTo>
                  <a:cubicBezTo>
                    <a:pt x="13505" y="132411"/>
                    <a:pt x="12797" y="145157"/>
                    <a:pt x="10907" y="118250"/>
                  </a:cubicBezTo>
                  <a:lnTo>
                    <a:pt x="14214" y="38472"/>
                  </a:lnTo>
                  <a:cubicBezTo>
                    <a:pt x="16339" y="12509"/>
                    <a:pt x="20590" y="13454"/>
                    <a:pt x="11852" y="0"/>
                  </a:cubicBezTo>
                  <a:cubicBezTo>
                    <a:pt x="-11766" y="44845"/>
                    <a:pt x="7128" y="277332"/>
                    <a:pt x="7601" y="340823"/>
                  </a:cubicBezTo>
                  <a:lnTo>
                    <a:pt x="28620" y="31910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4" name="Forma libre 826">
              <a:extLst>
                <a:ext uri="{FF2B5EF4-FFF2-40B4-BE49-F238E27FC236}">
                  <a16:creationId xmlns:a16="http://schemas.microsoft.com/office/drawing/2014/main" id="{7BC30FD2-798E-BA4C-3792-EE284152FEB4}"/>
                </a:ext>
              </a:extLst>
            </p:cNvPr>
            <p:cNvSpPr/>
            <p:nvPr/>
          </p:nvSpPr>
          <p:spPr>
            <a:xfrm>
              <a:off x="3811056" y="2915641"/>
              <a:ext cx="34054" cy="183392"/>
            </a:xfrm>
            <a:custGeom>
              <a:avLst/>
              <a:gdLst>
                <a:gd name="connsiteX0" fmla="*/ 17434 w 34054"/>
                <a:gd name="connsiteY0" fmla="*/ 0 h 183392"/>
                <a:gd name="connsiteX1" fmla="*/ 10349 w 34054"/>
                <a:gd name="connsiteY1" fmla="*/ 95827 h 183392"/>
                <a:gd name="connsiteX2" fmla="*/ 1138 w 34054"/>
                <a:gd name="connsiteY2" fmla="*/ 183393 h 183392"/>
                <a:gd name="connsiteX3" fmla="*/ 29952 w 34054"/>
                <a:gd name="connsiteY3" fmla="*/ 39180 h 183392"/>
                <a:gd name="connsiteX4" fmla="*/ 17434 w 34054"/>
                <a:gd name="connsiteY4" fmla="*/ 0 h 183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183392">
                  <a:moveTo>
                    <a:pt x="17434" y="0"/>
                  </a:moveTo>
                  <a:cubicBezTo>
                    <a:pt x="3500" y="20062"/>
                    <a:pt x="14600" y="67504"/>
                    <a:pt x="10349" y="95827"/>
                  </a:cubicBezTo>
                  <a:cubicBezTo>
                    <a:pt x="7751" y="112349"/>
                    <a:pt x="-3585" y="170648"/>
                    <a:pt x="1138" y="183393"/>
                  </a:cubicBezTo>
                  <a:cubicBezTo>
                    <a:pt x="18615" y="167107"/>
                    <a:pt x="24047" y="68448"/>
                    <a:pt x="29952" y="39180"/>
                  </a:cubicBezTo>
                  <a:cubicBezTo>
                    <a:pt x="35148" y="13926"/>
                    <a:pt x="39163" y="7081"/>
                    <a:pt x="174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5" name="Forma libre 827">
              <a:extLst>
                <a:ext uri="{FF2B5EF4-FFF2-40B4-BE49-F238E27FC236}">
                  <a16:creationId xmlns:a16="http://schemas.microsoft.com/office/drawing/2014/main" id="{20CC5630-BABD-229F-0AA6-56FD40D253BA}"/>
                </a:ext>
              </a:extLst>
            </p:cNvPr>
            <p:cNvSpPr/>
            <p:nvPr/>
          </p:nvSpPr>
          <p:spPr>
            <a:xfrm>
              <a:off x="3744442" y="2981728"/>
              <a:ext cx="44426" cy="109516"/>
            </a:xfrm>
            <a:custGeom>
              <a:avLst/>
              <a:gdLst>
                <a:gd name="connsiteX0" fmla="*/ 40592 w 44426"/>
                <a:gd name="connsiteY0" fmla="*/ 0 h 109516"/>
                <a:gd name="connsiteX1" fmla="*/ 26658 w 44426"/>
                <a:gd name="connsiteY1" fmla="*/ 20770 h 109516"/>
                <a:gd name="connsiteX2" fmla="*/ 206 w 44426"/>
                <a:gd name="connsiteY2" fmla="*/ 109517 h 109516"/>
                <a:gd name="connsiteX3" fmla="*/ 41064 w 44426"/>
                <a:gd name="connsiteY3" fmla="*/ 31864 h 109516"/>
                <a:gd name="connsiteX4" fmla="*/ 44135 w 44426"/>
                <a:gd name="connsiteY4" fmla="*/ 13690 h 109516"/>
                <a:gd name="connsiteX5" fmla="*/ 40592 w 44426"/>
                <a:gd name="connsiteY5" fmla="*/ 0 h 1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6" h="109516">
                  <a:moveTo>
                    <a:pt x="40592" y="0"/>
                  </a:moveTo>
                  <a:cubicBezTo>
                    <a:pt x="25477" y="5901"/>
                    <a:pt x="29020" y="3304"/>
                    <a:pt x="26658" y="20770"/>
                  </a:cubicBezTo>
                  <a:cubicBezTo>
                    <a:pt x="20281" y="66796"/>
                    <a:pt x="-2392" y="66088"/>
                    <a:pt x="206" y="109517"/>
                  </a:cubicBezTo>
                  <a:cubicBezTo>
                    <a:pt x="35396" y="101492"/>
                    <a:pt x="31381" y="86858"/>
                    <a:pt x="41064" y="31864"/>
                  </a:cubicBezTo>
                  <a:cubicBezTo>
                    <a:pt x="41773" y="28087"/>
                    <a:pt x="44135" y="14870"/>
                    <a:pt x="44135" y="13690"/>
                  </a:cubicBezTo>
                  <a:cubicBezTo>
                    <a:pt x="44371" y="-9441"/>
                    <a:pt x="45552" y="8497"/>
                    <a:pt x="4059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6" name="Forma libre 828">
              <a:extLst>
                <a:ext uri="{FF2B5EF4-FFF2-40B4-BE49-F238E27FC236}">
                  <a16:creationId xmlns:a16="http://schemas.microsoft.com/office/drawing/2014/main" id="{CAF24C2A-FF5D-6B7F-CE8B-1A71ACB426C4}"/>
                </a:ext>
              </a:extLst>
            </p:cNvPr>
            <p:cNvSpPr/>
            <p:nvPr/>
          </p:nvSpPr>
          <p:spPr>
            <a:xfrm>
              <a:off x="3673324" y="2505013"/>
              <a:ext cx="121329" cy="40612"/>
            </a:xfrm>
            <a:custGeom>
              <a:avLst/>
              <a:gdLst>
                <a:gd name="connsiteX0" fmla="*/ 0 w 121329"/>
                <a:gd name="connsiteY0" fmla="*/ 38177 h 40612"/>
                <a:gd name="connsiteX1" fmla="*/ 58099 w 121329"/>
                <a:gd name="connsiteY1" fmla="*/ 13867 h 40612"/>
                <a:gd name="connsiteX2" fmla="*/ 93053 w 121329"/>
                <a:gd name="connsiteY2" fmla="*/ 21184 h 40612"/>
                <a:gd name="connsiteX3" fmla="*/ 120921 w 121329"/>
                <a:gd name="connsiteY3" fmla="*/ 39122 h 40612"/>
                <a:gd name="connsiteX4" fmla="*/ 0 w 121329"/>
                <a:gd name="connsiteY4" fmla="*/ 38177 h 4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29" h="40612">
                  <a:moveTo>
                    <a:pt x="0" y="38177"/>
                  </a:moveTo>
                  <a:cubicBezTo>
                    <a:pt x="18894" y="34637"/>
                    <a:pt x="39205" y="17171"/>
                    <a:pt x="58099" y="13867"/>
                  </a:cubicBezTo>
                  <a:cubicBezTo>
                    <a:pt x="71797" y="11742"/>
                    <a:pt x="85023" y="11979"/>
                    <a:pt x="93053" y="21184"/>
                  </a:cubicBezTo>
                  <a:cubicBezTo>
                    <a:pt x="109349" y="38886"/>
                    <a:pt x="83842" y="43370"/>
                    <a:pt x="120921" y="39122"/>
                  </a:cubicBezTo>
                  <a:cubicBezTo>
                    <a:pt x="128951" y="-30270"/>
                    <a:pt x="16060" y="7730"/>
                    <a:pt x="0" y="3817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7" name="Forma libre 829">
              <a:extLst>
                <a:ext uri="{FF2B5EF4-FFF2-40B4-BE49-F238E27FC236}">
                  <a16:creationId xmlns:a16="http://schemas.microsoft.com/office/drawing/2014/main" id="{FB33D73F-FEF1-F0AA-325B-924D8339D6F0}"/>
                </a:ext>
              </a:extLst>
            </p:cNvPr>
            <p:cNvSpPr/>
            <p:nvPr/>
          </p:nvSpPr>
          <p:spPr>
            <a:xfrm>
              <a:off x="3681826" y="2440007"/>
              <a:ext cx="95650" cy="63058"/>
            </a:xfrm>
            <a:custGeom>
              <a:avLst/>
              <a:gdLst>
                <a:gd name="connsiteX0" fmla="*/ 84078 w 95650"/>
                <a:gd name="connsiteY0" fmla="*/ 26238 h 63058"/>
                <a:gd name="connsiteX1" fmla="*/ 95651 w 95650"/>
                <a:gd name="connsiteY1" fmla="*/ 3579 h 63058"/>
                <a:gd name="connsiteX2" fmla="*/ 38733 w 95650"/>
                <a:gd name="connsiteY2" fmla="*/ 14201 h 63058"/>
                <a:gd name="connsiteX3" fmla="*/ 0 w 95650"/>
                <a:gd name="connsiteY3" fmla="*/ 63058 h 63058"/>
                <a:gd name="connsiteX4" fmla="*/ 84078 w 95650"/>
                <a:gd name="connsiteY4" fmla="*/ 26238 h 6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50" h="63058">
                  <a:moveTo>
                    <a:pt x="84078" y="26238"/>
                  </a:moveTo>
                  <a:cubicBezTo>
                    <a:pt x="92816" y="15381"/>
                    <a:pt x="92816" y="18685"/>
                    <a:pt x="95651" y="3579"/>
                  </a:cubicBezTo>
                  <a:cubicBezTo>
                    <a:pt x="75576" y="-4682"/>
                    <a:pt x="58571" y="2399"/>
                    <a:pt x="38733" y="14201"/>
                  </a:cubicBezTo>
                  <a:cubicBezTo>
                    <a:pt x="7085" y="33319"/>
                    <a:pt x="14407" y="30958"/>
                    <a:pt x="0" y="63058"/>
                  </a:cubicBezTo>
                  <a:cubicBezTo>
                    <a:pt x="2834" y="60698"/>
                    <a:pt x="48180" y="-3265"/>
                    <a:pt x="84078" y="262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8" name="Forma libre 830">
              <a:extLst>
                <a:ext uri="{FF2B5EF4-FFF2-40B4-BE49-F238E27FC236}">
                  <a16:creationId xmlns:a16="http://schemas.microsoft.com/office/drawing/2014/main" id="{661F3FF8-7974-2549-CC36-C2FEB9E741DB}"/>
                </a:ext>
              </a:extLst>
            </p:cNvPr>
            <p:cNvSpPr/>
            <p:nvPr/>
          </p:nvSpPr>
          <p:spPr>
            <a:xfrm>
              <a:off x="3307549" y="2673241"/>
              <a:ext cx="20720" cy="95118"/>
            </a:xfrm>
            <a:custGeom>
              <a:avLst/>
              <a:gdLst>
                <a:gd name="connsiteX0" fmla="*/ 19307 w 20720"/>
                <a:gd name="connsiteY0" fmla="*/ 0 h 95118"/>
                <a:gd name="connsiteX1" fmla="*/ 4192 w 20720"/>
                <a:gd name="connsiteY1" fmla="*/ 95119 h 95118"/>
                <a:gd name="connsiteX2" fmla="*/ 19307 w 20720"/>
                <a:gd name="connsiteY2" fmla="*/ 0 h 95118"/>
              </a:gdLst>
              <a:ahLst/>
              <a:cxnLst>
                <a:cxn ang="0">
                  <a:pos x="connsiteX0" y="connsiteY0"/>
                </a:cxn>
                <a:cxn ang="0">
                  <a:pos x="connsiteX1" y="connsiteY1"/>
                </a:cxn>
                <a:cxn ang="0">
                  <a:pos x="connsiteX2" y="connsiteY2"/>
                </a:cxn>
              </a:cxnLst>
              <a:rect l="l" t="t" r="r" b="b"/>
              <a:pathLst>
                <a:path w="20720" h="95118">
                  <a:moveTo>
                    <a:pt x="19307" y="0"/>
                  </a:moveTo>
                  <a:cubicBezTo>
                    <a:pt x="1358" y="16522"/>
                    <a:pt x="-5019" y="79777"/>
                    <a:pt x="4192" y="95119"/>
                  </a:cubicBezTo>
                  <a:cubicBezTo>
                    <a:pt x="13403" y="77181"/>
                    <a:pt x="24739" y="11093"/>
                    <a:pt x="1930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79" name="Forma libre 831">
              <a:extLst>
                <a:ext uri="{FF2B5EF4-FFF2-40B4-BE49-F238E27FC236}">
                  <a16:creationId xmlns:a16="http://schemas.microsoft.com/office/drawing/2014/main" id="{881193D5-98A0-2EE6-D29B-4CAC22E212E8}"/>
                </a:ext>
              </a:extLst>
            </p:cNvPr>
            <p:cNvSpPr/>
            <p:nvPr/>
          </p:nvSpPr>
          <p:spPr>
            <a:xfrm>
              <a:off x="2557037" y="2739093"/>
              <a:ext cx="23545" cy="72932"/>
            </a:xfrm>
            <a:custGeom>
              <a:avLst/>
              <a:gdLst>
                <a:gd name="connsiteX0" fmla="*/ 23272 w 23545"/>
                <a:gd name="connsiteY0" fmla="*/ 0 h 72932"/>
                <a:gd name="connsiteX1" fmla="*/ 1544 w 23545"/>
                <a:gd name="connsiteY1" fmla="*/ 54050 h 72932"/>
                <a:gd name="connsiteX2" fmla="*/ 9574 w 23545"/>
                <a:gd name="connsiteY2" fmla="*/ 72932 h 72932"/>
                <a:gd name="connsiteX3" fmla="*/ 11227 w 23545"/>
                <a:gd name="connsiteY3" fmla="*/ 69392 h 72932"/>
                <a:gd name="connsiteX4" fmla="*/ 23272 w 23545"/>
                <a:gd name="connsiteY4" fmla="*/ 0 h 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 h="72932">
                  <a:moveTo>
                    <a:pt x="23272" y="0"/>
                  </a:moveTo>
                  <a:cubicBezTo>
                    <a:pt x="5087" y="4485"/>
                    <a:pt x="5559" y="16994"/>
                    <a:pt x="1544" y="54050"/>
                  </a:cubicBezTo>
                  <a:cubicBezTo>
                    <a:pt x="-1526" y="82609"/>
                    <a:pt x="-582" y="67740"/>
                    <a:pt x="9574" y="72932"/>
                  </a:cubicBezTo>
                  <a:cubicBezTo>
                    <a:pt x="10282" y="71752"/>
                    <a:pt x="11227" y="71516"/>
                    <a:pt x="11227" y="69392"/>
                  </a:cubicBezTo>
                  <a:cubicBezTo>
                    <a:pt x="11936" y="61131"/>
                    <a:pt x="25634" y="17230"/>
                    <a:pt x="2327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80" name="Forma libre 832">
              <a:extLst>
                <a:ext uri="{FF2B5EF4-FFF2-40B4-BE49-F238E27FC236}">
                  <a16:creationId xmlns:a16="http://schemas.microsoft.com/office/drawing/2014/main" id="{8203B12E-E696-DD44-2C30-65DC93D2B90E}"/>
                </a:ext>
              </a:extLst>
            </p:cNvPr>
            <p:cNvSpPr/>
            <p:nvPr/>
          </p:nvSpPr>
          <p:spPr>
            <a:xfrm>
              <a:off x="2257349" y="2955529"/>
              <a:ext cx="16093" cy="89926"/>
            </a:xfrm>
            <a:custGeom>
              <a:avLst/>
              <a:gdLst>
                <a:gd name="connsiteX0" fmla="*/ 4598 w 16093"/>
                <a:gd name="connsiteY0" fmla="*/ 0 h 89926"/>
                <a:gd name="connsiteX1" fmla="*/ 15698 w 16093"/>
                <a:gd name="connsiteY1" fmla="*/ 89926 h 89926"/>
                <a:gd name="connsiteX2" fmla="*/ 4598 w 16093"/>
                <a:gd name="connsiteY2" fmla="*/ 0 h 89926"/>
              </a:gdLst>
              <a:ahLst/>
              <a:cxnLst>
                <a:cxn ang="0">
                  <a:pos x="connsiteX0" y="connsiteY0"/>
                </a:cxn>
                <a:cxn ang="0">
                  <a:pos x="connsiteX1" y="connsiteY1"/>
                </a:cxn>
                <a:cxn ang="0">
                  <a:pos x="connsiteX2" y="connsiteY2"/>
                </a:cxn>
              </a:cxnLst>
              <a:rect l="l" t="t" r="r" b="b"/>
              <a:pathLst>
                <a:path w="16093" h="89926">
                  <a:moveTo>
                    <a:pt x="4598" y="0"/>
                  </a:moveTo>
                  <a:cubicBezTo>
                    <a:pt x="-6502" y="20298"/>
                    <a:pt x="4598" y="76709"/>
                    <a:pt x="15698" y="89926"/>
                  </a:cubicBezTo>
                  <a:cubicBezTo>
                    <a:pt x="16643" y="63019"/>
                    <a:pt x="16879" y="18410"/>
                    <a:pt x="459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81" name="Forma libre 833">
              <a:extLst>
                <a:ext uri="{FF2B5EF4-FFF2-40B4-BE49-F238E27FC236}">
                  <a16:creationId xmlns:a16="http://schemas.microsoft.com/office/drawing/2014/main" id="{C895346A-ED30-75E3-9B15-B6710E6FB81D}"/>
                </a:ext>
              </a:extLst>
            </p:cNvPr>
            <p:cNvSpPr/>
            <p:nvPr/>
          </p:nvSpPr>
          <p:spPr>
            <a:xfrm>
              <a:off x="2858078" y="2759863"/>
              <a:ext cx="17956" cy="83317"/>
            </a:xfrm>
            <a:custGeom>
              <a:avLst/>
              <a:gdLst>
                <a:gd name="connsiteX0" fmla="*/ 2334 w 17956"/>
                <a:gd name="connsiteY0" fmla="*/ 0 h 83317"/>
                <a:gd name="connsiteX1" fmla="*/ 5168 w 17956"/>
                <a:gd name="connsiteY1" fmla="*/ 39889 h 83317"/>
                <a:gd name="connsiteX2" fmla="*/ 8711 w 17956"/>
                <a:gd name="connsiteY2" fmla="*/ 72932 h 83317"/>
                <a:gd name="connsiteX3" fmla="*/ 13198 w 17956"/>
                <a:gd name="connsiteY3" fmla="*/ 83318 h 83317"/>
                <a:gd name="connsiteX4" fmla="*/ 2334 w 17956"/>
                <a:gd name="connsiteY4" fmla="*/ 0 h 83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6" h="83317">
                  <a:moveTo>
                    <a:pt x="2334" y="0"/>
                  </a:moveTo>
                  <a:cubicBezTo>
                    <a:pt x="-3334" y="10621"/>
                    <a:pt x="2806" y="22895"/>
                    <a:pt x="5168" y="39889"/>
                  </a:cubicBezTo>
                  <a:lnTo>
                    <a:pt x="8711" y="72932"/>
                  </a:lnTo>
                  <a:cubicBezTo>
                    <a:pt x="10836" y="82373"/>
                    <a:pt x="10836" y="79541"/>
                    <a:pt x="13198" y="83318"/>
                  </a:cubicBezTo>
                  <a:cubicBezTo>
                    <a:pt x="23826" y="58299"/>
                    <a:pt x="15087" y="14870"/>
                    <a:pt x="23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82" name="Forma libre 834">
              <a:extLst>
                <a:ext uri="{FF2B5EF4-FFF2-40B4-BE49-F238E27FC236}">
                  <a16:creationId xmlns:a16="http://schemas.microsoft.com/office/drawing/2014/main" id="{969FE08E-B7F6-E249-8EDE-1B21562EAF56}"/>
                </a:ext>
              </a:extLst>
            </p:cNvPr>
            <p:cNvSpPr/>
            <p:nvPr/>
          </p:nvSpPr>
          <p:spPr>
            <a:xfrm>
              <a:off x="3747342" y="2695664"/>
              <a:ext cx="12421" cy="46497"/>
            </a:xfrm>
            <a:custGeom>
              <a:avLst/>
              <a:gdLst>
                <a:gd name="connsiteX0" fmla="*/ 12421 w 12421"/>
                <a:gd name="connsiteY0" fmla="*/ 0 h 46497"/>
                <a:gd name="connsiteX1" fmla="*/ 2030 w 12421"/>
                <a:gd name="connsiteY1" fmla="*/ 31864 h 46497"/>
                <a:gd name="connsiteX2" fmla="*/ 10532 w 12421"/>
                <a:gd name="connsiteY2" fmla="*/ 46497 h 46497"/>
                <a:gd name="connsiteX3" fmla="*/ 12421 w 12421"/>
                <a:gd name="connsiteY3" fmla="*/ 0 h 46497"/>
              </a:gdLst>
              <a:ahLst/>
              <a:cxnLst>
                <a:cxn ang="0">
                  <a:pos x="connsiteX0" y="connsiteY0"/>
                </a:cxn>
                <a:cxn ang="0">
                  <a:pos x="connsiteX1" y="connsiteY1"/>
                </a:cxn>
                <a:cxn ang="0">
                  <a:pos x="connsiteX2" y="connsiteY2"/>
                </a:cxn>
                <a:cxn ang="0">
                  <a:pos x="connsiteX3" y="connsiteY3"/>
                </a:cxn>
              </a:cxnLst>
              <a:rect l="l" t="t" r="r" b="b"/>
              <a:pathLst>
                <a:path w="12421" h="46497">
                  <a:moveTo>
                    <a:pt x="12421" y="0"/>
                  </a:moveTo>
                  <a:cubicBezTo>
                    <a:pt x="-1277" y="4485"/>
                    <a:pt x="-1749" y="16522"/>
                    <a:pt x="2030" y="31864"/>
                  </a:cubicBezTo>
                  <a:cubicBezTo>
                    <a:pt x="8643" y="57827"/>
                    <a:pt x="849" y="34460"/>
                    <a:pt x="10532" y="46497"/>
                  </a:cubicBezTo>
                  <a:lnTo>
                    <a:pt x="1242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6183" name="Título 1">
            <a:extLst>
              <a:ext uri="{FF2B5EF4-FFF2-40B4-BE49-F238E27FC236}">
                <a16:creationId xmlns:a16="http://schemas.microsoft.com/office/drawing/2014/main" id="{CFADF286-0EC9-DD52-5CE8-357C2C2D2CF1}"/>
              </a:ext>
            </a:extLst>
          </p:cNvPr>
          <p:cNvSpPr txBox="1">
            <a:spLocks/>
          </p:cNvSpPr>
          <p:nvPr/>
        </p:nvSpPr>
        <p:spPr>
          <a:xfrm>
            <a:off x="3522860" y="3807789"/>
            <a:ext cx="3933389" cy="8633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r>
              <a:rPr lang="es-ES" sz="2400">
                <a:solidFill>
                  <a:schemeClr val="tx1"/>
                </a:solidFill>
              </a:rPr>
              <a:t>Pre-training &amp; Finetuning</a:t>
            </a:r>
          </a:p>
        </p:txBody>
      </p:sp>
      <p:grpSp>
        <p:nvGrpSpPr>
          <p:cNvPr id="6197" name="Gráfico 626">
            <a:extLst>
              <a:ext uri="{FF2B5EF4-FFF2-40B4-BE49-F238E27FC236}">
                <a16:creationId xmlns:a16="http://schemas.microsoft.com/office/drawing/2014/main" id="{9D13A2AA-30B0-C321-611D-07FE5A206F1D}"/>
              </a:ext>
            </a:extLst>
          </p:cNvPr>
          <p:cNvGrpSpPr/>
          <p:nvPr/>
        </p:nvGrpSpPr>
        <p:grpSpPr>
          <a:xfrm>
            <a:off x="2502793" y="619872"/>
            <a:ext cx="981812" cy="1155537"/>
            <a:chOff x="9166737" y="2335765"/>
            <a:chExt cx="871748" cy="1117854"/>
          </a:xfrm>
          <a:solidFill>
            <a:srgbClr val="262626"/>
          </a:solidFill>
        </p:grpSpPr>
        <p:sp>
          <p:nvSpPr>
            <p:cNvPr id="6198" name="Forma libre 707">
              <a:extLst>
                <a:ext uri="{FF2B5EF4-FFF2-40B4-BE49-F238E27FC236}">
                  <a16:creationId xmlns:a16="http://schemas.microsoft.com/office/drawing/2014/main" id="{D12849C8-229A-40C1-336E-B24F626CE33A}"/>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99" name="Forma libre 708">
              <a:extLst>
                <a:ext uri="{FF2B5EF4-FFF2-40B4-BE49-F238E27FC236}">
                  <a16:creationId xmlns:a16="http://schemas.microsoft.com/office/drawing/2014/main" id="{F081EA6B-11D4-CA9F-4A8A-C0E9D6E96F41}"/>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0" name="Forma libre 709">
              <a:extLst>
                <a:ext uri="{FF2B5EF4-FFF2-40B4-BE49-F238E27FC236}">
                  <a16:creationId xmlns:a16="http://schemas.microsoft.com/office/drawing/2014/main" id="{1A643D5A-AE98-933E-E700-AD51CB156F7E}"/>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1" name="Forma libre 710">
              <a:extLst>
                <a:ext uri="{FF2B5EF4-FFF2-40B4-BE49-F238E27FC236}">
                  <a16:creationId xmlns:a16="http://schemas.microsoft.com/office/drawing/2014/main" id="{1FB68C16-84B9-8213-BC06-75FDDD9B3075}"/>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2" name="Forma libre 711">
              <a:extLst>
                <a:ext uri="{FF2B5EF4-FFF2-40B4-BE49-F238E27FC236}">
                  <a16:creationId xmlns:a16="http://schemas.microsoft.com/office/drawing/2014/main" id="{53416EA0-2EDE-7944-7073-1A850C52736D}"/>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3" name="Forma libre 712">
              <a:extLst>
                <a:ext uri="{FF2B5EF4-FFF2-40B4-BE49-F238E27FC236}">
                  <a16:creationId xmlns:a16="http://schemas.microsoft.com/office/drawing/2014/main" id="{ADC08DF0-F693-2EAD-4534-F8F2428924E5}"/>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4" name="Forma libre 713">
              <a:extLst>
                <a:ext uri="{FF2B5EF4-FFF2-40B4-BE49-F238E27FC236}">
                  <a16:creationId xmlns:a16="http://schemas.microsoft.com/office/drawing/2014/main" id="{4623B3FC-5B0E-938F-786E-588B645B679F}"/>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5" name="Forma libre 714">
              <a:extLst>
                <a:ext uri="{FF2B5EF4-FFF2-40B4-BE49-F238E27FC236}">
                  <a16:creationId xmlns:a16="http://schemas.microsoft.com/office/drawing/2014/main" id="{329BA9D3-6511-7596-9413-E1C9567F3490}"/>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6" name="Forma libre 715">
              <a:extLst>
                <a:ext uri="{FF2B5EF4-FFF2-40B4-BE49-F238E27FC236}">
                  <a16:creationId xmlns:a16="http://schemas.microsoft.com/office/drawing/2014/main" id="{D2EBAC42-BA41-C6B8-F382-6DA4E39FDF23}"/>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07" name="Forma libre 716">
              <a:extLst>
                <a:ext uri="{FF2B5EF4-FFF2-40B4-BE49-F238E27FC236}">
                  <a16:creationId xmlns:a16="http://schemas.microsoft.com/office/drawing/2014/main" id="{2C333148-A8FB-98DB-0C33-8D87F497687E}"/>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76" name="Forma libre 717">
              <a:extLst>
                <a:ext uri="{FF2B5EF4-FFF2-40B4-BE49-F238E27FC236}">
                  <a16:creationId xmlns:a16="http://schemas.microsoft.com/office/drawing/2014/main" id="{E6A4C10F-E605-F1D7-A540-FA2A42CC1E19}"/>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77" name="Forma libre 718">
              <a:extLst>
                <a:ext uri="{FF2B5EF4-FFF2-40B4-BE49-F238E27FC236}">
                  <a16:creationId xmlns:a16="http://schemas.microsoft.com/office/drawing/2014/main" id="{74166F20-C801-BDDE-178C-5831AECFBADC}"/>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79" name="Forma libre 719">
              <a:extLst>
                <a:ext uri="{FF2B5EF4-FFF2-40B4-BE49-F238E27FC236}">
                  <a16:creationId xmlns:a16="http://schemas.microsoft.com/office/drawing/2014/main" id="{1EDE04CB-4769-0D22-DE4A-8B13ABCEEAC8}"/>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80" name="Forma libre 720">
              <a:extLst>
                <a:ext uri="{FF2B5EF4-FFF2-40B4-BE49-F238E27FC236}">
                  <a16:creationId xmlns:a16="http://schemas.microsoft.com/office/drawing/2014/main" id="{C79BFF7C-546D-E4F5-C645-7C9F06822938}"/>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81" name="Forma libre 721">
              <a:extLst>
                <a:ext uri="{FF2B5EF4-FFF2-40B4-BE49-F238E27FC236}">
                  <a16:creationId xmlns:a16="http://schemas.microsoft.com/office/drawing/2014/main" id="{70F28CCE-7E53-F1E0-C940-509427AA6037}"/>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82" name="Forma libre 722">
              <a:extLst>
                <a:ext uri="{FF2B5EF4-FFF2-40B4-BE49-F238E27FC236}">
                  <a16:creationId xmlns:a16="http://schemas.microsoft.com/office/drawing/2014/main" id="{7E4D3BC0-FB58-84E2-A67B-762F02114953}"/>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583" name="Forma libre 723">
              <a:extLst>
                <a:ext uri="{FF2B5EF4-FFF2-40B4-BE49-F238E27FC236}">
                  <a16:creationId xmlns:a16="http://schemas.microsoft.com/office/drawing/2014/main" id="{33516B99-008D-C2FC-5E64-E32D97F544C0}"/>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278728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237582" y="83242"/>
            <a:ext cx="4485126" cy="810529"/>
          </a:xfrm>
        </p:spPr>
        <p:txBody>
          <a:bodyPr>
            <a:normAutofit/>
          </a:bodyPr>
          <a:lstStyle/>
          <a:p>
            <a:r>
              <a:rPr lang="es-ES"/>
              <a:t>mBART – Corpus</a:t>
            </a:r>
          </a:p>
        </p:txBody>
      </p:sp>
      <p:sp>
        <p:nvSpPr>
          <p:cNvPr id="94" name="TextBox 93">
            <a:extLst>
              <a:ext uri="{FF2B5EF4-FFF2-40B4-BE49-F238E27FC236}">
                <a16:creationId xmlns:a16="http://schemas.microsoft.com/office/drawing/2014/main" id="{447A4036-75DB-DE5D-FEDB-7065AFB5C9ED}"/>
              </a:ext>
            </a:extLst>
          </p:cNvPr>
          <p:cNvSpPr txBox="1"/>
          <p:nvPr/>
        </p:nvSpPr>
        <p:spPr>
          <a:xfrm>
            <a:off x="5927601" y="431694"/>
            <a:ext cx="3271101" cy="553998"/>
          </a:xfrm>
          <a:prstGeom prst="rect">
            <a:avLst/>
          </a:prstGeom>
          <a:noFill/>
        </p:spPr>
        <p:txBody>
          <a:bodyPr wrap="square">
            <a:spAutoFit/>
          </a:bodyPr>
          <a:lstStyle/>
          <a:p>
            <a:r>
              <a:rPr lang="en-US" sz="3000" b="1">
                <a:latin typeface="Quicksand"/>
              </a:rPr>
              <a:t>CC25 corpus</a:t>
            </a:r>
          </a:p>
        </p:txBody>
      </p:sp>
      <p:grpSp>
        <p:nvGrpSpPr>
          <p:cNvPr id="95" name="Gráfico 626">
            <a:extLst>
              <a:ext uri="{FF2B5EF4-FFF2-40B4-BE49-F238E27FC236}">
                <a16:creationId xmlns:a16="http://schemas.microsoft.com/office/drawing/2014/main" id="{95FC3272-AF2C-05E8-DE46-EE52A1B70995}"/>
              </a:ext>
            </a:extLst>
          </p:cNvPr>
          <p:cNvGrpSpPr/>
          <p:nvPr/>
        </p:nvGrpSpPr>
        <p:grpSpPr>
          <a:xfrm>
            <a:off x="4784252" y="83242"/>
            <a:ext cx="981812" cy="1155537"/>
            <a:chOff x="9166737" y="2335765"/>
            <a:chExt cx="871748" cy="1117854"/>
          </a:xfrm>
          <a:solidFill>
            <a:srgbClr val="262626"/>
          </a:solidFill>
        </p:grpSpPr>
        <p:sp>
          <p:nvSpPr>
            <p:cNvPr id="96" name="Forma libre 707">
              <a:extLst>
                <a:ext uri="{FF2B5EF4-FFF2-40B4-BE49-F238E27FC236}">
                  <a16:creationId xmlns:a16="http://schemas.microsoft.com/office/drawing/2014/main" id="{EE69E1A4-F081-9642-265F-93DCF43F95D5}"/>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708">
              <a:extLst>
                <a:ext uri="{FF2B5EF4-FFF2-40B4-BE49-F238E27FC236}">
                  <a16:creationId xmlns:a16="http://schemas.microsoft.com/office/drawing/2014/main" id="{7B2E3227-2C6C-8794-EC39-716C2CBB700E}"/>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709">
              <a:extLst>
                <a:ext uri="{FF2B5EF4-FFF2-40B4-BE49-F238E27FC236}">
                  <a16:creationId xmlns:a16="http://schemas.microsoft.com/office/drawing/2014/main" id="{D2D270F3-0DE1-6074-6F09-29C0D991011E}"/>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710">
              <a:extLst>
                <a:ext uri="{FF2B5EF4-FFF2-40B4-BE49-F238E27FC236}">
                  <a16:creationId xmlns:a16="http://schemas.microsoft.com/office/drawing/2014/main" id="{CCF46D62-0EF7-1294-7F46-F9856F44A1DA}"/>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711">
              <a:extLst>
                <a:ext uri="{FF2B5EF4-FFF2-40B4-BE49-F238E27FC236}">
                  <a16:creationId xmlns:a16="http://schemas.microsoft.com/office/drawing/2014/main" id="{BBA3ACA4-E4FB-AB50-CF01-48131301174A}"/>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712">
              <a:extLst>
                <a:ext uri="{FF2B5EF4-FFF2-40B4-BE49-F238E27FC236}">
                  <a16:creationId xmlns:a16="http://schemas.microsoft.com/office/drawing/2014/main" id="{BD9C2407-27CF-8EB7-F18C-859F2099D10C}"/>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713">
              <a:extLst>
                <a:ext uri="{FF2B5EF4-FFF2-40B4-BE49-F238E27FC236}">
                  <a16:creationId xmlns:a16="http://schemas.microsoft.com/office/drawing/2014/main" id="{CC51AB3F-6B77-2C4F-DD0B-591038905236}"/>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714">
              <a:extLst>
                <a:ext uri="{FF2B5EF4-FFF2-40B4-BE49-F238E27FC236}">
                  <a16:creationId xmlns:a16="http://schemas.microsoft.com/office/drawing/2014/main" id="{0C93FB7A-3B5E-EFAE-9017-F7A8898B1755}"/>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715">
              <a:extLst>
                <a:ext uri="{FF2B5EF4-FFF2-40B4-BE49-F238E27FC236}">
                  <a16:creationId xmlns:a16="http://schemas.microsoft.com/office/drawing/2014/main" id="{B9C99E94-E992-7BC1-B3B7-719380B94200}"/>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5" name="Forma libre 716">
              <a:extLst>
                <a:ext uri="{FF2B5EF4-FFF2-40B4-BE49-F238E27FC236}">
                  <a16:creationId xmlns:a16="http://schemas.microsoft.com/office/drawing/2014/main" id="{6BACE4C3-1B23-9120-549A-A8F7F149A3EC}"/>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6" name="Forma libre 717">
              <a:extLst>
                <a:ext uri="{FF2B5EF4-FFF2-40B4-BE49-F238E27FC236}">
                  <a16:creationId xmlns:a16="http://schemas.microsoft.com/office/drawing/2014/main" id="{4AA2734F-7B8B-A3CA-DC5A-B00ED96F1D9E}"/>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7" name="Forma libre 718">
              <a:extLst>
                <a:ext uri="{FF2B5EF4-FFF2-40B4-BE49-F238E27FC236}">
                  <a16:creationId xmlns:a16="http://schemas.microsoft.com/office/drawing/2014/main" id="{F2680D4B-23A0-FF6D-829C-098E2BE86FAF}"/>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8" name="Forma libre 719">
              <a:extLst>
                <a:ext uri="{FF2B5EF4-FFF2-40B4-BE49-F238E27FC236}">
                  <a16:creationId xmlns:a16="http://schemas.microsoft.com/office/drawing/2014/main" id="{868A39A1-933A-D8F8-11B2-72052CF402E4}"/>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9" name="Forma libre 720">
              <a:extLst>
                <a:ext uri="{FF2B5EF4-FFF2-40B4-BE49-F238E27FC236}">
                  <a16:creationId xmlns:a16="http://schemas.microsoft.com/office/drawing/2014/main" id="{720EB5C1-B608-6DB4-5AE9-57373014C026}"/>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0" name="Forma libre 721">
              <a:extLst>
                <a:ext uri="{FF2B5EF4-FFF2-40B4-BE49-F238E27FC236}">
                  <a16:creationId xmlns:a16="http://schemas.microsoft.com/office/drawing/2014/main" id="{4E7272FB-576D-AC28-C44C-A325F6431EF6}"/>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1" name="Forma libre 722">
              <a:extLst>
                <a:ext uri="{FF2B5EF4-FFF2-40B4-BE49-F238E27FC236}">
                  <a16:creationId xmlns:a16="http://schemas.microsoft.com/office/drawing/2014/main" id="{4762BF30-17D4-1C81-9A2E-FBA2D404B512}"/>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2" name="Forma libre 723">
              <a:extLst>
                <a:ext uri="{FF2B5EF4-FFF2-40B4-BE49-F238E27FC236}">
                  <a16:creationId xmlns:a16="http://schemas.microsoft.com/office/drawing/2014/main" id="{ED613A08-D2A6-8F90-5552-A8E2858660F1}"/>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13" name="TextBox 112">
            <a:extLst>
              <a:ext uri="{FF2B5EF4-FFF2-40B4-BE49-F238E27FC236}">
                <a16:creationId xmlns:a16="http://schemas.microsoft.com/office/drawing/2014/main" id="{19E75FCE-4EED-CFB9-85B9-09308EC0ABAA}"/>
              </a:ext>
            </a:extLst>
          </p:cNvPr>
          <p:cNvSpPr txBox="1"/>
          <p:nvPr/>
        </p:nvSpPr>
        <p:spPr>
          <a:xfrm>
            <a:off x="505106" y="821979"/>
            <a:ext cx="1763100" cy="477054"/>
          </a:xfrm>
          <a:prstGeom prst="rect">
            <a:avLst/>
          </a:prstGeom>
          <a:noFill/>
        </p:spPr>
        <p:txBody>
          <a:bodyPr wrap="square">
            <a:spAutoFit/>
          </a:bodyPr>
          <a:lstStyle/>
          <a:p>
            <a:r>
              <a:rPr lang="en-US" sz="2500" b="1">
                <a:latin typeface="Quicksand"/>
              </a:rPr>
              <a:t>Datasets</a:t>
            </a:r>
          </a:p>
        </p:txBody>
      </p:sp>
      <p:pic>
        <p:nvPicPr>
          <p:cNvPr id="115" name="Picture 114">
            <a:extLst>
              <a:ext uri="{FF2B5EF4-FFF2-40B4-BE49-F238E27FC236}">
                <a16:creationId xmlns:a16="http://schemas.microsoft.com/office/drawing/2014/main" id="{EE2F4EA3-0009-C852-8C89-983FD9FB09CB}"/>
              </a:ext>
            </a:extLst>
          </p:cNvPr>
          <p:cNvPicPr>
            <a:picLocks noChangeAspect="1"/>
          </p:cNvPicPr>
          <p:nvPr/>
        </p:nvPicPr>
        <p:blipFill>
          <a:blip r:embed="rId2"/>
          <a:stretch>
            <a:fillRect/>
          </a:stretch>
        </p:blipFill>
        <p:spPr>
          <a:xfrm>
            <a:off x="785820" y="1299033"/>
            <a:ext cx="3388650" cy="5317575"/>
          </a:xfrm>
          <a:prstGeom prst="rect">
            <a:avLst/>
          </a:prstGeom>
        </p:spPr>
      </p:pic>
      <p:sp>
        <p:nvSpPr>
          <p:cNvPr id="116" name="TextBox 115">
            <a:extLst>
              <a:ext uri="{FF2B5EF4-FFF2-40B4-BE49-F238E27FC236}">
                <a16:creationId xmlns:a16="http://schemas.microsoft.com/office/drawing/2014/main" id="{784A88EC-81FB-6BF8-D315-76424EC09049}"/>
              </a:ext>
            </a:extLst>
          </p:cNvPr>
          <p:cNvSpPr txBox="1"/>
          <p:nvPr/>
        </p:nvSpPr>
        <p:spPr>
          <a:xfrm>
            <a:off x="4390272" y="5128048"/>
            <a:ext cx="2733165" cy="923330"/>
          </a:xfrm>
          <a:prstGeom prst="rect">
            <a:avLst/>
          </a:prstGeom>
          <a:noFill/>
        </p:spPr>
        <p:txBody>
          <a:bodyPr wrap="square">
            <a:spAutoFit/>
          </a:bodyPr>
          <a:lstStyle/>
          <a:p>
            <a:r>
              <a:rPr lang="en-US">
                <a:latin typeface="Quicksand"/>
              </a:rPr>
              <a:t>Chúng ta sử dụng tập 25 ngôn ngữ và được trích từ Common Crawl </a:t>
            </a:r>
          </a:p>
        </p:txBody>
      </p:sp>
      <p:sp>
        <p:nvSpPr>
          <p:cNvPr id="117" name="TextBox 116">
            <a:extLst>
              <a:ext uri="{FF2B5EF4-FFF2-40B4-BE49-F238E27FC236}">
                <a16:creationId xmlns:a16="http://schemas.microsoft.com/office/drawing/2014/main" id="{9F6044C5-86FD-2E6F-C95E-726BFD8BD170}"/>
              </a:ext>
            </a:extLst>
          </p:cNvPr>
          <p:cNvSpPr txBox="1"/>
          <p:nvPr/>
        </p:nvSpPr>
        <p:spPr>
          <a:xfrm>
            <a:off x="4480223" y="2364060"/>
            <a:ext cx="1839845" cy="646331"/>
          </a:xfrm>
          <a:prstGeom prst="rect">
            <a:avLst/>
          </a:prstGeom>
          <a:noFill/>
        </p:spPr>
        <p:txBody>
          <a:bodyPr wrap="square">
            <a:spAutoFit/>
          </a:bodyPr>
          <a:lstStyle/>
          <a:p>
            <a:r>
              <a:rPr lang="en-US">
                <a:latin typeface="Quicksand"/>
              </a:rPr>
              <a:t>Tạo lại sự cân bằng cho corpus</a:t>
            </a:r>
          </a:p>
        </p:txBody>
      </p:sp>
      <p:pic>
        <p:nvPicPr>
          <p:cNvPr id="119" name="Picture 118">
            <a:extLst>
              <a:ext uri="{FF2B5EF4-FFF2-40B4-BE49-F238E27FC236}">
                <a16:creationId xmlns:a16="http://schemas.microsoft.com/office/drawing/2014/main" id="{35BE51CD-9106-510D-4C09-5ADA00DAFFC4}"/>
              </a:ext>
            </a:extLst>
          </p:cNvPr>
          <p:cNvPicPr>
            <a:picLocks noChangeAspect="1"/>
          </p:cNvPicPr>
          <p:nvPr/>
        </p:nvPicPr>
        <p:blipFill>
          <a:blip r:embed="rId3"/>
          <a:stretch>
            <a:fillRect/>
          </a:stretch>
        </p:blipFill>
        <p:spPr>
          <a:xfrm>
            <a:off x="4455184" y="3105379"/>
            <a:ext cx="1889924" cy="609653"/>
          </a:xfrm>
          <a:prstGeom prst="rect">
            <a:avLst/>
          </a:prstGeom>
        </p:spPr>
      </p:pic>
      <p:sp>
        <p:nvSpPr>
          <p:cNvPr id="120" name="TextBox 119">
            <a:extLst>
              <a:ext uri="{FF2B5EF4-FFF2-40B4-BE49-F238E27FC236}">
                <a16:creationId xmlns:a16="http://schemas.microsoft.com/office/drawing/2014/main" id="{328039C6-E565-FEAB-9730-31072F4F222D}"/>
              </a:ext>
            </a:extLst>
          </p:cNvPr>
          <p:cNvSpPr txBox="1"/>
          <p:nvPr/>
        </p:nvSpPr>
        <p:spPr>
          <a:xfrm>
            <a:off x="4790837" y="3719139"/>
            <a:ext cx="2833685" cy="646331"/>
          </a:xfrm>
          <a:prstGeom prst="rect">
            <a:avLst/>
          </a:prstGeom>
          <a:noFill/>
        </p:spPr>
        <p:txBody>
          <a:bodyPr wrap="square">
            <a:spAutoFit/>
          </a:bodyPr>
          <a:lstStyle/>
          <a:p>
            <a:pPr marL="285750" indent="-285750">
              <a:buFont typeface="Arial" panose="020B0604020202020204" pitchFamily="34" charset="0"/>
              <a:buChar char="•"/>
            </a:pPr>
            <a:r>
              <a:rPr lang="en-US">
                <a:latin typeface="Quicksand"/>
              </a:rPr>
              <a:t>P</a:t>
            </a:r>
            <a:r>
              <a:rPr lang="en-US" baseline="-25000">
                <a:latin typeface="Quicksand"/>
              </a:rPr>
              <a:t>i</a:t>
            </a:r>
            <a:r>
              <a:rPr lang="en-US">
                <a:latin typeface="Quicksand"/>
              </a:rPr>
              <a:t> là phần trăm ngôn ngữ</a:t>
            </a:r>
          </a:p>
          <a:p>
            <a:pPr marL="285750" indent="-285750">
              <a:buFont typeface="Arial" panose="020B0604020202020204" pitchFamily="34" charset="0"/>
              <a:buChar char="•"/>
            </a:pPr>
            <a:r>
              <a:rPr lang="en-US">
                <a:latin typeface="Quicksand"/>
              </a:rPr>
              <a:t> </a:t>
            </a:r>
            <a:r>
              <a:rPr lang="el-GR"/>
              <a:t>α = 0.7</a:t>
            </a:r>
            <a:endParaRPr lang="en-US">
              <a:latin typeface="Quicksand"/>
            </a:endParaRPr>
          </a:p>
        </p:txBody>
      </p:sp>
      <p:sp>
        <p:nvSpPr>
          <p:cNvPr id="121" name="TextBox 120">
            <a:extLst>
              <a:ext uri="{FF2B5EF4-FFF2-40B4-BE49-F238E27FC236}">
                <a16:creationId xmlns:a16="http://schemas.microsoft.com/office/drawing/2014/main" id="{1FE396EC-5CF5-D8C7-FDC6-89DE55E168EC}"/>
              </a:ext>
            </a:extLst>
          </p:cNvPr>
          <p:cNvSpPr txBox="1"/>
          <p:nvPr/>
        </p:nvSpPr>
        <p:spPr>
          <a:xfrm>
            <a:off x="8610980" y="2494559"/>
            <a:ext cx="1763100" cy="477054"/>
          </a:xfrm>
          <a:prstGeom prst="rect">
            <a:avLst/>
          </a:prstGeom>
          <a:noFill/>
        </p:spPr>
        <p:txBody>
          <a:bodyPr wrap="square">
            <a:spAutoFit/>
          </a:bodyPr>
          <a:lstStyle/>
          <a:p>
            <a:r>
              <a:rPr lang="en-US" sz="2500" b="1">
                <a:latin typeface="Quicksand"/>
              </a:rPr>
              <a:t>Tiền xử lý</a:t>
            </a:r>
          </a:p>
        </p:txBody>
      </p:sp>
      <p:sp>
        <p:nvSpPr>
          <p:cNvPr id="122" name="TextBox 121">
            <a:extLst>
              <a:ext uri="{FF2B5EF4-FFF2-40B4-BE49-F238E27FC236}">
                <a16:creationId xmlns:a16="http://schemas.microsoft.com/office/drawing/2014/main" id="{C41B9FAA-33BE-19B0-B501-62396F61CD10}"/>
              </a:ext>
            </a:extLst>
          </p:cNvPr>
          <p:cNvSpPr txBox="1"/>
          <p:nvPr/>
        </p:nvSpPr>
        <p:spPr>
          <a:xfrm>
            <a:off x="8489227" y="3061447"/>
            <a:ext cx="2833685" cy="1200329"/>
          </a:xfrm>
          <a:prstGeom prst="rect">
            <a:avLst/>
          </a:prstGeom>
          <a:noFill/>
        </p:spPr>
        <p:txBody>
          <a:bodyPr wrap="square">
            <a:spAutoFit/>
          </a:bodyPr>
          <a:lstStyle/>
          <a:p>
            <a:r>
              <a:rPr lang="en-US">
                <a:latin typeface="Quicksand"/>
              </a:rPr>
              <a:t>Chúng ta tokenize với mô hình câu (</a:t>
            </a:r>
            <a:r>
              <a:rPr lang="en-US"/>
              <a:t>SPM, Kudo and Richardson, 2018</a:t>
            </a:r>
            <a:r>
              <a:rPr lang="en-US">
                <a:latin typeface="Quicksand"/>
              </a:rPr>
              <a:t>).</a:t>
            </a:r>
          </a:p>
          <a:p>
            <a:endParaRPr lang="en-US">
              <a:latin typeface="Quicksand"/>
            </a:endParaRPr>
          </a:p>
        </p:txBody>
      </p:sp>
      <p:pic>
        <p:nvPicPr>
          <p:cNvPr id="26628" name="Picture 4" descr="Processing the Common Crawl (ikke tilgjengelig) - Institutt for informatikk">
            <a:extLst>
              <a:ext uri="{FF2B5EF4-FFF2-40B4-BE49-F238E27FC236}">
                <a16:creationId xmlns:a16="http://schemas.microsoft.com/office/drawing/2014/main" id="{D08ABCDA-DF87-407F-DBFF-B98DF857D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97" y="5124450"/>
            <a:ext cx="40005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237582" y="83242"/>
            <a:ext cx="4485126" cy="810529"/>
          </a:xfrm>
        </p:spPr>
        <p:txBody>
          <a:bodyPr>
            <a:normAutofit/>
          </a:bodyPr>
          <a:lstStyle/>
          <a:p>
            <a:r>
              <a:rPr lang="es-ES"/>
              <a:t>mBART – Model</a:t>
            </a:r>
          </a:p>
        </p:txBody>
      </p:sp>
      <p:grpSp>
        <p:nvGrpSpPr>
          <p:cNvPr id="3" name="Grupo 21">
            <a:extLst>
              <a:ext uri="{FF2B5EF4-FFF2-40B4-BE49-F238E27FC236}">
                <a16:creationId xmlns:a16="http://schemas.microsoft.com/office/drawing/2014/main" id="{6A998A76-9EB4-8505-6A49-6E838E2ABB82}"/>
              </a:ext>
            </a:extLst>
          </p:cNvPr>
          <p:cNvGrpSpPr/>
          <p:nvPr/>
        </p:nvGrpSpPr>
        <p:grpSpPr>
          <a:xfrm rot="10800000">
            <a:off x="6576529" y="4206893"/>
            <a:ext cx="474934" cy="641705"/>
            <a:chOff x="9695170" y="5097057"/>
            <a:chExt cx="573099" cy="774340"/>
          </a:xfrm>
        </p:grpSpPr>
        <p:sp>
          <p:nvSpPr>
            <p:cNvPr id="4" name="Forma libre 22">
              <a:extLst>
                <a:ext uri="{FF2B5EF4-FFF2-40B4-BE49-F238E27FC236}">
                  <a16:creationId xmlns:a16="http://schemas.microsoft.com/office/drawing/2014/main" id="{1DB82018-CBCF-4132-77C3-CF43B9465D9B}"/>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 name="Forma libre 23">
              <a:extLst>
                <a:ext uri="{FF2B5EF4-FFF2-40B4-BE49-F238E27FC236}">
                  <a16:creationId xmlns:a16="http://schemas.microsoft.com/office/drawing/2014/main" id="{A0F67869-E87C-A8F1-2CF4-B78552764F59}"/>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24">
              <a:extLst>
                <a:ext uri="{FF2B5EF4-FFF2-40B4-BE49-F238E27FC236}">
                  <a16:creationId xmlns:a16="http://schemas.microsoft.com/office/drawing/2014/main" id="{6C524EB7-D981-C73B-F28A-A9DBF3150DD7}"/>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25">
              <a:extLst>
                <a:ext uri="{FF2B5EF4-FFF2-40B4-BE49-F238E27FC236}">
                  <a16:creationId xmlns:a16="http://schemas.microsoft.com/office/drawing/2014/main" id="{E908BB71-9F58-A5A7-4240-80675524A76C}"/>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26">
              <a:extLst>
                <a:ext uri="{FF2B5EF4-FFF2-40B4-BE49-F238E27FC236}">
                  <a16:creationId xmlns:a16="http://schemas.microsoft.com/office/drawing/2014/main" id="{30BC4312-D242-A76F-565B-F350C29D6833}"/>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27">
              <a:extLst>
                <a:ext uri="{FF2B5EF4-FFF2-40B4-BE49-F238E27FC236}">
                  <a16:creationId xmlns:a16="http://schemas.microsoft.com/office/drawing/2014/main" id="{45C40F4E-373E-A5EB-9588-BAF5B67E48E8}"/>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28">
              <a:extLst>
                <a:ext uri="{FF2B5EF4-FFF2-40B4-BE49-F238E27FC236}">
                  <a16:creationId xmlns:a16="http://schemas.microsoft.com/office/drawing/2014/main" id="{D88CC9F3-1D0D-21CE-E5E5-385F35279555}"/>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29">
              <a:extLst>
                <a:ext uri="{FF2B5EF4-FFF2-40B4-BE49-F238E27FC236}">
                  <a16:creationId xmlns:a16="http://schemas.microsoft.com/office/drawing/2014/main" id="{C0EA6440-0B80-59F5-C7BC-CF18D1F0CD3E}"/>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2" name="TextBox 11">
            <a:extLst>
              <a:ext uri="{FF2B5EF4-FFF2-40B4-BE49-F238E27FC236}">
                <a16:creationId xmlns:a16="http://schemas.microsoft.com/office/drawing/2014/main" id="{339DE345-C5A9-A98C-BC41-19DA8016F97A}"/>
              </a:ext>
            </a:extLst>
          </p:cNvPr>
          <p:cNvSpPr txBox="1"/>
          <p:nvPr/>
        </p:nvSpPr>
        <p:spPr>
          <a:xfrm>
            <a:off x="7058559" y="4317065"/>
            <a:ext cx="1519802" cy="523220"/>
          </a:xfrm>
          <a:prstGeom prst="rect">
            <a:avLst/>
          </a:prstGeom>
          <a:noFill/>
        </p:spPr>
        <p:txBody>
          <a:bodyPr wrap="square">
            <a:spAutoFit/>
          </a:bodyPr>
          <a:lstStyle/>
          <a:p>
            <a:r>
              <a:rPr lang="es-ES" sz="2800" b="1"/>
              <a:t>Kiến trúc</a:t>
            </a:r>
          </a:p>
        </p:txBody>
      </p:sp>
      <p:grpSp>
        <p:nvGrpSpPr>
          <p:cNvPr id="15" name="Gráfico 626">
            <a:extLst>
              <a:ext uri="{FF2B5EF4-FFF2-40B4-BE49-F238E27FC236}">
                <a16:creationId xmlns:a16="http://schemas.microsoft.com/office/drawing/2014/main" id="{839913A8-BA9A-7284-B7FC-0D12E6EE4771}"/>
              </a:ext>
            </a:extLst>
          </p:cNvPr>
          <p:cNvGrpSpPr/>
          <p:nvPr/>
        </p:nvGrpSpPr>
        <p:grpSpPr>
          <a:xfrm>
            <a:off x="4165102" y="67008"/>
            <a:ext cx="554531" cy="787558"/>
            <a:chOff x="4447350" y="58534"/>
            <a:chExt cx="1599371" cy="1860128"/>
          </a:xfrm>
          <a:solidFill>
            <a:srgbClr val="262626"/>
          </a:solidFill>
        </p:grpSpPr>
        <p:sp>
          <p:nvSpPr>
            <p:cNvPr id="16" name="Forma libre 873">
              <a:extLst>
                <a:ext uri="{FF2B5EF4-FFF2-40B4-BE49-F238E27FC236}">
                  <a16:creationId xmlns:a16="http://schemas.microsoft.com/office/drawing/2014/main" id="{87CBB5D0-EC1B-3DF0-55B0-6853AE6F3A95}"/>
                </a:ext>
              </a:extLst>
            </p:cNvPr>
            <p:cNvSpPr/>
            <p:nvPr/>
          </p:nvSpPr>
          <p:spPr>
            <a:xfrm>
              <a:off x="4447350" y="58534"/>
              <a:ext cx="1599371" cy="1860128"/>
            </a:xfrm>
            <a:custGeom>
              <a:avLst/>
              <a:gdLst>
                <a:gd name="connsiteX0" fmla="*/ 93915 w 1599371"/>
                <a:gd name="connsiteY0" fmla="*/ 52634 h 1860128"/>
                <a:gd name="connsiteX1" fmla="*/ 125326 w 1599371"/>
                <a:gd name="connsiteY1" fmla="*/ 54522 h 1860128"/>
                <a:gd name="connsiteX2" fmla="*/ 136662 w 1599371"/>
                <a:gd name="connsiteY2" fmla="*/ 35640 h 1860128"/>
                <a:gd name="connsiteX3" fmla="*/ 287105 w 1599371"/>
                <a:gd name="connsiteY3" fmla="*/ 30447 h 1860128"/>
                <a:gd name="connsiteX4" fmla="*/ 272462 w 1599371"/>
                <a:gd name="connsiteY4" fmla="*/ 27379 h 1860128"/>
                <a:gd name="connsiteX5" fmla="*/ 261362 w 1599371"/>
                <a:gd name="connsiteY5" fmla="*/ 14634 h 1860128"/>
                <a:gd name="connsiteX6" fmla="*/ 340953 w 1599371"/>
                <a:gd name="connsiteY6" fmla="*/ 21478 h 1860128"/>
                <a:gd name="connsiteX7" fmla="*/ 411333 w 1599371"/>
                <a:gd name="connsiteY7" fmla="*/ 27143 h 1860128"/>
                <a:gd name="connsiteX8" fmla="*/ 908007 w 1599371"/>
                <a:gd name="connsiteY8" fmla="*/ 17702 h 1860128"/>
                <a:gd name="connsiteX9" fmla="*/ 1403501 w 1599371"/>
                <a:gd name="connsiteY9" fmla="*/ 35876 h 1860128"/>
                <a:gd name="connsiteX10" fmla="*/ 1564572 w 1599371"/>
                <a:gd name="connsiteY10" fmla="*/ 48386 h 1860128"/>
                <a:gd name="connsiteX11" fmla="*/ 1559376 w 1599371"/>
                <a:gd name="connsiteY11" fmla="*/ 527284 h 1860128"/>
                <a:gd name="connsiteX12" fmla="*/ 1567170 w 1599371"/>
                <a:gd name="connsiteY12" fmla="*/ 682826 h 1860128"/>
                <a:gd name="connsiteX13" fmla="*/ 1577561 w 1599371"/>
                <a:gd name="connsiteY13" fmla="*/ 991077 h 1860128"/>
                <a:gd name="connsiteX14" fmla="*/ 1558195 w 1599371"/>
                <a:gd name="connsiteY14" fmla="*/ 1303341 h 1860128"/>
                <a:gd name="connsiteX15" fmla="*/ 1455932 w 1599371"/>
                <a:gd name="connsiteY15" fmla="*/ 1301217 h 1860128"/>
                <a:gd name="connsiteX16" fmla="*/ 1273369 w 1599371"/>
                <a:gd name="connsiteY16" fmla="*/ 1319155 h 1860128"/>
                <a:gd name="connsiteX17" fmla="*/ 1170161 w 1599371"/>
                <a:gd name="connsiteY17" fmla="*/ 1314434 h 1860128"/>
                <a:gd name="connsiteX18" fmla="*/ 968704 w 1599371"/>
                <a:gd name="connsiteY18" fmla="*/ 1316087 h 1860128"/>
                <a:gd name="connsiteX19" fmla="*/ 877305 w 1599371"/>
                <a:gd name="connsiteY19" fmla="*/ 1313962 h 1860128"/>
                <a:gd name="connsiteX20" fmla="*/ 577363 w 1599371"/>
                <a:gd name="connsiteY20" fmla="*/ 1309006 h 1860128"/>
                <a:gd name="connsiteX21" fmla="*/ 438493 w 1599371"/>
                <a:gd name="connsiteY21" fmla="*/ 1300037 h 1860128"/>
                <a:gd name="connsiteX22" fmla="*/ 305054 w 1599371"/>
                <a:gd name="connsiteY22" fmla="*/ 1285167 h 1860128"/>
                <a:gd name="connsiteX23" fmla="*/ 103834 w 1599371"/>
                <a:gd name="connsiteY23" fmla="*/ 1275490 h 1860128"/>
                <a:gd name="connsiteX24" fmla="*/ 44318 w 1599371"/>
                <a:gd name="connsiteY24" fmla="*/ 1254720 h 1860128"/>
                <a:gd name="connsiteX25" fmla="*/ 20228 w 1599371"/>
                <a:gd name="connsiteY25" fmla="*/ 1249763 h 1860128"/>
                <a:gd name="connsiteX26" fmla="*/ 28022 w 1599371"/>
                <a:gd name="connsiteY26" fmla="*/ 1025537 h 1860128"/>
                <a:gd name="connsiteX27" fmla="*/ 21409 w 1599371"/>
                <a:gd name="connsiteY27" fmla="*/ 949065 h 1860128"/>
                <a:gd name="connsiteX28" fmla="*/ 68408 w 1599371"/>
                <a:gd name="connsiteY28" fmla="*/ 356637 h 1860128"/>
                <a:gd name="connsiteX29" fmla="*/ 93915 w 1599371"/>
                <a:gd name="connsiteY29" fmla="*/ 52634 h 1860128"/>
                <a:gd name="connsiteX30" fmla="*/ 965162 w 1599371"/>
                <a:gd name="connsiteY30" fmla="*/ 1442361 h 1860128"/>
                <a:gd name="connsiteX31" fmla="*/ 915093 w 1599371"/>
                <a:gd name="connsiteY31" fmla="*/ 1443305 h 1860128"/>
                <a:gd name="connsiteX32" fmla="*/ 860300 w 1599371"/>
                <a:gd name="connsiteY32" fmla="*/ 1438821 h 1860128"/>
                <a:gd name="connsiteX33" fmla="*/ 748826 w 1599371"/>
                <a:gd name="connsiteY33" fmla="*/ 1431740 h 1860128"/>
                <a:gd name="connsiteX34" fmla="*/ 642548 w 1599371"/>
                <a:gd name="connsiteY34" fmla="*/ 1418050 h 1860128"/>
                <a:gd name="connsiteX35" fmla="*/ 533907 w 1599371"/>
                <a:gd name="connsiteY35" fmla="*/ 1405541 h 1860128"/>
                <a:gd name="connsiteX36" fmla="*/ 535324 w 1599371"/>
                <a:gd name="connsiteY36" fmla="*/ 1334969 h 1860128"/>
                <a:gd name="connsiteX37" fmla="*/ 566027 w 1599371"/>
                <a:gd name="connsiteY37" fmla="*/ 1328124 h 1860128"/>
                <a:gd name="connsiteX38" fmla="*/ 794880 w 1599371"/>
                <a:gd name="connsiteY38" fmla="*/ 1334261 h 1860128"/>
                <a:gd name="connsiteX39" fmla="*/ 931152 w 1599371"/>
                <a:gd name="connsiteY39" fmla="*/ 1340397 h 1860128"/>
                <a:gd name="connsiteX40" fmla="*/ 965162 w 1599371"/>
                <a:gd name="connsiteY40" fmla="*/ 1442361 h 1860128"/>
                <a:gd name="connsiteX41" fmla="*/ 745992 w 1599371"/>
                <a:gd name="connsiteY41" fmla="*/ 1459355 h 1860128"/>
                <a:gd name="connsiteX42" fmla="*/ 780946 w 1599371"/>
                <a:gd name="connsiteY42" fmla="*/ 1625282 h 1860128"/>
                <a:gd name="connsiteX43" fmla="*/ 740324 w 1599371"/>
                <a:gd name="connsiteY43" fmla="*/ 1623866 h 1860128"/>
                <a:gd name="connsiteX44" fmla="*/ 745992 w 1599371"/>
                <a:gd name="connsiteY44" fmla="*/ 1459355 h 1860128"/>
                <a:gd name="connsiteX45" fmla="*/ 812829 w 1599371"/>
                <a:gd name="connsiteY45" fmla="*/ 1475405 h 1860128"/>
                <a:gd name="connsiteX46" fmla="*/ 823693 w 1599371"/>
                <a:gd name="connsiteY46" fmla="*/ 1617729 h 1860128"/>
                <a:gd name="connsiteX47" fmla="*/ 792046 w 1599371"/>
                <a:gd name="connsiteY47" fmla="*/ 1620797 h 1860128"/>
                <a:gd name="connsiteX48" fmla="*/ 800312 w 1599371"/>
                <a:gd name="connsiteY48" fmla="*/ 1459355 h 1860128"/>
                <a:gd name="connsiteX49" fmla="*/ 812829 w 1599371"/>
                <a:gd name="connsiteY49" fmla="*/ 1475405 h 1860128"/>
                <a:gd name="connsiteX50" fmla="*/ 718832 w 1599371"/>
                <a:gd name="connsiteY50" fmla="*/ 1453926 h 1860128"/>
                <a:gd name="connsiteX51" fmla="*/ 719540 w 1599371"/>
                <a:gd name="connsiteY51" fmla="*/ 1457231 h 1860128"/>
                <a:gd name="connsiteX52" fmla="*/ 720485 w 1599371"/>
                <a:gd name="connsiteY52" fmla="*/ 1460299 h 1860128"/>
                <a:gd name="connsiteX53" fmla="*/ 721194 w 1599371"/>
                <a:gd name="connsiteY53" fmla="*/ 1463603 h 1860128"/>
                <a:gd name="connsiteX54" fmla="*/ 722847 w 1599371"/>
                <a:gd name="connsiteY54" fmla="*/ 1469740 h 1860128"/>
                <a:gd name="connsiteX55" fmla="*/ 723791 w 1599371"/>
                <a:gd name="connsiteY55" fmla="*/ 1473044 h 1860128"/>
                <a:gd name="connsiteX56" fmla="*/ 726862 w 1599371"/>
                <a:gd name="connsiteY56" fmla="*/ 1626226 h 1860128"/>
                <a:gd name="connsiteX57" fmla="*/ 687657 w 1599371"/>
                <a:gd name="connsiteY57" fmla="*/ 1626462 h 1860128"/>
                <a:gd name="connsiteX58" fmla="*/ 709149 w 1599371"/>
                <a:gd name="connsiteY58" fmla="*/ 1467144 h 1860128"/>
                <a:gd name="connsiteX59" fmla="*/ 718832 w 1599371"/>
                <a:gd name="connsiteY59" fmla="*/ 1453926 h 1860128"/>
                <a:gd name="connsiteX60" fmla="*/ 648688 w 1599371"/>
                <a:gd name="connsiteY60" fmla="*/ 1453690 h 1860128"/>
                <a:gd name="connsiteX61" fmla="*/ 628613 w 1599371"/>
                <a:gd name="connsiteY61" fmla="*/ 1616077 h 1860128"/>
                <a:gd name="connsiteX62" fmla="*/ 626251 w 1599371"/>
                <a:gd name="connsiteY62" fmla="*/ 1620561 h 1860128"/>
                <a:gd name="connsiteX63" fmla="*/ 594368 w 1599371"/>
                <a:gd name="connsiteY63" fmla="*/ 1587045 h 1860128"/>
                <a:gd name="connsiteX64" fmla="*/ 648688 w 1599371"/>
                <a:gd name="connsiteY64" fmla="*/ 1453690 h 1860128"/>
                <a:gd name="connsiteX65" fmla="*/ 865024 w 1599371"/>
                <a:gd name="connsiteY65" fmla="*/ 1582089 h 1860128"/>
                <a:gd name="connsiteX66" fmla="*/ 843768 w 1599371"/>
                <a:gd name="connsiteY66" fmla="*/ 1608996 h 1860128"/>
                <a:gd name="connsiteX67" fmla="*/ 830306 w 1599371"/>
                <a:gd name="connsiteY67" fmla="*/ 1464784 h 1860128"/>
                <a:gd name="connsiteX68" fmla="*/ 844949 w 1599371"/>
                <a:gd name="connsiteY68" fmla="*/ 1481777 h 1860128"/>
                <a:gd name="connsiteX69" fmla="*/ 865024 w 1599371"/>
                <a:gd name="connsiteY69" fmla="*/ 1582089 h 1860128"/>
                <a:gd name="connsiteX70" fmla="*/ 686004 w 1599371"/>
                <a:gd name="connsiteY70" fmla="*/ 1444249 h 1860128"/>
                <a:gd name="connsiteX71" fmla="*/ 674903 w 1599371"/>
                <a:gd name="connsiteY71" fmla="*/ 1630238 h 1860128"/>
                <a:gd name="connsiteX72" fmla="*/ 640894 w 1599371"/>
                <a:gd name="connsiteY72" fmla="*/ 1617729 h 1860128"/>
                <a:gd name="connsiteX73" fmla="*/ 668291 w 1599371"/>
                <a:gd name="connsiteY73" fmla="*/ 1481069 h 1860128"/>
                <a:gd name="connsiteX74" fmla="*/ 672778 w 1599371"/>
                <a:gd name="connsiteY74" fmla="*/ 1458175 h 1860128"/>
                <a:gd name="connsiteX75" fmla="*/ 686004 w 1599371"/>
                <a:gd name="connsiteY75" fmla="*/ 1444249 h 1860128"/>
                <a:gd name="connsiteX76" fmla="*/ 892656 w 1599371"/>
                <a:gd name="connsiteY76" fmla="*/ 1601443 h 1860128"/>
                <a:gd name="connsiteX77" fmla="*/ 865496 w 1599371"/>
                <a:gd name="connsiteY77" fmla="*/ 1519306 h 1860128"/>
                <a:gd name="connsiteX78" fmla="*/ 881084 w 1599371"/>
                <a:gd name="connsiteY78" fmla="*/ 1537716 h 1860128"/>
                <a:gd name="connsiteX79" fmla="*/ 896199 w 1599371"/>
                <a:gd name="connsiteY79" fmla="*/ 1583033 h 1860128"/>
                <a:gd name="connsiteX80" fmla="*/ 892656 w 1599371"/>
                <a:gd name="connsiteY80" fmla="*/ 1601443 h 1860128"/>
                <a:gd name="connsiteX81" fmla="*/ 1050420 w 1599371"/>
                <a:gd name="connsiteY81" fmla="*/ 1653369 h 1860128"/>
                <a:gd name="connsiteX82" fmla="*/ 1066244 w 1599371"/>
                <a:gd name="connsiteY82" fmla="*/ 1738575 h 1860128"/>
                <a:gd name="connsiteX83" fmla="*/ 1066008 w 1599371"/>
                <a:gd name="connsiteY83" fmla="*/ 1828973 h 1860128"/>
                <a:gd name="connsiteX84" fmla="*/ 1007909 w 1599371"/>
                <a:gd name="connsiteY84" fmla="*/ 1824253 h 1860128"/>
                <a:gd name="connsiteX85" fmla="*/ 605232 w 1599371"/>
                <a:gd name="connsiteY85" fmla="*/ 1808911 h 1860128"/>
                <a:gd name="connsiteX86" fmla="*/ 647980 w 1599371"/>
                <a:gd name="connsiteY86" fmla="*/ 1807023 h 1860128"/>
                <a:gd name="connsiteX87" fmla="*/ 614915 w 1599371"/>
                <a:gd name="connsiteY87" fmla="*/ 1799942 h 1860128"/>
                <a:gd name="connsiteX88" fmla="*/ 584212 w 1599371"/>
                <a:gd name="connsiteY88" fmla="*/ 1796165 h 1860128"/>
                <a:gd name="connsiteX89" fmla="*/ 429518 w 1599371"/>
                <a:gd name="connsiteY89" fmla="*/ 1787432 h 1860128"/>
                <a:gd name="connsiteX90" fmla="*/ 345204 w 1599371"/>
                <a:gd name="connsiteY90" fmla="*/ 1739991 h 1860128"/>
                <a:gd name="connsiteX91" fmla="*/ 369294 w 1599371"/>
                <a:gd name="connsiteY91" fmla="*/ 1614425 h 1860128"/>
                <a:gd name="connsiteX92" fmla="*/ 517375 w 1599371"/>
                <a:gd name="connsiteY92" fmla="*/ 1628586 h 1860128"/>
                <a:gd name="connsiteX93" fmla="*/ 513360 w 1599371"/>
                <a:gd name="connsiteY93" fmla="*/ 1630002 h 1860128"/>
                <a:gd name="connsiteX94" fmla="*/ 502024 w 1599371"/>
                <a:gd name="connsiteY94" fmla="*/ 1634959 h 1860128"/>
                <a:gd name="connsiteX95" fmla="*/ 490924 w 1599371"/>
                <a:gd name="connsiteY95" fmla="*/ 1644872 h 1860128"/>
                <a:gd name="connsiteX96" fmla="*/ 556580 w 1599371"/>
                <a:gd name="connsiteY96" fmla="*/ 1640860 h 1860128"/>
                <a:gd name="connsiteX97" fmla="*/ 626488 w 1599371"/>
                <a:gd name="connsiteY97" fmla="*/ 1649121 h 1860128"/>
                <a:gd name="connsiteX98" fmla="*/ 853215 w 1599371"/>
                <a:gd name="connsiteY98" fmla="*/ 1656909 h 1860128"/>
                <a:gd name="connsiteX99" fmla="*/ 946740 w 1599371"/>
                <a:gd name="connsiteY99" fmla="*/ 1653369 h 1860128"/>
                <a:gd name="connsiteX100" fmla="*/ 982875 w 1599371"/>
                <a:gd name="connsiteY100" fmla="*/ 1656437 h 1860128"/>
                <a:gd name="connsiteX101" fmla="*/ 1050420 w 1599371"/>
                <a:gd name="connsiteY101" fmla="*/ 1653369 h 1860128"/>
                <a:gd name="connsiteX102" fmla="*/ 324185 w 1599371"/>
                <a:gd name="connsiteY102" fmla="*/ 1768314 h 1860128"/>
                <a:gd name="connsiteX103" fmla="*/ 549731 w 1599371"/>
                <a:gd name="connsiteY103" fmla="*/ 1819060 h 1860128"/>
                <a:gd name="connsiteX104" fmla="*/ 677265 w 1599371"/>
                <a:gd name="connsiteY104" fmla="*/ 1843135 h 1860128"/>
                <a:gd name="connsiteX105" fmla="*/ 1072149 w 1599371"/>
                <a:gd name="connsiteY105" fmla="*/ 1860129 h 1860128"/>
                <a:gd name="connsiteX106" fmla="*/ 1083249 w 1599371"/>
                <a:gd name="connsiteY106" fmla="*/ 1819060 h 1860128"/>
                <a:gd name="connsiteX107" fmla="*/ 1085847 w 1599371"/>
                <a:gd name="connsiteY107" fmla="*/ 1750612 h 1860128"/>
                <a:gd name="connsiteX108" fmla="*/ 1076163 w 1599371"/>
                <a:gd name="connsiteY108" fmla="*/ 1624574 h 1860128"/>
                <a:gd name="connsiteX109" fmla="*/ 930680 w 1599371"/>
                <a:gd name="connsiteY109" fmla="*/ 1628586 h 1860128"/>
                <a:gd name="connsiteX110" fmla="*/ 903048 w 1599371"/>
                <a:gd name="connsiteY110" fmla="*/ 1542200 h 1860128"/>
                <a:gd name="connsiteX111" fmla="*/ 870692 w 1599371"/>
                <a:gd name="connsiteY111" fmla="*/ 1460063 h 1860128"/>
                <a:gd name="connsiteX112" fmla="*/ 901158 w 1599371"/>
                <a:gd name="connsiteY112" fmla="*/ 1468088 h 1860128"/>
                <a:gd name="connsiteX113" fmla="*/ 914620 w 1599371"/>
                <a:gd name="connsiteY113" fmla="*/ 1484610 h 1860128"/>
                <a:gd name="connsiteX114" fmla="*/ 993739 w 1599371"/>
                <a:gd name="connsiteY114" fmla="*/ 1344410 h 1860128"/>
                <a:gd name="connsiteX115" fmla="*/ 1148433 w 1599371"/>
                <a:gd name="connsiteY115" fmla="*/ 1338037 h 1860128"/>
                <a:gd name="connsiteX116" fmla="*/ 1306197 w 1599371"/>
                <a:gd name="connsiteY116" fmla="*/ 1339925 h 1860128"/>
                <a:gd name="connsiteX117" fmla="*/ 1453098 w 1599371"/>
                <a:gd name="connsiteY117" fmla="*/ 1327888 h 1860128"/>
                <a:gd name="connsiteX118" fmla="*/ 1593621 w 1599371"/>
                <a:gd name="connsiteY118" fmla="*/ 1324111 h 1860128"/>
                <a:gd name="connsiteX119" fmla="*/ 1581813 w 1599371"/>
                <a:gd name="connsiteY119" fmla="*/ 1298857 h 1860128"/>
                <a:gd name="connsiteX120" fmla="*/ 1582285 w 1599371"/>
                <a:gd name="connsiteY120" fmla="*/ 1161253 h 1860128"/>
                <a:gd name="connsiteX121" fmla="*/ 1592204 w 1599371"/>
                <a:gd name="connsiteY121" fmla="*/ 981636 h 1860128"/>
                <a:gd name="connsiteX122" fmla="*/ 1597400 w 1599371"/>
                <a:gd name="connsiteY122" fmla="*/ 796827 h 1860128"/>
                <a:gd name="connsiteX123" fmla="*/ 1599289 w 1599371"/>
                <a:gd name="connsiteY123" fmla="*/ 709969 h 1860128"/>
                <a:gd name="connsiteX124" fmla="*/ 1582993 w 1599371"/>
                <a:gd name="connsiteY124" fmla="*/ 637745 h 1860128"/>
                <a:gd name="connsiteX125" fmla="*/ 1583466 w 1599371"/>
                <a:gd name="connsiteY125" fmla="*/ 474414 h 1860128"/>
                <a:gd name="connsiteX126" fmla="*/ 1589606 w 1599371"/>
                <a:gd name="connsiteY126" fmla="*/ 24783 h 1860128"/>
                <a:gd name="connsiteX127" fmla="*/ 1208421 w 1599371"/>
                <a:gd name="connsiteY127" fmla="*/ 0 h 1860128"/>
                <a:gd name="connsiteX128" fmla="*/ 506511 w 1599371"/>
                <a:gd name="connsiteY128" fmla="*/ 17938 h 1860128"/>
                <a:gd name="connsiteX129" fmla="*/ 227825 w 1599371"/>
                <a:gd name="connsiteY129" fmla="*/ 2832 h 1860128"/>
                <a:gd name="connsiteX130" fmla="*/ 68880 w 1599371"/>
                <a:gd name="connsiteY130" fmla="*/ 46733 h 1860128"/>
                <a:gd name="connsiteX131" fmla="*/ 20937 w 1599371"/>
                <a:gd name="connsiteY131" fmla="*/ 734516 h 1860128"/>
                <a:gd name="connsiteX132" fmla="*/ 17158 w 1599371"/>
                <a:gd name="connsiteY132" fmla="*/ 813349 h 1860128"/>
                <a:gd name="connsiteX133" fmla="*/ 8420 w 1599371"/>
                <a:gd name="connsiteY133" fmla="*/ 885101 h 1860128"/>
                <a:gd name="connsiteX134" fmla="*/ 2043 w 1599371"/>
                <a:gd name="connsiteY134" fmla="*/ 1275254 h 1860128"/>
                <a:gd name="connsiteX135" fmla="*/ 31092 w 1599371"/>
                <a:gd name="connsiteY135" fmla="*/ 1293428 h 1860128"/>
                <a:gd name="connsiteX136" fmla="*/ 34163 w 1599371"/>
                <a:gd name="connsiteY136" fmla="*/ 1295788 h 1860128"/>
                <a:gd name="connsiteX137" fmla="*/ 44318 w 1599371"/>
                <a:gd name="connsiteY137" fmla="*/ 1303105 h 1860128"/>
                <a:gd name="connsiteX138" fmla="*/ 294663 w 1599371"/>
                <a:gd name="connsiteY138" fmla="*/ 1301689 h 1860128"/>
                <a:gd name="connsiteX139" fmla="*/ 397635 w 1599371"/>
                <a:gd name="connsiteY139" fmla="*/ 1312782 h 1860128"/>
                <a:gd name="connsiteX140" fmla="*/ 512888 w 1599371"/>
                <a:gd name="connsiteY140" fmla="*/ 1335441 h 1860128"/>
                <a:gd name="connsiteX141" fmla="*/ 514069 w 1599371"/>
                <a:gd name="connsiteY141" fmla="*/ 1367776 h 1860128"/>
                <a:gd name="connsiteX142" fmla="*/ 615860 w 1599371"/>
                <a:gd name="connsiteY142" fmla="*/ 1442361 h 1860128"/>
                <a:gd name="connsiteX143" fmla="*/ 584449 w 1599371"/>
                <a:gd name="connsiteY143" fmla="*/ 1585865 h 1860128"/>
                <a:gd name="connsiteX144" fmla="*/ 576183 w 1599371"/>
                <a:gd name="connsiteY144" fmla="*/ 1605220 h 1860128"/>
                <a:gd name="connsiteX145" fmla="*/ 570751 w 1599371"/>
                <a:gd name="connsiteY145" fmla="*/ 1616549 h 1860128"/>
                <a:gd name="connsiteX146" fmla="*/ 566499 w 1599371"/>
                <a:gd name="connsiteY146" fmla="*/ 1624102 h 1860128"/>
                <a:gd name="connsiteX147" fmla="*/ 563665 w 1599371"/>
                <a:gd name="connsiteY147" fmla="*/ 1621033 h 1860128"/>
                <a:gd name="connsiteX148" fmla="*/ 468487 w 1599371"/>
                <a:gd name="connsiteY148" fmla="*/ 1607108 h 1860128"/>
                <a:gd name="connsiteX149" fmla="*/ 372836 w 1599371"/>
                <a:gd name="connsiteY149" fmla="*/ 1599319 h 1860128"/>
                <a:gd name="connsiteX150" fmla="*/ 324185 w 1599371"/>
                <a:gd name="connsiteY150" fmla="*/ 1768314 h 186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99371" h="1860128">
                  <a:moveTo>
                    <a:pt x="93915" y="52634"/>
                  </a:moveTo>
                  <a:lnTo>
                    <a:pt x="125326" y="54522"/>
                  </a:lnTo>
                  <a:cubicBezTo>
                    <a:pt x="130758" y="46025"/>
                    <a:pt x="128868" y="46025"/>
                    <a:pt x="136662" y="35640"/>
                  </a:cubicBezTo>
                  <a:cubicBezTo>
                    <a:pt x="180591" y="33516"/>
                    <a:pt x="270101" y="41541"/>
                    <a:pt x="287105" y="30447"/>
                  </a:cubicBezTo>
                  <a:cubicBezTo>
                    <a:pt x="285452" y="29975"/>
                    <a:pt x="272699" y="27379"/>
                    <a:pt x="272462" y="27379"/>
                  </a:cubicBezTo>
                  <a:cubicBezTo>
                    <a:pt x="258292" y="18410"/>
                    <a:pt x="266558" y="34224"/>
                    <a:pt x="261362" y="14634"/>
                  </a:cubicBezTo>
                  <a:cubicBezTo>
                    <a:pt x="297025" y="13454"/>
                    <a:pt x="308125" y="14398"/>
                    <a:pt x="340953" y="21478"/>
                  </a:cubicBezTo>
                  <a:cubicBezTo>
                    <a:pt x="364098" y="26435"/>
                    <a:pt x="391022" y="25255"/>
                    <a:pt x="411333" y="27143"/>
                  </a:cubicBezTo>
                  <a:cubicBezTo>
                    <a:pt x="508164" y="36584"/>
                    <a:pt x="805744" y="25491"/>
                    <a:pt x="908007" y="17702"/>
                  </a:cubicBezTo>
                  <a:cubicBezTo>
                    <a:pt x="1028456" y="8261"/>
                    <a:pt x="1281399" y="16050"/>
                    <a:pt x="1403501" y="35876"/>
                  </a:cubicBezTo>
                  <a:cubicBezTo>
                    <a:pt x="1440580" y="41777"/>
                    <a:pt x="1541191" y="38944"/>
                    <a:pt x="1564572" y="48386"/>
                  </a:cubicBezTo>
                  <a:cubicBezTo>
                    <a:pt x="1572838" y="77889"/>
                    <a:pt x="1567878" y="470402"/>
                    <a:pt x="1559376" y="527284"/>
                  </a:cubicBezTo>
                  <a:cubicBezTo>
                    <a:pt x="1551818" y="578738"/>
                    <a:pt x="1566461" y="629484"/>
                    <a:pt x="1567170" y="682826"/>
                  </a:cubicBezTo>
                  <a:cubicBezTo>
                    <a:pt x="1568587" y="797299"/>
                    <a:pt x="1589606" y="876604"/>
                    <a:pt x="1577561" y="991077"/>
                  </a:cubicBezTo>
                  <a:cubicBezTo>
                    <a:pt x="1566225" y="1099178"/>
                    <a:pt x="1567406" y="1197365"/>
                    <a:pt x="1558195" y="1303341"/>
                  </a:cubicBezTo>
                  <a:cubicBezTo>
                    <a:pt x="1518518" y="1302633"/>
                    <a:pt x="1493483" y="1304757"/>
                    <a:pt x="1455932" y="1301217"/>
                  </a:cubicBezTo>
                  <a:cubicBezTo>
                    <a:pt x="1455932" y="1301217"/>
                    <a:pt x="1315172" y="1320099"/>
                    <a:pt x="1273369" y="1319155"/>
                  </a:cubicBezTo>
                  <a:cubicBezTo>
                    <a:pt x="1240305" y="1318211"/>
                    <a:pt x="1207240" y="1316087"/>
                    <a:pt x="1170161" y="1314434"/>
                  </a:cubicBezTo>
                  <a:cubicBezTo>
                    <a:pt x="1097892" y="1311602"/>
                    <a:pt x="1039556" y="1319627"/>
                    <a:pt x="968704" y="1316087"/>
                  </a:cubicBezTo>
                  <a:cubicBezTo>
                    <a:pt x="930680" y="1314434"/>
                    <a:pt x="911314" y="1320335"/>
                    <a:pt x="877305" y="1313962"/>
                  </a:cubicBezTo>
                  <a:cubicBezTo>
                    <a:pt x="802674" y="1300273"/>
                    <a:pt x="654356" y="1311130"/>
                    <a:pt x="577363" y="1309006"/>
                  </a:cubicBezTo>
                  <a:lnTo>
                    <a:pt x="438493" y="1300037"/>
                  </a:lnTo>
                  <a:cubicBezTo>
                    <a:pt x="385826" y="1297204"/>
                    <a:pt x="349219" y="1284931"/>
                    <a:pt x="305054" y="1285167"/>
                  </a:cubicBezTo>
                  <a:lnTo>
                    <a:pt x="103834" y="1275490"/>
                  </a:lnTo>
                  <a:cubicBezTo>
                    <a:pt x="63448" y="1271005"/>
                    <a:pt x="97693" y="1262036"/>
                    <a:pt x="44318" y="1254720"/>
                  </a:cubicBezTo>
                  <a:lnTo>
                    <a:pt x="20228" y="1249763"/>
                  </a:lnTo>
                  <a:cubicBezTo>
                    <a:pt x="2043" y="1195477"/>
                    <a:pt x="29675" y="1059289"/>
                    <a:pt x="28022" y="1025537"/>
                  </a:cubicBezTo>
                  <a:cubicBezTo>
                    <a:pt x="26369" y="995562"/>
                    <a:pt x="18103" y="990369"/>
                    <a:pt x="21409" y="949065"/>
                  </a:cubicBezTo>
                  <a:cubicBezTo>
                    <a:pt x="31328" y="824678"/>
                    <a:pt x="66282" y="467333"/>
                    <a:pt x="68408" y="356637"/>
                  </a:cubicBezTo>
                  <a:cubicBezTo>
                    <a:pt x="71006" y="239803"/>
                    <a:pt x="92498" y="133119"/>
                    <a:pt x="93915" y="52634"/>
                  </a:cubicBezTo>
                  <a:close/>
                  <a:moveTo>
                    <a:pt x="965162" y="1442361"/>
                  </a:moveTo>
                  <a:cubicBezTo>
                    <a:pt x="946268" y="1440945"/>
                    <a:pt x="930208" y="1443777"/>
                    <a:pt x="915093" y="1443305"/>
                  </a:cubicBezTo>
                  <a:cubicBezTo>
                    <a:pt x="901631" y="1442833"/>
                    <a:pt x="877777" y="1440001"/>
                    <a:pt x="860300" y="1438821"/>
                  </a:cubicBezTo>
                  <a:cubicBezTo>
                    <a:pt x="828653" y="1436696"/>
                    <a:pt x="776931" y="1435752"/>
                    <a:pt x="748826" y="1431740"/>
                  </a:cubicBezTo>
                  <a:cubicBezTo>
                    <a:pt x="706551" y="1425603"/>
                    <a:pt x="687657" y="1418050"/>
                    <a:pt x="642548" y="1418050"/>
                  </a:cubicBezTo>
                  <a:cubicBezTo>
                    <a:pt x="599091" y="1417814"/>
                    <a:pt x="566972" y="1420174"/>
                    <a:pt x="533907" y="1405541"/>
                  </a:cubicBezTo>
                  <a:lnTo>
                    <a:pt x="535324" y="1334969"/>
                  </a:lnTo>
                  <a:lnTo>
                    <a:pt x="566027" y="1328124"/>
                  </a:lnTo>
                  <a:cubicBezTo>
                    <a:pt x="660969" y="1322459"/>
                    <a:pt x="703717" y="1328360"/>
                    <a:pt x="794880" y="1334261"/>
                  </a:cubicBezTo>
                  <a:lnTo>
                    <a:pt x="931152" y="1340397"/>
                  </a:lnTo>
                  <a:cubicBezTo>
                    <a:pt x="989488" y="1340869"/>
                    <a:pt x="969649" y="1361168"/>
                    <a:pt x="965162" y="1442361"/>
                  </a:cubicBezTo>
                  <a:close/>
                  <a:moveTo>
                    <a:pt x="745992" y="1459355"/>
                  </a:moveTo>
                  <a:cubicBezTo>
                    <a:pt x="800076" y="1460771"/>
                    <a:pt x="780473" y="1515765"/>
                    <a:pt x="780946" y="1625282"/>
                  </a:cubicBezTo>
                  <a:cubicBezTo>
                    <a:pt x="754258" y="1621269"/>
                    <a:pt x="770082" y="1624574"/>
                    <a:pt x="740324" y="1623866"/>
                  </a:cubicBezTo>
                  <a:cubicBezTo>
                    <a:pt x="731349" y="1568635"/>
                    <a:pt x="746228" y="1515765"/>
                    <a:pt x="745992" y="1459355"/>
                  </a:cubicBezTo>
                  <a:close/>
                  <a:moveTo>
                    <a:pt x="812829" y="1475405"/>
                  </a:moveTo>
                  <a:cubicBezTo>
                    <a:pt x="819678" y="1492635"/>
                    <a:pt x="825346" y="1601443"/>
                    <a:pt x="823693" y="1617729"/>
                  </a:cubicBezTo>
                  <a:lnTo>
                    <a:pt x="792046" y="1620797"/>
                  </a:lnTo>
                  <a:cubicBezTo>
                    <a:pt x="791810" y="1601915"/>
                    <a:pt x="790156" y="1475405"/>
                    <a:pt x="800312" y="1459355"/>
                  </a:cubicBezTo>
                  <a:lnTo>
                    <a:pt x="812829" y="1475405"/>
                  </a:lnTo>
                  <a:close/>
                  <a:moveTo>
                    <a:pt x="718832" y="1453926"/>
                  </a:moveTo>
                  <a:cubicBezTo>
                    <a:pt x="719304" y="1454870"/>
                    <a:pt x="719540" y="1456523"/>
                    <a:pt x="719540" y="1457231"/>
                  </a:cubicBezTo>
                  <a:cubicBezTo>
                    <a:pt x="719776" y="1457703"/>
                    <a:pt x="720249" y="1459591"/>
                    <a:pt x="720485" y="1460299"/>
                  </a:cubicBezTo>
                  <a:cubicBezTo>
                    <a:pt x="720721" y="1461007"/>
                    <a:pt x="720957" y="1462895"/>
                    <a:pt x="721194" y="1463603"/>
                  </a:cubicBezTo>
                  <a:lnTo>
                    <a:pt x="722847" y="1469740"/>
                  </a:lnTo>
                  <a:cubicBezTo>
                    <a:pt x="723083" y="1470684"/>
                    <a:pt x="723555" y="1472100"/>
                    <a:pt x="723791" y="1473044"/>
                  </a:cubicBezTo>
                  <a:cubicBezTo>
                    <a:pt x="739143" y="1516001"/>
                    <a:pt x="726153" y="1565331"/>
                    <a:pt x="726862" y="1626226"/>
                  </a:cubicBezTo>
                  <a:lnTo>
                    <a:pt x="687657" y="1626462"/>
                  </a:lnTo>
                  <a:cubicBezTo>
                    <a:pt x="688129" y="1603095"/>
                    <a:pt x="698048" y="1490274"/>
                    <a:pt x="709149" y="1467144"/>
                  </a:cubicBezTo>
                  <a:cubicBezTo>
                    <a:pt x="715525" y="1453690"/>
                    <a:pt x="713164" y="1459591"/>
                    <a:pt x="718832" y="1453926"/>
                  </a:cubicBezTo>
                  <a:close/>
                  <a:moveTo>
                    <a:pt x="648688" y="1453690"/>
                  </a:moveTo>
                  <a:cubicBezTo>
                    <a:pt x="667346" y="1494995"/>
                    <a:pt x="631211" y="1598139"/>
                    <a:pt x="628613" y="1616077"/>
                  </a:cubicBezTo>
                  <a:cubicBezTo>
                    <a:pt x="628377" y="1618673"/>
                    <a:pt x="627196" y="1619145"/>
                    <a:pt x="626251" y="1620561"/>
                  </a:cubicBezTo>
                  <a:cubicBezTo>
                    <a:pt x="599091" y="1619381"/>
                    <a:pt x="587047" y="1618201"/>
                    <a:pt x="594368" y="1587045"/>
                  </a:cubicBezTo>
                  <a:cubicBezTo>
                    <a:pt x="599564" y="1564623"/>
                    <a:pt x="634990" y="1466200"/>
                    <a:pt x="648688" y="1453690"/>
                  </a:cubicBezTo>
                  <a:close/>
                  <a:moveTo>
                    <a:pt x="865024" y="1582089"/>
                  </a:moveTo>
                  <a:cubicBezTo>
                    <a:pt x="869747" y="1609232"/>
                    <a:pt x="869275" y="1603567"/>
                    <a:pt x="843768" y="1608996"/>
                  </a:cubicBezTo>
                  <a:cubicBezTo>
                    <a:pt x="829125" y="1586573"/>
                    <a:pt x="830070" y="1489094"/>
                    <a:pt x="830306" y="1464784"/>
                  </a:cubicBezTo>
                  <a:cubicBezTo>
                    <a:pt x="844713" y="1473753"/>
                    <a:pt x="836919" y="1460771"/>
                    <a:pt x="844949" y="1481777"/>
                  </a:cubicBezTo>
                  <a:lnTo>
                    <a:pt x="865024" y="1582089"/>
                  </a:lnTo>
                  <a:close/>
                  <a:moveTo>
                    <a:pt x="686004" y="1444249"/>
                  </a:moveTo>
                  <a:cubicBezTo>
                    <a:pt x="708440" y="1473517"/>
                    <a:pt x="677501" y="1587990"/>
                    <a:pt x="674903" y="1630238"/>
                  </a:cubicBezTo>
                  <a:lnTo>
                    <a:pt x="640894" y="1617729"/>
                  </a:lnTo>
                  <a:cubicBezTo>
                    <a:pt x="643965" y="1569816"/>
                    <a:pt x="658844" y="1525442"/>
                    <a:pt x="668291" y="1481069"/>
                  </a:cubicBezTo>
                  <a:cubicBezTo>
                    <a:pt x="669944" y="1472572"/>
                    <a:pt x="670652" y="1463839"/>
                    <a:pt x="672778" y="1458175"/>
                  </a:cubicBezTo>
                  <a:cubicBezTo>
                    <a:pt x="678446" y="1444485"/>
                    <a:pt x="673486" y="1449206"/>
                    <a:pt x="686004" y="1444249"/>
                  </a:cubicBezTo>
                  <a:close/>
                  <a:moveTo>
                    <a:pt x="892656" y="1601443"/>
                  </a:moveTo>
                  <a:cubicBezTo>
                    <a:pt x="870692" y="1596959"/>
                    <a:pt x="875652" y="1588698"/>
                    <a:pt x="865496" y="1519306"/>
                  </a:cubicBezTo>
                  <a:cubicBezTo>
                    <a:pt x="879903" y="1528747"/>
                    <a:pt x="871637" y="1516945"/>
                    <a:pt x="881084" y="1537716"/>
                  </a:cubicBezTo>
                  <a:lnTo>
                    <a:pt x="896199" y="1583033"/>
                  </a:lnTo>
                  <a:cubicBezTo>
                    <a:pt x="903756" y="1610648"/>
                    <a:pt x="895726" y="1597195"/>
                    <a:pt x="892656" y="1601443"/>
                  </a:cubicBezTo>
                  <a:close/>
                  <a:moveTo>
                    <a:pt x="1050420" y="1653369"/>
                  </a:moveTo>
                  <a:cubicBezTo>
                    <a:pt x="1062938" y="1672015"/>
                    <a:pt x="1065772" y="1718040"/>
                    <a:pt x="1066244" y="1738575"/>
                  </a:cubicBezTo>
                  <a:cubicBezTo>
                    <a:pt x="1066717" y="1761469"/>
                    <a:pt x="1068134" y="1798762"/>
                    <a:pt x="1066008" y="1828973"/>
                  </a:cubicBezTo>
                  <a:cubicBezTo>
                    <a:pt x="1038612" y="1830389"/>
                    <a:pt x="1030582" y="1827557"/>
                    <a:pt x="1007909" y="1824253"/>
                  </a:cubicBezTo>
                  <a:cubicBezTo>
                    <a:pt x="987126" y="1820948"/>
                    <a:pt x="678918" y="1848563"/>
                    <a:pt x="605232" y="1808911"/>
                  </a:cubicBezTo>
                  <a:lnTo>
                    <a:pt x="647980" y="1807023"/>
                  </a:lnTo>
                  <a:cubicBezTo>
                    <a:pt x="641367" y="1804898"/>
                    <a:pt x="625307" y="1801122"/>
                    <a:pt x="614915" y="1799942"/>
                  </a:cubicBezTo>
                  <a:cubicBezTo>
                    <a:pt x="605468" y="1798762"/>
                    <a:pt x="600508" y="1799470"/>
                    <a:pt x="584212" y="1796165"/>
                  </a:cubicBezTo>
                  <a:cubicBezTo>
                    <a:pt x="487853" y="1776339"/>
                    <a:pt x="603579" y="1829917"/>
                    <a:pt x="429518" y="1787432"/>
                  </a:cubicBezTo>
                  <a:cubicBezTo>
                    <a:pt x="395745" y="1779407"/>
                    <a:pt x="346149" y="1778935"/>
                    <a:pt x="345204" y="1739991"/>
                  </a:cubicBezTo>
                  <a:lnTo>
                    <a:pt x="369294" y="1614425"/>
                  </a:lnTo>
                  <a:lnTo>
                    <a:pt x="517375" y="1628586"/>
                  </a:lnTo>
                  <a:cubicBezTo>
                    <a:pt x="516194" y="1629530"/>
                    <a:pt x="514069" y="1629766"/>
                    <a:pt x="513360" y="1630002"/>
                  </a:cubicBezTo>
                  <a:lnTo>
                    <a:pt x="502024" y="1634959"/>
                  </a:lnTo>
                  <a:cubicBezTo>
                    <a:pt x="489270" y="1642276"/>
                    <a:pt x="496592" y="1630238"/>
                    <a:pt x="490924" y="1644872"/>
                  </a:cubicBezTo>
                  <a:cubicBezTo>
                    <a:pt x="512652" y="1654785"/>
                    <a:pt x="534616" y="1642040"/>
                    <a:pt x="556580" y="1640860"/>
                  </a:cubicBezTo>
                  <a:cubicBezTo>
                    <a:pt x="579017" y="1639443"/>
                    <a:pt x="606885" y="1649121"/>
                    <a:pt x="626488" y="1649121"/>
                  </a:cubicBezTo>
                  <a:lnTo>
                    <a:pt x="853215" y="1656909"/>
                  </a:lnTo>
                  <a:cubicBezTo>
                    <a:pt x="965162" y="1664226"/>
                    <a:pt x="891239" y="1660214"/>
                    <a:pt x="946740" y="1653369"/>
                  </a:cubicBezTo>
                  <a:cubicBezTo>
                    <a:pt x="963508" y="1651245"/>
                    <a:pt x="970121" y="1654785"/>
                    <a:pt x="982875" y="1656437"/>
                  </a:cubicBezTo>
                  <a:cubicBezTo>
                    <a:pt x="1000824" y="1658798"/>
                    <a:pt x="1027275" y="1653841"/>
                    <a:pt x="1050420" y="1653369"/>
                  </a:cubicBezTo>
                  <a:close/>
                  <a:moveTo>
                    <a:pt x="324185" y="1768314"/>
                  </a:moveTo>
                  <a:cubicBezTo>
                    <a:pt x="381103" y="1816228"/>
                    <a:pt x="526586" y="1814339"/>
                    <a:pt x="549731" y="1819060"/>
                  </a:cubicBezTo>
                  <a:lnTo>
                    <a:pt x="677265" y="1843135"/>
                  </a:lnTo>
                  <a:cubicBezTo>
                    <a:pt x="731113" y="1855408"/>
                    <a:pt x="1035069" y="1845731"/>
                    <a:pt x="1072149" y="1860129"/>
                  </a:cubicBezTo>
                  <a:cubicBezTo>
                    <a:pt x="1096002" y="1838178"/>
                    <a:pt x="1086319" y="1843135"/>
                    <a:pt x="1083249" y="1819060"/>
                  </a:cubicBezTo>
                  <a:cubicBezTo>
                    <a:pt x="1080178" y="1792389"/>
                    <a:pt x="1090806" y="1780352"/>
                    <a:pt x="1085847" y="1750612"/>
                  </a:cubicBezTo>
                  <a:cubicBezTo>
                    <a:pt x="1076636" y="1696798"/>
                    <a:pt x="1097892" y="1684761"/>
                    <a:pt x="1076163" y="1624574"/>
                  </a:cubicBezTo>
                  <a:cubicBezTo>
                    <a:pt x="1028456" y="1627642"/>
                    <a:pt x="982638" y="1636139"/>
                    <a:pt x="930680" y="1628586"/>
                  </a:cubicBezTo>
                  <a:cubicBezTo>
                    <a:pt x="922178" y="1596487"/>
                    <a:pt x="917454" y="1567691"/>
                    <a:pt x="903048" y="1542200"/>
                  </a:cubicBezTo>
                  <a:lnTo>
                    <a:pt x="870692" y="1460063"/>
                  </a:lnTo>
                  <a:cubicBezTo>
                    <a:pt x="877069" y="1461479"/>
                    <a:pt x="896435" y="1465492"/>
                    <a:pt x="901158" y="1468088"/>
                  </a:cubicBezTo>
                  <a:cubicBezTo>
                    <a:pt x="919344" y="1478001"/>
                    <a:pt x="903284" y="1464075"/>
                    <a:pt x="914620" y="1484610"/>
                  </a:cubicBezTo>
                  <a:cubicBezTo>
                    <a:pt x="1009090" y="1479181"/>
                    <a:pt x="990905" y="1385006"/>
                    <a:pt x="993739" y="1344410"/>
                  </a:cubicBezTo>
                  <a:cubicBezTo>
                    <a:pt x="1027748" y="1345118"/>
                    <a:pt x="1078289" y="1336385"/>
                    <a:pt x="1148433" y="1338037"/>
                  </a:cubicBezTo>
                  <a:cubicBezTo>
                    <a:pt x="1196376" y="1339453"/>
                    <a:pt x="1259671" y="1343702"/>
                    <a:pt x="1306197" y="1339925"/>
                  </a:cubicBezTo>
                  <a:lnTo>
                    <a:pt x="1453098" y="1327888"/>
                  </a:lnTo>
                  <a:cubicBezTo>
                    <a:pt x="1493483" y="1328360"/>
                    <a:pt x="1552291" y="1338981"/>
                    <a:pt x="1593621" y="1324111"/>
                  </a:cubicBezTo>
                  <a:cubicBezTo>
                    <a:pt x="1594330" y="1288235"/>
                    <a:pt x="1595511" y="1316795"/>
                    <a:pt x="1581813" y="1298857"/>
                  </a:cubicBezTo>
                  <a:cubicBezTo>
                    <a:pt x="1569059" y="1282571"/>
                    <a:pt x="1584411" y="1260620"/>
                    <a:pt x="1582285" y="1161253"/>
                  </a:cubicBezTo>
                  <a:cubicBezTo>
                    <a:pt x="1581104" y="1096817"/>
                    <a:pt x="1587245" y="1041587"/>
                    <a:pt x="1592204" y="981636"/>
                  </a:cubicBezTo>
                  <a:cubicBezTo>
                    <a:pt x="1599762" y="884629"/>
                    <a:pt x="1598345" y="894306"/>
                    <a:pt x="1597400" y="796827"/>
                  </a:cubicBezTo>
                  <a:cubicBezTo>
                    <a:pt x="1596928" y="762131"/>
                    <a:pt x="1598581" y="746081"/>
                    <a:pt x="1599289" y="709969"/>
                  </a:cubicBezTo>
                  <a:cubicBezTo>
                    <a:pt x="1600707" y="645062"/>
                    <a:pt x="1583230" y="637509"/>
                    <a:pt x="1582993" y="637745"/>
                  </a:cubicBezTo>
                  <a:cubicBezTo>
                    <a:pt x="1578742" y="646242"/>
                    <a:pt x="1588425" y="504626"/>
                    <a:pt x="1583466" y="474414"/>
                  </a:cubicBezTo>
                  <a:cubicBezTo>
                    <a:pt x="1567170" y="373395"/>
                    <a:pt x="1610626" y="85442"/>
                    <a:pt x="1589606" y="24783"/>
                  </a:cubicBezTo>
                  <a:lnTo>
                    <a:pt x="1208421" y="0"/>
                  </a:lnTo>
                  <a:lnTo>
                    <a:pt x="506511" y="17938"/>
                  </a:lnTo>
                  <a:cubicBezTo>
                    <a:pt x="441327" y="15814"/>
                    <a:pt x="285216" y="-4485"/>
                    <a:pt x="227825" y="2832"/>
                  </a:cubicBezTo>
                  <a:cubicBezTo>
                    <a:pt x="191927" y="7317"/>
                    <a:pt x="83051" y="15342"/>
                    <a:pt x="68880" y="46733"/>
                  </a:cubicBezTo>
                  <a:lnTo>
                    <a:pt x="20937" y="734516"/>
                  </a:lnTo>
                  <a:cubicBezTo>
                    <a:pt x="17867" y="760479"/>
                    <a:pt x="18575" y="787150"/>
                    <a:pt x="17158" y="813349"/>
                  </a:cubicBezTo>
                  <a:cubicBezTo>
                    <a:pt x="15977" y="836008"/>
                    <a:pt x="10309" y="864331"/>
                    <a:pt x="8420" y="885101"/>
                  </a:cubicBezTo>
                  <a:cubicBezTo>
                    <a:pt x="2515" y="950245"/>
                    <a:pt x="-3153" y="1229937"/>
                    <a:pt x="2043" y="1275254"/>
                  </a:cubicBezTo>
                  <a:lnTo>
                    <a:pt x="31092" y="1293428"/>
                  </a:lnTo>
                  <a:cubicBezTo>
                    <a:pt x="32037" y="1293900"/>
                    <a:pt x="33454" y="1295080"/>
                    <a:pt x="34163" y="1295788"/>
                  </a:cubicBezTo>
                  <a:cubicBezTo>
                    <a:pt x="42901" y="1302397"/>
                    <a:pt x="28967" y="1294608"/>
                    <a:pt x="44318" y="1303105"/>
                  </a:cubicBezTo>
                  <a:cubicBezTo>
                    <a:pt x="127215" y="1295552"/>
                    <a:pt x="211529" y="1300509"/>
                    <a:pt x="294663" y="1301689"/>
                  </a:cubicBezTo>
                  <a:lnTo>
                    <a:pt x="397635" y="1312782"/>
                  </a:lnTo>
                  <a:cubicBezTo>
                    <a:pt x="445106" y="1318447"/>
                    <a:pt x="504622" y="1305229"/>
                    <a:pt x="512888" y="1335441"/>
                  </a:cubicBezTo>
                  <a:lnTo>
                    <a:pt x="514069" y="1367776"/>
                  </a:lnTo>
                  <a:cubicBezTo>
                    <a:pt x="509581" y="1456051"/>
                    <a:pt x="533435" y="1433628"/>
                    <a:pt x="615860" y="1442361"/>
                  </a:cubicBezTo>
                  <a:cubicBezTo>
                    <a:pt x="619402" y="1481069"/>
                    <a:pt x="597674" y="1550225"/>
                    <a:pt x="584449" y="1585865"/>
                  </a:cubicBezTo>
                  <a:cubicBezTo>
                    <a:pt x="580670" y="1596251"/>
                    <a:pt x="580906" y="1595306"/>
                    <a:pt x="576183" y="1605220"/>
                  </a:cubicBezTo>
                  <a:cubicBezTo>
                    <a:pt x="575946" y="1606164"/>
                    <a:pt x="571459" y="1615369"/>
                    <a:pt x="570751" y="1616549"/>
                  </a:cubicBezTo>
                  <a:lnTo>
                    <a:pt x="566499" y="1624102"/>
                  </a:lnTo>
                  <a:cubicBezTo>
                    <a:pt x="565319" y="1623158"/>
                    <a:pt x="564374" y="1621505"/>
                    <a:pt x="563665" y="1621033"/>
                  </a:cubicBezTo>
                  <a:cubicBezTo>
                    <a:pt x="543827" y="1605928"/>
                    <a:pt x="493758" y="1609232"/>
                    <a:pt x="468487" y="1607108"/>
                  </a:cubicBezTo>
                  <a:cubicBezTo>
                    <a:pt x="438965" y="1604984"/>
                    <a:pt x="403775" y="1587990"/>
                    <a:pt x="372836" y="1599319"/>
                  </a:cubicBezTo>
                  <a:cubicBezTo>
                    <a:pt x="318989" y="1619145"/>
                    <a:pt x="344968" y="1715916"/>
                    <a:pt x="324185" y="176831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874">
              <a:extLst>
                <a:ext uri="{FF2B5EF4-FFF2-40B4-BE49-F238E27FC236}">
                  <a16:creationId xmlns:a16="http://schemas.microsoft.com/office/drawing/2014/main" id="{1EA45DC9-4F63-5D87-29B5-6D832287009B}"/>
                </a:ext>
              </a:extLst>
            </p:cNvPr>
            <p:cNvSpPr/>
            <p:nvPr/>
          </p:nvSpPr>
          <p:spPr>
            <a:xfrm>
              <a:off x="4612353" y="165557"/>
              <a:ext cx="1342769" cy="904116"/>
            </a:xfrm>
            <a:custGeom>
              <a:avLst/>
              <a:gdLst>
                <a:gd name="connsiteX0" fmla="*/ 0 w 1342769"/>
                <a:gd name="connsiteY0" fmla="*/ 15947 h 904116"/>
                <a:gd name="connsiteX1" fmla="*/ 22909 w 1342769"/>
                <a:gd name="connsiteY1" fmla="*/ 32233 h 904116"/>
                <a:gd name="connsiteX2" fmla="*/ 18658 w 1342769"/>
                <a:gd name="connsiteY2" fmla="*/ 273217 h 904116"/>
                <a:gd name="connsiteX3" fmla="*/ 44873 w 1342769"/>
                <a:gd name="connsiteY3" fmla="*/ 29401 h 904116"/>
                <a:gd name="connsiteX4" fmla="*/ 281520 w 1342769"/>
                <a:gd name="connsiteY4" fmla="*/ 45451 h 904116"/>
                <a:gd name="connsiteX5" fmla="*/ 515805 w 1342769"/>
                <a:gd name="connsiteY5" fmla="*/ 57960 h 904116"/>
                <a:gd name="connsiteX6" fmla="*/ 635073 w 1342769"/>
                <a:gd name="connsiteY6" fmla="*/ 69053 h 904116"/>
                <a:gd name="connsiteX7" fmla="*/ 869594 w 1342769"/>
                <a:gd name="connsiteY7" fmla="*/ 65513 h 904116"/>
                <a:gd name="connsiteX8" fmla="*/ 987681 w 1342769"/>
                <a:gd name="connsiteY8" fmla="*/ 68345 h 904116"/>
                <a:gd name="connsiteX9" fmla="*/ 965717 w 1342769"/>
                <a:gd name="connsiteY9" fmla="*/ 57960 h 904116"/>
                <a:gd name="connsiteX10" fmla="*/ 1304391 w 1342769"/>
                <a:gd name="connsiteY10" fmla="*/ 62917 h 904116"/>
                <a:gd name="connsiteX11" fmla="*/ 1312420 w 1342769"/>
                <a:gd name="connsiteY11" fmla="*/ 112010 h 904116"/>
                <a:gd name="connsiteX12" fmla="*/ 1317616 w 1342769"/>
                <a:gd name="connsiteY12" fmla="*/ 276993 h 904116"/>
                <a:gd name="connsiteX13" fmla="*/ 1320687 w 1342769"/>
                <a:gd name="connsiteY13" fmla="*/ 384858 h 904116"/>
                <a:gd name="connsiteX14" fmla="*/ 1316199 w 1342769"/>
                <a:gd name="connsiteY14" fmla="*/ 706562 h 904116"/>
                <a:gd name="connsiteX15" fmla="*/ 1320687 w 1342769"/>
                <a:gd name="connsiteY15" fmla="*/ 755656 h 904116"/>
                <a:gd name="connsiteX16" fmla="*/ 1323757 w 1342769"/>
                <a:gd name="connsiteY16" fmla="*/ 904117 h 904116"/>
                <a:gd name="connsiteX17" fmla="*/ 1338400 w 1342769"/>
                <a:gd name="connsiteY17" fmla="*/ 791060 h 904116"/>
                <a:gd name="connsiteX18" fmla="*/ 1335802 w 1342769"/>
                <a:gd name="connsiteY18" fmla="*/ 222707 h 904116"/>
                <a:gd name="connsiteX19" fmla="*/ 1330606 w 1342769"/>
                <a:gd name="connsiteY19" fmla="*/ 80855 h 904116"/>
                <a:gd name="connsiteX20" fmla="*/ 1230704 w 1342769"/>
                <a:gd name="connsiteY20" fmla="*/ 36246 h 904116"/>
                <a:gd name="connsiteX21" fmla="*/ 525015 w 1342769"/>
                <a:gd name="connsiteY21" fmla="*/ 35538 h 904116"/>
                <a:gd name="connsiteX22" fmla="*/ 254832 w 1342769"/>
                <a:gd name="connsiteY22" fmla="*/ 23028 h 904116"/>
                <a:gd name="connsiteX23" fmla="*/ 0 w 1342769"/>
                <a:gd name="connsiteY23" fmla="*/ 15947 h 90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2769" h="904116">
                  <a:moveTo>
                    <a:pt x="0" y="15947"/>
                  </a:moveTo>
                  <a:cubicBezTo>
                    <a:pt x="7794" y="32469"/>
                    <a:pt x="-4251" y="14531"/>
                    <a:pt x="22909" y="32233"/>
                  </a:cubicBezTo>
                  <a:cubicBezTo>
                    <a:pt x="18185" y="72594"/>
                    <a:pt x="2126" y="249614"/>
                    <a:pt x="18658" y="273217"/>
                  </a:cubicBezTo>
                  <a:cubicBezTo>
                    <a:pt x="35662" y="207365"/>
                    <a:pt x="13226" y="98557"/>
                    <a:pt x="44873" y="29401"/>
                  </a:cubicBezTo>
                  <a:cubicBezTo>
                    <a:pt x="104389" y="10519"/>
                    <a:pt x="214210" y="44507"/>
                    <a:pt x="281520" y="45451"/>
                  </a:cubicBezTo>
                  <a:cubicBezTo>
                    <a:pt x="344342" y="46631"/>
                    <a:pt x="437395" y="49227"/>
                    <a:pt x="515805" y="57960"/>
                  </a:cubicBezTo>
                  <a:cubicBezTo>
                    <a:pt x="556427" y="62445"/>
                    <a:pt x="592325" y="69289"/>
                    <a:pt x="635073" y="69053"/>
                  </a:cubicBezTo>
                  <a:lnTo>
                    <a:pt x="869594" y="65513"/>
                  </a:lnTo>
                  <a:cubicBezTo>
                    <a:pt x="917773" y="61973"/>
                    <a:pt x="954380" y="73774"/>
                    <a:pt x="987681" y="68345"/>
                  </a:cubicBezTo>
                  <a:lnTo>
                    <a:pt x="965717" y="57960"/>
                  </a:lnTo>
                  <a:cubicBezTo>
                    <a:pt x="1031845" y="57960"/>
                    <a:pt x="1249834" y="44743"/>
                    <a:pt x="1304391" y="62917"/>
                  </a:cubicBezTo>
                  <a:cubicBezTo>
                    <a:pt x="1310059" y="67401"/>
                    <a:pt x="1311712" y="104694"/>
                    <a:pt x="1312420" y="112010"/>
                  </a:cubicBezTo>
                  <a:cubicBezTo>
                    <a:pt x="1319742" y="174085"/>
                    <a:pt x="1317380" y="213266"/>
                    <a:pt x="1317616" y="276993"/>
                  </a:cubicBezTo>
                  <a:cubicBezTo>
                    <a:pt x="1317616" y="313813"/>
                    <a:pt x="1323048" y="346149"/>
                    <a:pt x="1320687" y="384858"/>
                  </a:cubicBezTo>
                  <a:lnTo>
                    <a:pt x="1316199" y="706562"/>
                  </a:lnTo>
                  <a:cubicBezTo>
                    <a:pt x="1316908" y="725917"/>
                    <a:pt x="1320214" y="738662"/>
                    <a:pt x="1320687" y="755656"/>
                  </a:cubicBezTo>
                  <a:cubicBezTo>
                    <a:pt x="1321395" y="776898"/>
                    <a:pt x="1300139" y="824340"/>
                    <a:pt x="1323757" y="904117"/>
                  </a:cubicBezTo>
                  <a:cubicBezTo>
                    <a:pt x="1348319" y="890427"/>
                    <a:pt x="1344068" y="827172"/>
                    <a:pt x="1338400" y="791060"/>
                  </a:cubicBezTo>
                  <a:cubicBezTo>
                    <a:pt x="1331787" y="751171"/>
                    <a:pt x="1334621" y="326323"/>
                    <a:pt x="1335802" y="222707"/>
                  </a:cubicBezTo>
                  <a:cubicBezTo>
                    <a:pt x="1336274" y="179514"/>
                    <a:pt x="1336983" y="116495"/>
                    <a:pt x="1330606" y="80855"/>
                  </a:cubicBezTo>
                  <a:cubicBezTo>
                    <a:pt x="1322104" y="34121"/>
                    <a:pt x="1294235" y="41202"/>
                    <a:pt x="1230704" y="36246"/>
                  </a:cubicBezTo>
                  <a:cubicBezTo>
                    <a:pt x="1028303" y="20668"/>
                    <a:pt x="746311" y="68581"/>
                    <a:pt x="525015" y="35538"/>
                  </a:cubicBezTo>
                  <a:cubicBezTo>
                    <a:pt x="458414" y="25624"/>
                    <a:pt x="325212" y="27513"/>
                    <a:pt x="254832" y="23028"/>
                  </a:cubicBezTo>
                  <a:cubicBezTo>
                    <a:pt x="192246" y="18780"/>
                    <a:pt x="21492" y="-21817"/>
                    <a:pt x="0" y="159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875">
              <a:extLst>
                <a:ext uri="{FF2B5EF4-FFF2-40B4-BE49-F238E27FC236}">
                  <a16:creationId xmlns:a16="http://schemas.microsoft.com/office/drawing/2014/main" id="{98243201-D141-F06B-99E1-3C65A7EE38AF}"/>
                </a:ext>
              </a:extLst>
            </p:cNvPr>
            <p:cNvSpPr/>
            <p:nvPr/>
          </p:nvSpPr>
          <p:spPr>
            <a:xfrm>
              <a:off x="4575896" y="999574"/>
              <a:ext cx="1340138" cy="68049"/>
            </a:xfrm>
            <a:custGeom>
              <a:avLst/>
              <a:gdLst>
                <a:gd name="connsiteX0" fmla="*/ 1340138 w 1340138"/>
                <a:gd name="connsiteY0" fmla="*/ 60659 h 68049"/>
                <a:gd name="connsiteX1" fmla="*/ 1223468 w 1340138"/>
                <a:gd name="connsiteY1" fmla="*/ 23367 h 68049"/>
                <a:gd name="connsiteX2" fmla="*/ 1013273 w 1340138"/>
                <a:gd name="connsiteY2" fmla="*/ 40833 h 68049"/>
                <a:gd name="connsiteX3" fmla="*/ 932738 w 1340138"/>
                <a:gd name="connsiteY3" fmla="*/ 42957 h 68049"/>
                <a:gd name="connsiteX4" fmla="*/ 776154 w 1340138"/>
                <a:gd name="connsiteY4" fmla="*/ 37528 h 68049"/>
                <a:gd name="connsiteX5" fmla="*/ 465113 w 1340138"/>
                <a:gd name="connsiteY5" fmla="*/ 36820 h 68049"/>
                <a:gd name="connsiteX6" fmla="*/ 318212 w 1340138"/>
                <a:gd name="connsiteY6" fmla="*/ 25255 h 68049"/>
                <a:gd name="connsiteX7" fmla="*/ 236024 w 1340138"/>
                <a:gd name="connsiteY7" fmla="*/ 27615 h 68049"/>
                <a:gd name="connsiteX8" fmla="*/ 185010 w 1340138"/>
                <a:gd name="connsiteY8" fmla="*/ 0 h 68049"/>
                <a:gd name="connsiteX9" fmla="*/ 200361 w 1340138"/>
                <a:gd name="connsiteY9" fmla="*/ 24783 h 68049"/>
                <a:gd name="connsiteX10" fmla="*/ 86 w 1340138"/>
                <a:gd name="connsiteY10" fmla="*/ 42957 h 68049"/>
                <a:gd name="connsiteX11" fmla="*/ 301916 w 1340138"/>
                <a:gd name="connsiteY11" fmla="*/ 45553 h 68049"/>
                <a:gd name="connsiteX12" fmla="*/ 470781 w 1340138"/>
                <a:gd name="connsiteY12" fmla="*/ 61131 h 68049"/>
                <a:gd name="connsiteX13" fmla="*/ 742617 w 1340138"/>
                <a:gd name="connsiteY13" fmla="*/ 65852 h 68049"/>
                <a:gd name="connsiteX14" fmla="*/ 829530 w 1340138"/>
                <a:gd name="connsiteY14" fmla="*/ 62075 h 68049"/>
                <a:gd name="connsiteX15" fmla="*/ 1008786 w 1340138"/>
                <a:gd name="connsiteY15" fmla="*/ 66324 h 68049"/>
                <a:gd name="connsiteX16" fmla="*/ 1172218 w 1340138"/>
                <a:gd name="connsiteY16" fmla="*/ 46025 h 68049"/>
                <a:gd name="connsiteX17" fmla="*/ 1340138 w 1340138"/>
                <a:gd name="connsiteY17" fmla="*/ 60659 h 6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0138" h="68049">
                  <a:moveTo>
                    <a:pt x="1340138" y="60659"/>
                  </a:moveTo>
                  <a:cubicBezTo>
                    <a:pt x="1339430" y="19590"/>
                    <a:pt x="1303531" y="31628"/>
                    <a:pt x="1223468" y="23367"/>
                  </a:cubicBezTo>
                  <a:cubicBezTo>
                    <a:pt x="1146712" y="15342"/>
                    <a:pt x="1082945" y="30211"/>
                    <a:pt x="1013273" y="40833"/>
                  </a:cubicBezTo>
                  <a:cubicBezTo>
                    <a:pt x="991309" y="44137"/>
                    <a:pt x="957536" y="42013"/>
                    <a:pt x="932738" y="42957"/>
                  </a:cubicBezTo>
                  <a:cubicBezTo>
                    <a:pt x="884322" y="45081"/>
                    <a:pt x="832128" y="31392"/>
                    <a:pt x="776154" y="37528"/>
                  </a:cubicBezTo>
                  <a:lnTo>
                    <a:pt x="465113" y="36820"/>
                  </a:lnTo>
                  <a:cubicBezTo>
                    <a:pt x="410320" y="34696"/>
                    <a:pt x="371824" y="24075"/>
                    <a:pt x="318212" y="25255"/>
                  </a:cubicBezTo>
                  <a:cubicBezTo>
                    <a:pt x="294359" y="25963"/>
                    <a:pt x="258933" y="29031"/>
                    <a:pt x="236024" y="27615"/>
                  </a:cubicBezTo>
                  <a:cubicBezTo>
                    <a:pt x="194929" y="25255"/>
                    <a:pt x="212879" y="10621"/>
                    <a:pt x="185010" y="0"/>
                  </a:cubicBezTo>
                  <a:cubicBezTo>
                    <a:pt x="188789" y="12745"/>
                    <a:pt x="191859" y="8733"/>
                    <a:pt x="200361" y="24783"/>
                  </a:cubicBezTo>
                  <a:cubicBezTo>
                    <a:pt x="151237" y="22659"/>
                    <a:pt x="-4166" y="-15342"/>
                    <a:pt x="86" y="42957"/>
                  </a:cubicBezTo>
                  <a:cubicBezTo>
                    <a:pt x="141554" y="19354"/>
                    <a:pt x="152418" y="51690"/>
                    <a:pt x="301916" y="45553"/>
                  </a:cubicBezTo>
                  <a:cubicBezTo>
                    <a:pt x="350096" y="43665"/>
                    <a:pt x="420712" y="56646"/>
                    <a:pt x="470781" y="61131"/>
                  </a:cubicBezTo>
                  <a:lnTo>
                    <a:pt x="742617" y="65852"/>
                  </a:lnTo>
                  <a:cubicBezTo>
                    <a:pt x="774973" y="66560"/>
                    <a:pt x="794576" y="60895"/>
                    <a:pt x="829530" y="62075"/>
                  </a:cubicBezTo>
                  <a:cubicBezTo>
                    <a:pt x="888337" y="64199"/>
                    <a:pt x="945255" y="71280"/>
                    <a:pt x="1008786" y="66324"/>
                  </a:cubicBezTo>
                  <a:cubicBezTo>
                    <a:pt x="1063106" y="61839"/>
                    <a:pt x="1117190" y="43665"/>
                    <a:pt x="1172218" y="46025"/>
                  </a:cubicBezTo>
                  <a:cubicBezTo>
                    <a:pt x="1227483" y="48622"/>
                    <a:pt x="1287472" y="53342"/>
                    <a:pt x="1340138" y="6065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876">
              <a:extLst>
                <a:ext uri="{FF2B5EF4-FFF2-40B4-BE49-F238E27FC236}">
                  <a16:creationId xmlns:a16="http://schemas.microsoft.com/office/drawing/2014/main" id="{9D8F5C70-8028-7B19-67E1-A87D7F5F1847}"/>
                </a:ext>
              </a:extLst>
            </p:cNvPr>
            <p:cNvSpPr/>
            <p:nvPr/>
          </p:nvSpPr>
          <p:spPr>
            <a:xfrm>
              <a:off x="5746020" y="1092568"/>
              <a:ext cx="159055" cy="140846"/>
            </a:xfrm>
            <a:custGeom>
              <a:avLst/>
              <a:gdLst>
                <a:gd name="connsiteX0" fmla="*/ 83575 w 159055"/>
                <a:gd name="connsiteY0" fmla="*/ 54994 h 140846"/>
                <a:gd name="connsiteX1" fmla="*/ 89007 w 159055"/>
                <a:gd name="connsiteY1" fmla="*/ 113057 h 140846"/>
                <a:gd name="connsiteX2" fmla="*/ 78143 w 159055"/>
                <a:gd name="connsiteY2" fmla="*/ 112349 h 140846"/>
                <a:gd name="connsiteX3" fmla="*/ 76962 w 159055"/>
                <a:gd name="connsiteY3" fmla="*/ 109517 h 140846"/>
                <a:gd name="connsiteX4" fmla="*/ 76017 w 159055"/>
                <a:gd name="connsiteY4" fmla="*/ 106448 h 140846"/>
                <a:gd name="connsiteX5" fmla="*/ 77198 w 159055"/>
                <a:gd name="connsiteY5" fmla="*/ 83790 h 140846"/>
                <a:gd name="connsiteX6" fmla="*/ 83575 w 159055"/>
                <a:gd name="connsiteY6" fmla="*/ 54994 h 140846"/>
                <a:gd name="connsiteX7" fmla="*/ 116167 w 159055"/>
                <a:gd name="connsiteY7" fmla="*/ 54994 h 140846"/>
                <a:gd name="connsiteX8" fmla="*/ 124669 w 159055"/>
                <a:gd name="connsiteY8" fmla="*/ 72932 h 140846"/>
                <a:gd name="connsiteX9" fmla="*/ 126559 w 159055"/>
                <a:gd name="connsiteY9" fmla="*/ 92051 h 140846"/>
                <a:gd name="connsiteX10" fmla="*/ 131282 w 159055"/>
                <a:gd name="connsiteY10" fmla="*/ 106212 h 140846"/>
                <a:gd name="connsiteX11" fmla="*/ 124197 w 159055"/>
                <a:gd name="connsiteY11" fmla="*/ 119194 h 140846"/>
                <a:gd name="connsiteX12" fmla="*/ 108609 w 159055"/>
                <a:gd name="connsiteY12" fmla="*/ 89454 h 140846"/>
                <a:gd name="connsiteX13" fmla="*/ 116167 w 159055"/>
                <a:gd name="connsiteY13" fmla="*/ 54994 h 140846"/>
                <a:gd name="connsiteX14" fmla="*/ 151829 w 159055"/>
                <a:gd name="connsiteY14" fmla="*/ 108808 h 140846"/>
                <a:gd name="connsiteX15" fmla="*/ 158442 w 159055"/>
                <a:gd name="connsiteY15" fmla="*/ 41069 h 140846"/>
                <a:gd name="connsiteX16" fmla="*/ 40119 w 159055"/>
                <a:gd name="connsiteY16" fmla="*/ 35404 h 140846"/>
                <a:gd name="connsiteX17" fmla="*/ 38466 w 159055"/>
                <a:gd name="connsiteY17" fmla="*/ 31392 h 140846"/>
                <a:gd name="connsiteX18" fmla="*/ 26421 w 159055"/>
                <a:gd name="connsiteY18" fmla="*/ 0 h 140846"/>
                <a:gd name="connsiteX19" fmla="*/ 5165 w 159055"/>
                <a:gd name="connsiteY19" fmla="*/ 62075 h 140846"/>
                <a:gd name="connsiteX20" fmla="*/ 89715 w 159055"/>
                <a:gd name="connsiteY20" fmla="*/ 138312 h 140846"/>
                <a:gd name="connsiteX21" fmla="*/ 151829 w 159055"/>
                <a:gd name="connsiteY21" fmla="*/ 108808 h 1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055" h="140846">
                  <a:moveTo>
                    <a:pt x="83575" y="54994"/>
                  </a:moveTo>
                  <a:cubicBezTo>
                    <a:pt x="105775" y="67740"/>
                    <a:pt x="96801" y="98895"/>
                    <a:pt x="89007" y="113057"/>
                  </a:cubicBezTo>
                  <a:lnTo>
                    <a:pt x="78143" y="112349"/>
                  </a:lnTo>
                  <a:cubicBezTo>
                    <a:pt x="77671" y="111405"/>
                    <a:pt x="76962" y="110225"/>
                    <a:pt x="76962" y="109517"/>
                  </a:cubicBezTo>
                  <a:cubicBezTo>
                    <a:pt x="76726" y="109044"/>
                    <a:pt x="76017" y="107156"/>
                    <a:pt x="76017" y="106448"/>
                  </a:cubicBezTo>
                  <a:lnTo>
                    <a:pt x="77198" y="83790"/>
                  </a:lnTo>
                  <a:cubicBezTo>
                    <a:pt x="78851" y="62311"/>
                    <a:pt x="75781" y="67740"/>
                    <a:pt x="83575" y="54994"/>
                  </a:cubicBezTo>
                  <a:close/>
                  <a:moveTo>
                    <a:pt x="116167" y="54994"/>
                  </a:moveTo>
                  <a:cubicBezTo>
                    <a:pt x="124197" y="64907"/>
                    <a:pt x="120418" y="53578"/>
                    <a:pt x="124669" y="72932"/>
                  </a:cubicBezTo>
                  <a:cubicBezTo>
                    <a:pt x="126086" y="79777"/>
                    <a:pt x="124433" y="83318"/>
                    <a:pt x="126559" y="92051"/>
                  </a:cubicBezTo>
                  <a:cubicBezTo>
                    <a:pt x="129629" y="105032"/>
                    <a:pt x="132227" y="87330"/>
                    <a:pt x="131282" y="106212"/>
                  </a:cubicBezTo>
                  <a:cubicBezTo>
                    <a:pt x="130574" y="124386"/>
                    <a:pt x="133408" y="107628"/>
                    <a:pt x="124197" y="119194"/>
                  </a:cubicBezTo>
                  <a:cubicBezTo>
                    <a:pt x="104831" y="99367"/>
                    <a:pt x="110263" y="131703"/>
                    <a:pt x="108609" y="89454"/>
                  </a:cubicBezTo>
                  <a:lnTo>
                    <a:pt x="116167" y="54994"/>
                  </a:lnTo>
                  <a:close/>
                  <a:moveTo>
                    <a:pt x="151829" y="108808"/>
                  </a:moveTo>
                  <a:cubicBezTo>
                    <a:pt x="152065" y="42249"/>
                    <a:pt x="161512" y="65852"/>
                    <a:pt x="158442" y="41069"/>
                  </a:cubicBezTo>
                  <a:cubicBezTo>
                    <a:pt x="154191" y="9441"/>
                    <a:pt x="88535" y="31864"/>
                    <a:pt x="40119" y="35404"/>
                  </a:cubicBezTo>
                  <a:cubicBezTo>
                    <a:pt x="39174" y="34224"/>
                    <a:pt x="38702" y="33516"/>
                    <a:pt x="38466" y="31392"/>
                  </a:cubicBezTo>
                  <a:lnTo>
                    <a:pt x="26421" y="0"/>
                  </a:lnTo>
                  <a:cubicBezTo>
                    <a:pt x="442" y="12273"/>
                    <a:pt x="6110" y="27143"/>
                    <a:pt x="5165" y="62075"/>
                  </a:cubicBezTo>
                  <a:cubicBezTo>
                    <a:pt x="3039" y="127927"/>
                    <a:pt x="-27663" y="148697"/>
                    <a:pt x="89715" y="138312"/>
                  </a:cubicBezTo>
                  <a:cubicBezTo>
                    <a:pt x="119237" y="135716"/>
                    <a:pt x="114750" y="134771"/>
                    <a:pt x="151829" y="108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877">
              <a:extLst>
                <a:ext uri="{FF2B5EF4-FFF2-40B4-BE49-F238E27FC236}">
                  <a16:creationId xmlns:a16="http://schemas.microsoft.com/office/drawing/2014/main" id="{E35F1E78-6635-0E3B-EDC5-33531F238770}"/>
                </a:ext>
              </a:extLst>
            </p:cNvPr>
            <p:cNvSpPr/>
            <p:nvPr/>
          </p:nvSpPr>
          <p:spPr>
            <a:xfrm>
              <a:off x="4549716" y="183392"/>
              <a:ext cx="53103" cy="849225"/>
            </a:xfrm>
            <a:custGeom>
              <a:avLst/>
              <a:gdLst>
                <a:gd name="connsiteX0" fmla="*/ 49647 w 53103"/>
                <a:gd name="connsiteY0" fmla="*/ 0 h 849225"/>
                <a:gd name="connsiteX1" fmla="*/ 30989 w 53103"/>
                <a:gd name="connsiteY1" fmla="*/ 204635 h 849225"/>
                <a:gd name="connsiteX2" fmla="*/ 14457 w 53103"/>
                <a:gd name="connsiteY2" fmla="*/ 849225 h 849225"/>
                <a:gd name="connsiteX3" fmla="*/ 11859 w 53103"/>
                <a:gd name="connsiteY3" fmla="*/ 639397 h 849225"/>
                <a:gd name="connsiteX4" fmla="*/ 29572 w 53103"/>
                <a:gd name="connsiteY4" fmla="*/ 435470 h 849225"/>
                <a:gd name="connsiteX5" fmla="*/ 49647 w 53103"/>
                <a:gd name="connsiteY5" fmla="*/ 0 h 8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 h="849225">
                  <a:moveTo>
                    <a:pt x="49647" y="0"/>
                  </a:moveTo>
                  <a:cubicBezTo>
                    <a:pt x="25321" y="18174"/>
                    <a:pt x="31226" y="166635"/>
                    <a:pt x="30989" y="204635"/>
                  </a:cubicBezTo>
                  <a:cubicBezTo>
                    <a:pt x="29809" y="347904"/>
                    <a:pt x="-25456" y="777709"/>
                    <a:pt x="14457" y="849225"/>
                  </a:cubicBezTo>
                  <a:cubicBezTo>
                    <a:pt x="22015" y="821138"/>
                    <a:pt x="11151" y="683534"/>
                    <a:pt x="11859" y="639397"/>
                  </a:cubicBezTo>
                  <a:cubicBezTo>
                    <a:pt x="13040" y="574254"/>
                    <a:pt x="23432" y="490464"/>
                    <a:pt x="29572" y="435470"/>
                  </a:cubicBezTo>
                  <a:cubicBezTo>
                    <a:pt x="35241" y="385196"/>
                    <a:pt x="62637" y="19590"/>
                    <a:pt x="4964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878">
              <a:extLst>
                <a:ext uri="{FF2B5EF4-FFF2-40B4-BE49-F238E27FC236}">
                  <a16:creationId xmlns:a16="http://schemas.microsoft.com/office/drawing/2014/main" id="{3DCA85FA-107D-0DA5-DBAB-1437BA1284D9}"/>
                </a:ext>
              </a:extLst>
            </p:cNvPr>
            <p:cNvSpPr/>
            <p:nvPr/>
          </p:nvSpPr>
          <p:spPr>
            <a:xfrm>
              <a:off x="5513273" y="1100121"/>
              <a:ext cx="176011" cy="123442"/>
            </a:xfrm>
            <a:custGeom>
              <a:avLst/>
              <a:gdLst>
                <a:gd name="connsiteX0" fmla="*/ 129508 w 176011"/>
                <a:gd name="connsiteY0" fmla="*/ 108336 h 123442"/>
                <a:gd name="connsiteX1" fmla="*/ 82510 w 176011"/>
                <a:gd name="connsiteY1" fmla="*/ 93467 h 123442"/>
                <a:gd name="connsiteX2" fmla="*/ 21813 w 176011"/>
                <a:gd name="connsiteY2" fmla="*/ 98895 h 123442"/>
                <a:gd name="connsiteX3" fmla="*/ 25592 w 176011"/>
                <a:gd name="connsiteY3" fmla="*/ 32100 h 123442"/>
                <a:gd name="connsiteX4" fmla="*/ 116283 w 176011"/>
                <a:gd name="connsiteY4" fmla="*/ 24075 h 123442"/>
                <a:gd name="connsiteX5" fmla="*/ 143207 w 176011"/>
                <a:gd name="connsiteY5" fmla="*/ 32572 h 123442"/>
                <a:gd name="connsiteX6" fmla="*/ 140609 w 176011"/>
                <a:gd name="connsiteY6" fmla="*/ 75293 h 123442"/>
                <a:gd name="connsiteX7" fmla="*/ 147694 w 176011"/>
                <a:gd name="connsiteY7" fmla="*/ 106920 h 123442"/>
                <a:gd name="connsiteX8" fmla="*/ 166588 w 176011"/>
                <a:gd name="connsiteY8" fmla="*/ 50746 h 123442"/>
                <a:gd name="connsiteX9" fmla="*/ 172492 w 176011"/>
                <a:gd name="connsiteY9" fmla="*/ 25019 h 123442"/>
                <a:gd name="connsiteX10" fmla="*/ 87942 w 176011"/>
                <a:gd name="connsiteY10" fmla="*/ 7317 h 123442"/>
                <a:gd name="connsiteX11" fmla="*/ 11657 w 176011"/>
                <a:gd name="connsiteY11" fmla="*/ 0 h 123442"/>
                <a:gd name="connsiteX12" fmla="*/ 2683 w 176011"/>
                <a:gd name="connsiteY12" fmla="*/ 123442 h 123442"/>
                <a:gd name="connsiteX13" fmla="*/ 129508 w 176011"/>
                <a:gd name="connsiteY13" fmla="*/ 108336 h 1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011" h="123442">
                  <a:moveTo>
                    <a:pt x="129508" y="108336"/>
                  </a:moveTo>
                  <a:cubicBezTo>
                    <a:pt x="127619" y="103144"/>
                    <a:pt x="138955" y="92759"/>
                    <a:pt x="82510" y="93467"/>
                  </a:cubicBezTo>
                  <a:cubicBezTo>
                    <a:pt x="57711" y="93703"/>
                    <a:pt x="44722" y="98659"/>
                    <a:pt x="21813" y="98895"/>
                  </a:cubicBezTo>
                  <a:lnTo>
                    <a:pt x="25592" y="32100"/>
                  </a:lnTo>
                  <a:lnTo>
                    <a:pt x="116283" y="24075"/>
                  </a:lnTo>
                  <a:cubicBezTo>
                    <a:pt x="139900" y="22895"/>
                    <a:pt x="143207" y="32572"/>
                    <a:pt x="143207" y="32572"/>
                  </a:cubicBezTo>
                  <a:cubicBezTo>
                    <a:pt x="144387" y="51690"/>
                    <a:pt x="143443" y="56646"/>
                    <a:pt x="140609" y="75293"/>
                  </a:cubicBezTo>
                  <a:cubicBezTo>
                    <a:pt x="137302" y="95355"/>
                    <a:pt x="129036" y="100784"/>
                    <a:pt x="147694" y="106920"/>
                  </a:cubicBezTo>
                  <a:cubicBezTo>
                    <a:pt x="163281" y="80249"/>
                    <a:pt x="139664" y="89690"/>
                    <a:pt x="166588" y="50746"/>
                  </a:cubicBezTo>
                  <a:cubicBezTo>
                    <a:pt x="175562" y="37764"/>
                    <a:pt x="179341" y="45553"/>
                    <a:pt x="172492" y="25019"/>
                  </a:cubicBezTo>
                  <a:cubicBezTo>
                    <a:pt x="159975" y="-12509"/>
                    <a:pt x="108489" y="5193"/>
                    <a:pt x="87942" y="7317"/>
                  </a:cubicBezTo>
                  <a:cubicBezTo>
                    <a:pt x="45667" y="11801"/>
                    <a:pt x="40943" y="3540"/>
                    <a:pt x="11657" y="0"/>
                  </a:cubicBezTo>
                  <a:cubicBezTo>
                    <a:pt x="2683" y="21478"/>
                    <a:pt x="-3930" y="93231"/>
                    <a:pt x="2683" y="123442"/>
                  </a:cubicBezTo>
                  <a:lnTo>
                    <a:pt x="129508" y="10833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879">
              <a:extLst>
                <a:ext uri="{FF2B5EF4-FFF2-40B4-BE49-F238E27FC236}">
                  <a16:creationId xmlns:a16="http://schemas.microsoft.com/office/drawing/2014/main" id="{1BA68807-D3E7-23B5-3BDF-CEE9A957C862}"/>
                </a:ext>
              </a:extLst>
            </p:cNvPr>
            <p:cNvSpPr/>
            <p:nvPr/>
          </p:nvSpPr>
          <p:spPr>
            <a:xfrm>
              <a:off x="4528917" y="1117115"/>
              <a:ext cx="107053" cy="194958"/>
            </a:xfrm>
            <a:custGeom>
              <a:avLst/>
              <a:gdLst>
                <a:gd name="connsiteX0" fmla="*/ 52734 w 107053"/>
                <a:gd name="connsiteY0" fmla="*/ 88274 h 194958"/>
                <a:gd name="connsiteX1" fmla="*/ 65959 w 107053"/>
                <a:gd name="connsiteY1" fmla="*/ 164747 h 194958"/>
                <a:gd name="connsiteX2" fmla="*/ 107054 w 107053"/>
                <a:gd name="connsiteY2" fmla="*/ 120138 h 194958"/>
                <a:gd name="connsiteX3" fmla="*/ 72336 w 107053"/>
                <a:gd name="connsiteY3" fmla="*/ 134535 h 194958"/>
                <a:gd name="connsiteX4" fmla="*/ 52734 w 107053"/>
                <a:gd name="connsiteY4" fmla="*/ 46025 h 194958"/>
                <a:gd name="connsiteX5" fmla="*/ 11639 w 107053"/>
                <a:gd name="connsiteY5" fmla="*/ 162623 h 194958"/>
                <a:gd name="connsiteX6" fmla="*/ 17071 w 107053"/>
                <a:gd name="connsiteY6" fmla="*/ 0 h 194958"/>
                <a:gd name="connsiteX7" fmla="*/ 4554 w 107053"/>
                <a:gd name="connsiteY7" fmla="*/ 88274 h 194958"/>
                <a:gd name="connsiteX8" fmla="*/ 775 w 107053"/>
                <a:gd name="connsiteY8" fmla="*/ 140672 h 194958"/>
                <a:gd name="connsiteX9" fmla="*/ 6207 w 107053"/>
                <a:gd name="connsiteY9" fmla="*/ 194958 h 194958"/>
                <a:gd name="connsiteX10" fmla="*/ 29825 w 107053"/>
                <a:gd name="connsiteY10" fmla="*/ 148225 h 194958"/>
                <a:gd name="connsiteX11" fmla="*/ 37382 w 107053"/>
                <a:gd name="connsiteY11" fmla="*/ 118958 h 194958"/>
                <a:gd name="connsiteX12" fmla="*/ 52734 w 107053"/>
                <a:gd name="connsiteY12" fmla="*/ 88274 h 19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053" h="194958">
                  <a:moveTo>
                    <a:pt x="52734" y="88274"/>
                  </a:moveTo>
                  <a:cubicBezTo>
                    <a:pt x="57693" y="111877"/>
                    <a:pt x="54623" y="144449"/>
                    <a:pt x="65959" y="164747"/>
                  </a:cubicBezTo>
                  <a:cubicBezTo>
                    <a:pt x="85089" y="158138"/>
                    <a:pt x="106109" y="142796"/>
                    <a:pt x="107054" y="120138"/>
                  </a:cubicBezTo>
                  <a:cubicBezTo>
                    <a:pt x="83672" y="124150"/>
                    <a:pt x="100677" y="130759"/>
                    <a:pt x="72336" y="134535"/>
                  </a:cubicBezTo>
                  <a:cubicBezTo>
                    <a:pt x="64542" y="90634"/>
                    <a:pt x="69266" y="80721"/>
                    <a:pt x="52734" y="46025"/>
                  </a:cubicBezTo>
                  <a:cubicBezTo>
                    <a:pt x="26518" y="70572"/>
                    <a:pt x="35257" y="135479"/>
                    <a:pt x="11639" y="162623"/>
                  </a:cubicBezTo>
                  <a:cubicBezTo>
                    <a:pt x="9041" y="120138"/>
                    <a:pt x="26991" y="26907"/>
                    <a:pt x="17071" y="0"/>
                  </a:cubicBezTo>
                  <a:cubicBezTo>
                    <a:pt x="-17883" y="8261"/>
                    <a:pt x="16599" y="-708"/>
                    <a:pt x="4554" y="88274"/>
                  </a:cubicBezTo>
                  <a:cubicBezTo>
                    <a:pt x="2192" y="105740"/>
                    <a:pt x="1484" y="123206"/>
                    <a:pt x="775" y="140672"/>
                  </a:cubicBezTo>
                  <a:cubicBezTo>
                    <a:pt x="67" y="160262"/>
                    <a:pt x="-2059" y="181033"/>
                    <a:pt x="6207" y="194958"/>
                  </a:cubicBezTo>
                  <a:cubicBezTo>
                    <a:pt x="19433" y="188822"/>
                    <a:pt x="13292" y="204399"/>
                    <a:pt x="29825" y="148225"/>
                  </a:cubicBezTo>
                  <a:cubicBezTo>
                    <a:pt x="33603" y="135479"/>
                    <a:pt x="34312" y="131939"/>
                    <a:pt x="37382" y="118958"/>
                  </a:cubicBezTo>
                  <a:lnTo>
                    <a:pt x="52734" y="8827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880">
              <a:extLst>
                <a:ext uri="{FF2B5EF4-FFF2-40B4-BE49-F238E27FC236}">
                  <a16:creationId xmlns:a16="http://schemas.microsoft.com/office/drawing/2014/main" id="{1E7AB81C-4A55-7CB4-0C1F-09138E7CE6F3}"/>
                </a:ext>
              </a:extLst>
            </p:cNvPr>
            <p:cNvSpPr/>
            <p:nvPr/>
          </p:nvSpPr>
          <p:spPr>
            <a:xfrm>
              <a:off x="4676016" y="210300"/>
              <a:ext cx="21404" cy="214784"/>
            </a:xfrm>
            <a:custGeom>
              <a:avLst/>
              <a:gdLst>
                <a:gd name="connsiteX0" fmla="*/ 20887 w 21404"/>
                <a:gd name="connsiteY0" fmla="*/ 0 h 214784"/>
                <a:gd name="connsiteX1" fmla="*/ 5064 w 21404"/>
                <a:gd name="connsiteY1" fmla="*/ 96299 h 214784"/>
                <a:gd name="connsiteX2" fmla="*/ 6008 w 21404"/>
                <a:gd name="connsiteY2" fmla="*/ 214785 h 214784"/>
                <a:gd name="connsiteX3" fmla="*/ 20887 w 21404"/>
                <a:gd name="connsiteY3" fmla="*/ 0 h 214784"/>
              </a:gdLst>
              <a:ahLst/>
              <a:cxnLst>
                <a:cxn ang="0">
                  <a:pos x="connsiteX0" y="connsiteY0"/>
                </a:cxn>
                <a:cxn ang="0">
                  <a:pos x="connsiteX1" y="connsiteY1"/>
                </a:cxn>
                <a:cxn ang="0">
                  <a:pos x="connsiteX2" y="connsiteY2"/>
                </a:cxn>
                <a:cxn ang="0">
                  <a:pos x="connsiteX3" y="connsiteY3"/>
                </a:cxn>
              </a:cxnLst>
              <a:rect l="l" t="t" r="r" b="b"/>
              <a:pathLst>
                <a:path w="21404" h="214784">
                  <a:moveTo>
                    <a:pt x="20887" y="0"/>
                  </a:moveTo>
                  <a:cubicBezTo>
                    <a:pt x="-8634" y="6845"/>
                    <a:pt x="9079" y="16994"/>
                    <a:pt x="5064" y="96299"/>
                  </a:cubicBezTo>
                  <a:cubicBezTo>
                    <a:pt x="3883" y="116597"/>
                    <a:pt x="-6273" y="196610"/>
                    <a:pt x="6008" y="214785"/>
                  </a:cubicBezTo>
                  <a:cubicBezTo>
                    <a:pt x="10732" y="200151"/>
                    <a:pt x="24194" y="21951"/>
                    <a:pt x="2088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881">
              <a:extLst>
                <a:ext uri="{FF2B5EF4-FFF2-40B4-BE49-F238E27FC236}">
                  <a16:creationId xmlns:a16="http://schemas.microsoft.com/office/drawing/2014/main" id="{87F92F03-BC80-3617-D04D-5CE22CBF9C40}"/>
                </a:ext>
              </a:extLst>
            </p:cNvPr>
            <p:cNvSpPr/>
            <p:nvPr/>
          </p:nvSpPr>
          <p:spPr>
            <a:xfrm>
              <a:off x="4968580" y="568825"/>
              <a:ext cx="53770" cy="108710"/>
            </a:xfrm>
            <a:custGeom>
              <a:avLst/>
              <a:gdLst>
                <a:gd name="connsiteX0" fmla="*/ 53771 w 53770"/>
                <a:gd name="connsiteY0" fmla="*/ 97715 h 108710"/>
                <a:gd name="connsiteX1" fmla="*/ 32043 w 53770"/>
                <a:gd name="connsiteY1" fmla="*/ 28795 h 108710"/>
                <a:gd name="connsiteX2" fmla="*/ 34405 w 53770"/>
                <a:gd name="connsiteY2" fmla="*/ 0 h 108710"/>
                <a:gd name="connsiteX3" fmla="*/ 53771 w 53770"/>
                <a:gd name="connsiteY3" fmla="*/ 97715 h 108710"/>
              </a:gdLst>
              <a:ahLst/>
              <a:cxnLst>
                <a:cxn ang="0">
                  <a:pos x="connsiteX0" y="connsiteY0"/>
                </a:cxn>
                <a:cxn ang="0">
                  <a:pos x="connsiteX1" y="connsiteY1"/>
                </a:cxn>
                <a:cxn ang="0">
                  <a:pos x="connsiteX2" y="connsiteY2"/>
                </a:cxn>
                <a:cxn ang="0">
                  <a:pos x="connsiteX3" y="connsiteY3"/>
                </a:cxn>
              </a:cxnLst>
              <a:rect l="l" t="t" r="r" b="b"/>
              <a:pathLst>
                <a:path w="53770" h="108710">
                  <a:moveTo>
                    <a:pt x="53771" y="97715"/>
                  </a:moveTo>
                  <a:cubicBezTo>
                    <a:pt x="32515" y="86858"/>
                    <a:pt x="-5981" y="74112"/>
                    <a:pt x="32043" y="28795"/>
                  </a:cubicBezTo>
                  <a:cubicBezTo>
                    <a:pt x="44088" y="14398"/>
                    <a:pt x="56841" y="9205"/>
                    <a:pt x="34405" y="0"/>
                  </a:cubicBezTo>
                  <a:cubicBezTo>
                    <a:pt x="-51563" y="92287"/>
                    <a:pt x="50228" y="129107"/>
                    <a:pt x="53771" y="9771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882">
              <a:extLst>
                <a:ext uri="{FF2B5EF4-FFF2-40B4-BE49-F238E27FC236}">
                  <a16:creationId xmlns:a16="http://schemas.microsoft.com/office/drawing/2014/main" id="{1558A0CC-4B18-A074-6AF2-65AD3E7EF927}"/>
                </a:ext>
              </a:extLst>
            </p:cNvPr>
            <p:cNvSpPr/>
            <p:nvPr/>
          </p:nvSpPr>
          <p:spPr>
            <a:xfrm>
              <a:off x="4496470" y="1122308"/>
              <a:ext cx="23302" cy="156721"/>
            </a:xfrm>
            <a:custGeom>
              <a:avLst/>
              <a:gdLst>
                <a:gd name="connsiteX0" fmla="*/ 23302 w 23302"/>
                <a:gd name="connsiteY0" fmla="*/ 0 h 156721"/>
                <a:gd name="connsiteX1" fmla="*/ 4880 w 23302"/>
                <a:gd name="connsiteY1" fmla="*/ 72460 h 156721"/>
                <a:gd name="connsiteX2" fmla="*/ 6061 w 23302"/>
                <a:gd name="connsiteY2" fmla="*/ 156722 h 156721"/>
                <a:gd name="connsiteX3" fmla="*/ 23302 w 23302"/>
                <a:gd name="connsiteY3" fmla="*/ 0 h 156721"/>
              </a:gdLst>
              <a:ahLst/>
              <a:cxnLst>
                <a:cxn ang="0">
                  <a:pos x="connsiteX0" y="connsiteY0"/>
                </a:cxn>
                <a:cxn ang="0">
                  <a:pos x="connsiteX1" y="connsiteY1"/>
                </a:cxn>
                <a:cxn ang="0">
                  <a:pos x="connsiteX2" y="connsiteY2"/>
                </a:cxn>
                <a:cxn ang="0">
                  <a:pos x="connsiteX3" y="connsiteY3"/>
                </a:cxn>
              </a:cxnLst>
              <a:rect l="l" t="t" r="r" b="b"/>
              <a:pathLst>
                <a:path w="23302" h="156721">
                  <a:moveTo>
                    <a:pt x="23302" y="0"/>
                  </a:moveTo>
                  <a:cubicBezTo>
                    <a:pt x="-4567" y="3776"/>
                    <a:pt x="13147" y="-2596"/>
                    <a:pt x="4880" y="72460"/>
                  </a:cubicBezTo>
                  <a:cubicBezTo>
                    <a:pt x="2283" y="97007"/>
                    <a:pt x="-5275" y="139020"/>
                    <a:pt x="6061" y="156722"/>
                  </a:cubicBezTo>
                  <a:lnTo>
                    <a:pt x="23302"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883">
              <a:extLst>
                <a:ext uri="{FF2B5EF4-FFF2-40B4-BE49-F238E27FC236}">
                  <a16:creationId xmlns:a16="http://schemas.microsoft.com/office/drawing/2014/main" id="{253B1B16-E884-CBE0-A8A0-76E3C34CBDC3}"/>
                </a:ext>
              </a:extLst>
            </p:cNvPr>
            <p:cNvSpPr/>
            <p:nvPr/>
          </p:nvSpPr>
          <p:spPr>
            <a:xfrm>
              <a:off x="5572168" y="274735"/>
              <a:ext cx="76517" cy="124150"/>
            </a:xfrm>
            <a:custGeom>
              <a:avLst/>
              <a:gdLst>
                <a:gd name="connsiteX0" fmla="*/ 76517 w 76517"/>
                <a:gd name="connsiteY0" fmla="*/ 0 h 124150"/>
                <a:gd name="connsiteX1" fmla="*/ 44634 w 76517"/>
                <a:gd name="connsiteY1" fmla="*/ 10621 h 124150"/>
                <a:gd name="connsiteX2" fmla="*/ 55262 w 76517"/>
                <a:gd name="connsiteY2" fmla="*/ 31156 h 124150"/>
                <a:gd name="connsiteX3" fmla="*/ 9680 w 76517"/>
                <a:gd name="connsiteY3" fmla="*/ 99603 h 124150"/>
                <a:gd name="connsiteX4" fmla="*/ 1886 w 76517"/>
                <a:gd name="connsiteY4" fmla="*/ 124150 h 124150"/>
                <a:gd name="connsiteX5" fmla="*/ 41800 w 76517"/>
                <a:gd name="connsiteY5" fmla="*/ 66324 h 124150"/>
                <a:gd name="connsiteX6" fmla="*/ 76517 w 76517"/>
                <a:gd name="connsiteY6" fmla="*/ 0 h 1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17" h="124150">
                  <a:moveTo>
                    <a:pt x="76517" y="0"/>
                  </a:moveTo>
                  <a:cubicBezTo>
                    <a:pt x="51955" y="1652"/>
                    <a:pt x="70377" y="3068"/>
                    <a:pt x="44634" y="10621"/>
                  </a:cubicBezTo>
                  <a:lnTo>
                    <a:pt x="55262" y="31156"/>
                  </a:lnTo>
                  <a:lnTo>
                    <a:pt x="9680" y="99603"/>
                  </a:lnTo>
                  <a:cubicBezTo>
                    <a:pt x="1886" y="112585"/>
                    <a:pt x="-2837" y="111169"/>
                    <a:pt x="1886" y="124150"/>
                  </a:cubicBezTo>
                  <a:cubicBezTo>
                    <a:pt x="15112" y="105268"/>
                    <a:pt x="26921" y="83554"/>
                    <a:pt x="41800" y="66324"/>
                  </a:cubicBezTo>
                  <a:cubicBezTo>
                    <a:pt x="56679" y="49566"/>
                    <a:pt x="73447" y="29267"/>
                    <a:pt x="7651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884">
              <a:extLst>
                <a:ext uri="{FF2B5EF4-FFF2-40B4-BE49-F238E27FC236}">
                  <a16:creationId xmlns:a16="http://schemas.microsoft.com/office/drawing/2014/main" id="{BFF5FD6F-88F7-B21E-947E-564BAB4FA004}"/>
                </a:ext>
              </a:extLst>
            </p:cNvPr>
            <p:cNvSpPr/>
            <p:nvPr/>
          </p:nvSpPr>
          <p:spPr>
            <a:xfrm>
              <a:off x="4678245" y="1260985"/>
              <a:ext cx="61877" cy="28429"/>
            </a:xfrm>
            <a:custGeom>
              <a:avLst/>
              <a:gdLst>
                <a:gd name="connsiteX0" fmla="*/ 11573 w 61877"/>
                <a:gd name="connsiteY0" fmla="*/ 343 h 28429"/>
                <a:gd name="connsiteX1" fmla="*/ 0 w 61877"/>
                <a:gd name="connsiteY1" fmla="*/ 17573 h 28429"/>
                <a:gd name="connsiteX2" fmla="*/ 61878 w 61877"/>
                <a:gd name="connsiteY2" fmla="*/ 28430 h 28429"/>
                <a:gd name="connsiteX3" fmla="*/ 11573 w 61877"/>
                <a:gd name="connsiteY3" fmla="*/ 343 h 28429"/>
              </a:gdLst>
              <a:ahLst/>
              <a:cxnLst>
                <a:cxn ang="0">
                  <a:pos x="connsiteX0" y="connsiteY0"/>
                </a:cxn>
                <a:cxn ang="0">
                  <a:pos x="connsiteX1" y="connsiteY1"/>
                </a:cxn>
                <a:cxn ang="0">
                  <a:pos x="connsiteX2" y="connsiteY2"/>
                </a:cxn>
                <a:cxn ang="0">
                  <a:pos x="connsiteX3" y="connsiteY3"/>
                </a:cxn>
              </a:cxnLst>
              <a:rect l="l" t="t" r="r" b="b"/>
              <a:pathLst>
                <a:path w="61877" h="28429">
                  <a:moveTo>
                    <a:pt x="11573" y="343"/>
                  </a:moveTo>
                  <a:lnTo>
                    <a:pt x="0" y="17573"/>
                  </a:lnTo>
                  <a:cubicBezTo>
                    <a:pt x="15351" y="29138"/>
                    <a:pt x="41094" y="26778"/>
                    <a:pt x="61878" y="28430"/>
                  </a:cubicBezTo>
                  <a:cubicBezTo>
                    <a:pt x="55265" y="2231"/>
                    <a:pt x="41330" y="-1309"/>
                    <a:pt x="11573" y="3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885">
              <a:extLst>
                <a:ext uri="{FF2B5EF4-FFF2-40B4-BE49-F238E27FC236}">
                  <a16:creationId xmlns:a16="http://schemas.microsoft.com/office/drawing/2014/main" id="{D9843765-79A8-ED1D-B6B9-289742561DC3}"/>
                </a:ext>
              </a:extLst>
            </p:cNvPr>
            <p:cNvSpPr/>
            <p:nvPr/>
          </p:nvSpPr>
          <p:spPr>
            <a:xfrm>
              <a:off x="5807999" y="784081"/>
              <a:ext cx="19558" cy="112112"/>
            </a:xfrm>
            <a:custGeom>
              <a:avLst/>
              <a:gdLst>
                <a:gd name="connsiteX0" fmla="*/ 10732 w 19558"/>
                <a:gd name="connsiteY0" fmla="*/ 0 h 112112"/>
                <a:gd name="connsiteX1" fmla="*/ 7189 w 19558"/>
                <a:gd name="connsiteY1" fmla="*/ 54994 h 112112"/>
                <a:gd name="connsiteX2" fmla="*/ 5300 w 19558"/>
                <a:gd name="connsiteY2" fmla="*/ 112113 h 112112"/>
                <a:gd name="connsiteX3" fmla="*/ 10732 w 19558"/>
                <a:gd name="connsiteY3" fmla="*/ 0 h 112112"/>
              </a:gdLst>
              <a:ahLst/>
              <a:cxnLst>
                <a:cxn ang="0">
                  <a:pos x="connsiteX0" y="connsiteY0"/>
                </a:cxn>
                <a:cxn ang="0">
                  <a:pos x="connsiteX1" y="connsiteY1"/>
                </a:cxn>
                <a:cxn ang="0">
                  <a:pos x="connsiteX2" y="connsiteY2"/>
                </a:cxn>
                <a:cxn ang="0">
                  <a:pos x="connsiteX3" y="connsiteY3"/>
                </a:cxn>
              </a:cxnLst>
              <a:rect l="l" t="t" r="r" b="b"/>
              <a:pathLst>
                <a:path w="19558" h="112112">
                  <a:moveTo>
                    <a:pt x="10732" y="0"/>
                  </a:moveTo>
                  <a:cubicBezTo>
                    <a:pt x="-10996" y="16522"/>
                    <a:pt x="6953" y="12037"/>
                    <a:pt x="7189" y="54994"/>
                  </a:cubicBezTo>
                  <a:cubicBezTo>
                    <a:pt x="7189" y="72932"/>
                    <a:pt x="-368" y="101728"/>
                    <a:pt x="5300" y="112113"/>
                  </a:cubicBezTo>
                  <a:cubicBezTo>
                    <a:pt x="12149" y="100075"/>
                    <a:pt x="30334" y="27851"/>
                    <a:pt x="1073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886">
              <a:extLst>
                <a:ext uri="{FF2B5EF4-FFF2-40B4-BE49-F238E27FC236}">
                  <a16:creationId xmlns:a16="http://schemas.microsoft.com/office/drawing/2014/main" id="{EF430CBB-129B-752C-FE0D-C87E7CCC4386}"/>
                </a:ext>
              </a:extLst>
            </p:cNvPr>
            <p:cNvSpPr/>
            <p:nvPr/>
          </p:nvSpPr>
          <p:spPr>
            <a:xfrm>
              <a:off x="4768700" y="914132"/>
              <a:ext cx="71088" cy="36440"/>
            </a:xfrm>
            <a:custGeom>
              <a:avLst/>
              <a:gdLst>
                <a:gd name="connsiteX0" fmla="*/ 71088 w 71088"/>
                <a:gd name="connsiteY0" fmla="*/ 27379 h 36440"/>
                <a:gd name="connsiteX1" fmla="*/ 0 w 71088"/>
                <a:gd name="connsiteY1" fmla="*/ 0 h 36440"/>
                <a:gd name="connsiteX2" fmla="*/ 51958 w 71088"/>
                <a:gd name="connsiteY2" fmla="*/ 35640 h 36440"/>
                <a:gd name="connsiteX3" fmla="*/ 71088 w 71088"/>
                <a:gd name="connsiteY3" fmla="*/ 27379 h 36440"/>
              </a:gdLst>
              <a:ahLst/>
              <a:cxnLst>
                <a:cxn ang="0">
                  <a:pos x="connsiteX0" y="connsiteY0"/>
                </a:cxn>
                <a:cxn ang="0">
                  <a:pos x="connsiteX1" y="connsiteY1"/>
                </a:cxn>
                <a:cxn ang="0">
                  <a:pos x="connsiteX2" y="connsiteY2"/>
                </a:cxn>
                <a:cxn ang="0">
                  <a:pos x="connsiteX3" y="connsiteY3"/>
                </a:cxn>
              </a:cxnLst>
              <a:rect l="l" t="t" r="r" b="b"/>
              <a:pathLst>
                <a:path w="71088" h="36440">
                  <a:moveTo>
                    <a:pt x="71088" y="27379"/>
                  </a:moveTo>
                  <a:cubicBezTo>
                    <a:pt x="44873" y="20062"/>
                    <a:pt x="28813" y="5665"/>
                    <a:pt x="0" y="0"/>
                  </a:cubicBezTo>
                  <a:cubicBezTo>
                    <a:pt x="3306" y="23367"/>
                    <a:pt x="27869" y="31864"/>
                    <a:pt x="51958" y="35640"/>
                  </a:cubicBezTo>
                  <a:cubicBezTo>
                    <a:pt x="67073" y="37764"/>
                    <a:pt x="65420" y="35876"/>
                    <a:pt x="71088" y="2737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887">
              <a:extLst>
                <a:ext uri="{FF2B5EF4-FFF2-40B4-BE49-F238E27FC236}">
                  <a16:creationId xmlns:a16="http://schemas.microsoft.com/office/drawing/2014/main" id="{8EB4E609-B8B0-E0E2-48DC-B5726A6F25D7}"/>
                </a:ext>
              </a:extLst>
            </p:cNvPr>
            <p:cNvSpPr/>
            <p:nvPr/>
          </p:nvSpPr>
          <p:spPr>
            <a:xfrm>
              <a:off x="4707164" y="833647"/>
              <a:ext cx="18988" cy="88746"/>
            </a:xfrm>
            <a:custGeom>
              <a:avLst/>
              <a:gdLst>
                <a:gd name="connsiteX0" fmla="*/ 1311 w 18988"/>
                <a:gd name="connsiteY0" fmla="*/ 0 h 88746"/>
                <a:gd name="connsiteX1" fmla="*/ 4854 w 18988"/>
                <a:gd name="connsiteY1" fmla="*/ 43193 h 88746"/>
                <a:gd name="connsiteX2" fmla="*/ 10522 w 18988"/>
                <a:gd name="connsiteY2" fmla="*/ 88746 h 88746"/>
                <a:gd name="connsiteX3" fmla="*/ 1311 w 18988"/>
                <a:gd name="connsiteY3" fmla="*/ 0 h 88746"/>
              </a:gdLst>
              <a:ahLst/>
              <a:cxnLst>
                <a:cxn ang="0">
                  <a:pos x="connsiteX0" y="connsiteY0"/>
                </a:cxn>
                <a:cxn ang="0">
                  <a:pos x="connsiteX1" y="connsiteY1"/>
                </a:cxn>
                <a:cxn ang="0">
                  <a:pos x="connsiteX2" y="connsiteY2"/>
                </a:cxn>
                <a:cxn ang="0">
                  <a:pos x="connsiteX3" y="connsiteY3"/>
                </a:cxn>
              </a:cxnLst>
              <a:rect l="l" t="t" r="r" b="b"/>
              <a:pathLst>
                <a:path w="18988" h="88746">
                  <a:moveTo>
                    <a:pt x="1311" y="0"/>
                  </a:moveTo>
                  <a:cubicBezTo>
                    <a:pt x="-2704" y="15814"/>
                    <a:pt x="3673" y="25255"/>
                    <a:pt x="4854" y="43193"/>
                  </a:cubicBezTo>
                  <a:cubicBezTo>
                    <a:pt x="6743" y="67976"/>
                    <a:pt x="-1759" y="73640"/>
                    <a:pt x="10522" y="88746"/>
                  </a:cubicBezTo>
                  <a:cubicBezTo>
                    <a:pt x="16426" y="73876"/>
                    <a:pt x="30124" y="13690"/>
                    <a:pt x="131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888">
              <a:extLst>
                <a:ext uri="{FF2B5EF4-FFF2-40B4-BE49-F238E27FC236}">
                  <a16:creationId xmlns:a16="http://schemas.microsoft.com/office/drawing/2014/main" id="{E3424307-46CA-5ADD-D618-98251A14D4C3}"/>
                </a:ext>
              </a:extLst>
            </p:cNvPr>
            <p:cNvSpPr/>
            <p:nvPr/>
          </p:nvSpPr>
          <p:spPr>
            <a:xfrm>
              <a:off x="5689307" y="318309"/>
              <a:ext cx="53491" cy="96153"/>
            </a:xfrm>
            <a:custGeom>
              <a:avLst/>
              <a:gdLst>
                <a:gd name="connsiteX0" fmla="*/ 47943 w 53491"/>
                <a:gd name="connsiteY0" fmla="*/ 327 h 96153"/>
                <a:gd name="connsiteX1" fmla="*/ 26215 w 53491"/>
                <a:gd name="connsiteY1" fmla="*/ 48004 h 96153"/>
                <a:gd name="connsiteX2" fmla="*/ 0 w 53491"/>
                <a:gd name="connsiteY2" fmla="*/ 96154 h 96153"/>
                <a:gd name="connsiteX3" fmla="*/ 53139 w 53491"/>
                <a:gd name="connsiteY3" fmla="*/ 14961 h 96153"/>
                <a:gd name="connsiteX4" fmla="*/ 47943 w 53491"/>
                <a:gd name="connsiteY4" fmla="*/ 327 h 9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91" h="96153">
                  <a:moveTo>
                    <a:pt x="47943" y="327"/>
                  </a:moveTo>
                  <a:cubicBezTo>
                    <a:pt x="24326" y="16141"/>
                    <a:pt x="52903" y="-2741"/>
                    <a:pt x="26215" y="48004"/>
                  </a:cubicBezTo>
                  <a:cubicBezTo>
                    <a:pt x="16532" y="66179"/>
                    <a:pt x="3306" y="79868"/>
                    <a:pt x="0" y="96154"/>
                  </a:cubicBezTo>
                  <a:cubicBezTo>
                    <a:pt x="11336" y="85533"/>
                    <a:pt x="52667" y="33371"/>
                    <a:pt x="53139" y="14961"/>
                  </a:cubicBezTo>
                  <a:cubicBezTo>
                    <a:pt x="54084" y="-12418"/>
                    <a:pt x="53375" y="7644"/>
                    <a:pt x="47943" y="3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889">
              <a:extLst>
                <a:ext uri="{FF2B5EF4-FFF2-40B4-BE49-F238E27FC236}">
                  <a16:creationId xmlns:a16="http://schemas.microsoft.com/office/drawing/2014/main" id="{EFC60177-B492-D71F-89C8-9C69EC0031BE}"/>
                </a:ext>
              </a:extLst>
            </p:cNvPr>
            <p:cNvSpPr/>
            <p:nvPr/>
          </p:nvSpPr>
          <p:spPr>
            <a:xfrm>
              <a:off x="5520876" y="292437"/>
              <a:ext cx="51052" cy="61130"/>
            </a:xfrm>
            <a:custGeom>
              <a:avLst/>
              <a:gdLst>
                <a:gd name="connsiteX0" fmla="*/ 51053 w 51052"/>
                <a:gd name="connsiteY0" fmla="*/ 0 h 61130"/>
                <a:gd name="connsiteX1" fmla="*/ 19642 w 51052"/>
                <a:gd name="connsiteY1" fmla="*/ 24311 h 61130"/>
                <a:gd name="connsiteX2" fmla="*/ 39 w 51052"/>
                <a:gd name="connsiteY2" fmla="*/ 61131 h 61130"/>
                <a:gd name="connsiteX3" fmla="*/ 27908 w 51052"/>
                <a:gd name="connsiteY3" fmla="*/ 32336 h 61130"/>
                <a:gd name="connsiteX4" fmla="*/ 51053 w 51052"/>
                <a:gd name="connsiteY4" fmla="*/ 0 h 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2" h="61130">
                  <a:moveTo>
                    <a:pt x="51053" y="0"/>
                  </a:moveTo>
                  <a:cubicBezTo>
                    <a:pt x="32631" y="2360"/>
                    <a:pt x="29797" y="13454"/>
                    <a:pt x="19642" y="24311"/>
                  </a:cubicBezTo>
                  <a:cubicBezTo>
                    <a:pt x="8305" y="36348"/>
                    <a:pt x="-669" y="38472"/>
                    <a:pt x="39" y="61131"/>
                  </a:cubicBezTo>
                  <a:cubicBezTo>
                    <a:pt x="23421" y="55938"/>
                    <a:pt x="11848" y="50274"/>
                    <a:pt x="27908" y="32336"/>
                  </a:cubicBezTo>
                  <a:cubicBezTo>
                    <a:pt x="39717" y="19118"/>
                    <a:pt x="47038" y="21951"/>
                    <a:pt x="510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890">
              <a:extLst>
                <a:ext uri="{FF2B5EF4-FFF2-40B4-BE49-F238E27FC236}">
                  <a16:creationId xmlns:a16="http://schemas.microsoft.com/office/drawing/2014/main" id="{74367FA7-EF07-56F1-423C-9A9B944E287F}"/>
                </a:ext>
              </a:extLst>
            </p:cNvPr>
            <p:cNvSpPr/>
            <p:nvPr/>
          </p:nvSpPr>
          <p:spPr>
            <a:xfrm>
              <a:off x="4654156" y="801783"/>
              <a:ext cx="26142" cy="67739"/>
            </a:xfrm>
            <a:custGeom>
              <a:avLst/>
              <a:gdLst>
                <a:gd name="connsiteX0" fmla="*/ 8738 w 26142"/>
                <a:gd name="connsiteY0" fmla="*/ 47205 h 67739"/>
                <a:gd name="connsiteX1" fmla="*/ 24798 w 26142"/>
                <a:gd name="connsiteY1" fmla="*/ 67740 h 67739"/>
                <a:gd name="connsiteX2" fmla="*/ 0 w 26142"/>
                <a:gd name="connsiteY2" fmla="*/ 0 h 67739"/>
                <a:gd name="connsiteX3" fmla="*/ 8738 w 26142"/>
                <a:gd name="connsiteY3" fmla="*/ 47205 h 67739"/>
              </a:gdLst>
              <a:ahLst/>
              <a:cxnLst>
                <a:cxn ang="0">
                  <a:pos x="connsiteX0" y="connsiteY0"/>
                </a:cxn>
                <a:cxn ang="0">
                  <a:pos x="connsiteX1" y="connsiteY1"/>
                </a:cxn>
                <a:cxn ang="0">
                  <a:pos x="connsiteX2" y="connsiteY2"/>
                </a:cxn>
                <a:cxn ang="0">
                  <a:pos x="connsiteX3" y="connsiteY3"/>
                </a:cxn>
              </a:cxnLst>
              <a:rect l="l" t="t" r="r" b="b"/>
              <a:pathLst>
                <a:path w="26142" h="67739">
                  <a:moveTo>
                    <a:pt x="8738" y="47205"/>
                  </a:moveTo>
                  <a:lnTo>
                    <a:pt x="24798" y="67740"/>
                  </a:lnTo>
                  <a:cubicBezTo>
                    <a:pt x="29286" y="39889"/>
                    <a:pt x="22909" y="8025"/>
                    <a:pt x="0" y="0"/>
                  </a:cubicBezTo>
                  <a:lnTo>
                    <a:pt x="8738" y="4720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891">
              <a:extLst>
                <a:ext uri="{FF2B5EF4-FFF2-40B4-BE49-F238E27FC236}">
                  <a16:creationId xmlns:a16="http://schemas.microsoft.com/office/drawing/2014/main" id="{E1A72F53-6652-CA18-EFC2-A86661BD7604}"/>
                </a:ext>
              </a:extLst>
            </p:cNvPr>
            <p:cNvSpPr/>
            <p:nvPr/>
          </p:nvSpPr>
          <p:spPr>
            <a:xfrm>
              <a:off x="5863604" y="335135"/>
              <a:ext cx="17924" cy="69887"/>
            </a:xfrm>
            <a:custGeom>
              <a:avLst/>
              <a:gdLst>
                <a:gd name="connsiteX0" fmla="*/ 472 w 17924"/>
                <a:gd name="connsiteY0" fmla="*/ 23 h 69887"/>
                <a:gd name="connsiteX1" fmla="*/ 0 w 17924"/>
                <a:gd name="connsiteY1" fmla="*/ 69887 h 69887"/>
                <a:gd name="connsiteX2" fmla="*/ 13934 w 17924"/>
                <a:gd name="connsiteY2" fmla="*/ 31179 h 69887"/>
                <a:gd name="connsiteX3" fmla="*/ 472 w 17924"/>
                <a:gd name="connsiteY3" fmla="*/ 23 h 69887"/>
              </a:gdLst>
              <a:ahLst/>
              <a:cxnLst>
                <a:cxn ang="0">
                  <a:pos x="connsiteX0" y="connsiteY0"/>
                </a:cxn>
                <a:cxn ang="0">
                  <a:pos x="connsiteX1" y="connsiteY1"/>
                </a:cxn>
                <a:cxn ang="0">
                  <a:pos x="connsiteX2" y="connsiteY2"/>
                </a:cxn>
                <a:cxn ang="0">
                  <a:pos x="connsiteX3" y="connsiteY3"/>
                </a:cxn>
              </a:cxnLst>
              <a:rect l="l" t="t" r="r" b="b"/>
              <a:pathLst>
                <a:path w="17924" h="69887">
                  <a:moveTo>
                    <a:pt x="472" y="23"/>
                  </a:moveTo>
                  <a:lnTo>
                    <a:pt x="0" y="69887"/>
                  </a:lnTo>
                  <a:cubicBezTo>
                    <a:pt x="13698" y="59266"/>
                    <a:pt x="11336" y="51713"/>
                    <a:pt x="13934" y="31179"/>
                  </a:cubicBezTo>
                  <a:cubicBezTo>
                    <a:pt x="17241" y="6160"/>
                    <a:pt x="25507" y="-449"/>
                    <a:pt x="472" y="2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892">
              <a:extLst>
                <a:ext uri="{FF2B5EF4-FFF2-40B4-BE49-F238E27FC236}">
                  <a16:creationId xmlns:a16="http://schemas.microsoft.com/office/drawing/2014/main" id="{0D51A682-7369-7B5C-0E0D-49BA32160291}"/>
                </a:ext>
              </a:extLst>
            </p:cNvPr>
            <p:cNvSpPr/>
            <p:nvPr/>
          </p:nvSpPr>
          <p:spPr>
            <a:xfrm>
              <a:off x="5179171" y="675438"/>
              <a:ext cx="61405" cy="17887"/>
            </a:xfrm>
            <a:custGeom>
              <a:avLst/>
              <a:gdLst>
                <a:gd name="connsiteX0" fmla="*/ 61405 w 61405"/>
                <a:gd name="connsiteY0" fmla="*/ 6444 h 17887"/>
                <a:gd name="connsiteX1" fmla="*/ 0 w 61405"/>
                <a:gd name="connsiteY1" fmla="*/ 15177 h 17887"/>
                <a:gd name="connsiteX2" fmla="*/ 61405 w 61405"/>
                <a:gd name="connsiteY2" fmla="*/ 6444 h 17887"/>
              </a:gdLst>
              <a:ahLst/>
              <a:cxnLst>
                <a:cxn ang="0">
                  <a:pos x="connsiteX0" y="connsiteY0"/>
                </a:cxn>
                <a:cxn ang="0">
                  <a:pos x="connsiteX1" y="connsiteY1"/>
                </a:cxn>
                <a:cxn ang="0">
                  <a:pos x="connsiteX2" y="connsiteY2"/>
                </a:cxn>
              </a:cxnLst>
              <a:rect l="l" t="t" r="r" b="b"/>
              <a:pathLst>
                <a:path w="61405" h="17887">
                  <a:moveTo>
                    <a:pt x="61405" y="6444"/>
                  </a:moveTo>
                  <a:cubicBezTo>
                    <a:pt x="35898" y="-3941"/>
                    <a:pt x="15351" y="-2289"/>
                    <a:pt x="0" y="15177"/>
                  </a:cubicBezTo>
                  <a:cubicBezTo>
                    <a:pt x="17241" y="17773"/>
                    <a:pt x="58335" y="22494"/>
                    <a:pt x="61405" y="64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893">
              <a:extLst>
                <a:ext uri="{FF2B5EF4-FFF2-40B4-BE49-F238E27FC236}">
                  <a16:creationId xmlns:a16="http://schemas.microsoft.com/office/drawing/2014/main" id="{DEB5054D-2427-5C44-9A43-6E4F97FE8740}"/>
                </a:ext>
              </a:extLst>
            </p:cNvPr>
            <p:cNvSpPr/>
            <p:nvPr/>
          </p:nvSpPr>
          <p:spPr>
            <a:xfrm>
              <a:off x="5075727" y="664230"/>
              <a:ext cx="21019" cy="21427"/>
            </a:xfrm>
            <a:custGeom>
              <a:avLst/>
              <a:gdLst>
                <a:gd name="connsiteX0" fmla="*/ 21020 w 21019"/>
                <a:gd name="connsiteY0" fmla="*/ 8918 h 21427"/>
                <a:gd name="connsiteX1" fmla="*/ 0 w 21019"/>
                <a:gd name="connsiteY1" fmla="*/ 7738 h 21427"/>
                <a:gd name="connsiteX2" fmla="*/ 7794 w 21019"/>
                <a:gd name="connsiteY2" fmla="*/ 21428 h 21427"/>
                <a:gd name="connsiteX3" fmla="*/ 21020 w 21019"/>
                <a:gd name="connsiteY3" fmla="*/ 8918 h 21427"/>
              </a:gdLst>
              <a:ahLst/>
              <a:cxnLst>
                <a:cxn ang="0">
                  <a:pos x="connsiteX0" y="connsiteY0"/>
                </a:cxn>
                <a:cxn ang="0">
                  <a:pos x="connsiteX1" y="connsiteY1"/>
                </a:cxn>
                <a:cxn ang="0">
                  <a:pos x="connsiteX2" y="connsiteY2"/>
                </a:cxn>
                <a:cxn ang="0">
                  <a:pos x="connsiteX3" y="connsiteY3"/>
                </a:cxn>
              </a:cxnLst>
              <a:rect l="l" t="t" r="r" b="b"/>
              <a:pathLst>
                <a:path w="21019" h="21427">
                  <a:moveTo>
                    <a:pt x="21020" y="8918"/>
                  </a:moveTo>
                  <a:cubicBezTo>
                    <a:pt x="7085" y="-2647"/>
                    <a:pt x="15588" y="-2883"/>
                    <a:pt x="0" y="7738"/>
                  </a:cubicBezTo>
                  <a:lnTo>
                    <a:pt x="7794" y="21428"/>
                  </a:lnTo>
                  <a:lnTo>
                    <a:pt x="21020" y="891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7" name="TextBox 36">
            <a:extLst>
              <a:ext uri="{FF2B5EF4-FFF2-40B4-BE49-F238E27FC236}">
                <a16:creationId xmlns:a16="http://schemas.microsoft.com/office/drawing/2014/main" id="{7C24C6B6-74F2-BACF-EF6C-3F0492A42FFD}"/>
              </a:ext>
            </a:extLst>
          </p:cNvPr>
          <p:cNvSpPr txBox="1"/>
          <p:nvPr/>
        </p:nvSpPr>
        <p:spPr>
          <a:xfrm>
            <a:off x="4808797" y="283363"/>
            <a:ext cx="6218049" cy="646331"/>
          </a:xfrm>
          <a:prstGeom prst="rect">
            <a:avLst/>
          </a:prstGeom>
          <a:noFill/>
        </p:spPr>
        <p:txBody>
          <a:bodyPr wrap="square" lIns="91440" tIns="45720" rIns="91440" bIns="45720" anchor="t">
            <a:spAutoFit/>
          </a:bodyPr>
          <a:lstStyle/>
          <a:p>
            <a:r>
              <a:rPr lang="es-ES" err="1">
                <a:latin typeface="Quicksand"/>
              </a:rPr>
              <a:t>Được</a:t>
            </a:r>
            <a:r>
              <a:rPr lang="es-ES">
                <a:latin typeface="Quicksand"/>
              </a:rPr>
              <a:t> </a:t>
            </a:r>
            <a:r>
              <a:rPr lang="es-ES" err="1">
                <a:latin typeface="Quicksand"/>
              </a:rPr>
              <a:t>đào</a:t>
            </a:r>
            <a:r>
              <a:rPr lang="es-ES">
                <a:latin typeface="Quicksand"/>
              </a:rPr>
              <a:t> </a:t>
            </a:r>
            <a:r>
              <a:rPr lang="es-ES" err="1">
                <a:latin typeface="Quicksand"/>
              </a:rPr>
              <a:t>tào</a:t>
            </a:r>
            <a:r>
              <a:rPr lang="es-ES">
                <a:latin typeface="Quicksand"/>
              </a:rPr>
              <a:t> </a:t>
            </a:r>
            <a:r>
              <a:rPr lang="es-ES" err="1">
                <a:latin typeface="Quicksand"/>
              </a:rPr>
              <a:t>tuân</a:t>
            </a:r>
            <a:r>
              <a:rPr lang="es-ES">
                <a:latin typeface="Quicksand"/>
              </a:rPr>
              <a:t> </a:t>
            </a:r>
            <a:r>
              <a:rPr lang="es-ES" err="1">
                <a:latin typeface="Quicksand"/>
              </a:rPr>
              <a:t>theo</a:t>
            </a:r>
            <a:r>
              <a:rPr lang="es-ES">
                <a:latin typeface="Quicksand"/>
              </a:rPr>
              <a:t> seq2seq </a:t>
            </a:r>
            <a:r>
              <a:rPr lang="es-ES" b="1">
                <a:latin typeface="Quicksand"/>
              </a:rPr>
              <a:t>BART </a:t>
            </a:r>
            <a:r>
              <a:rPr lang="es-ES">
                <a:latin typeface="Quicksand"/>
              </a:rPr>
              <a:t> </a:t>
            </a:r>
            <a:r>
              <a:rPr lang="es-ES" err="1">
                <a:latin typeface="Quicksand"/>
              </a:rPr>
              <a:t>học</a:t>
            </a:r>
            <a:r>
              <a:rPr lang="es-ES">
                <a:latin typeface="Quicksand"/>
              </a:rPr>
              <a:t> </a:t>
            </a:r>
            <a:r>
              <a:rPr lang="es-ES" err="1">
                <a:latin typeface="Quicksand"/>
              </a:rPr>
              <a:t>trên</a:t>
            </a:r>
          </a:p>
          <a:p>
            <a:r>
              <a:rPr lang="es-ES">
                <a:latin typeface="Quicksand"/>
              </a:rPr>
              <a:t>những </a:t>
            </a:r>
            <a:r>
              <a:rPr lang="es-ES" err="1">
                <a:latin typeface="Quicksand"/>
              </a:rPr>
              <a:t>cặp</a:t>
            </a:r>
            <a:r>
              <a:rPr lang="es-ES">
                <a:latin typeface="Quicksand"/>
              </a:rPr>
              <a:t> </a:t>
            </a:r>
            <a:r>
              <a:rPr lang="es-ES" b="1" err="1">
                <a:latin typeface="Quicksand"/>
              </a:rPr>
              <a:t>ngôn</a:t>
            </a:r>
            <a:r>
              <a:rPr lang="es-ES" b="1">
                <a:latin typeface="Quicksand"/>
              </a:rPr>
              <a:t> </a:t>
            </a:r>
            <a:r>
              <a:rPr lang="es-ES" b="1" err="1">
                <a:latin typeface="Quicksand"/>
              </a:rPr>
              <a:t>ngữ</a:t>
            </a:r>
            <a:r>
              <a:rPr lang="es-ES" b="1">
                <a:latin typeface="Quicksand"/>
              </a:rPr>
              <a:t> </a:t>
            </a:r>
            <a:r>
              <a:rPr lang="es-ES" b="1" err="1">
                <a:latin typeface="Quicksand"/>
              </a:rPr>
              <a:t>khác</a:t>
            </a:r>
            <a:r>
              <a:rPr lang="es-ES" b="1">
                <a:latin typeface="Quicksand"/>
              </a:rPr>
              <a:t> </a:t>
            </a:r>
            <a:r>
              <a:rPr lang="es-ES" b="1" err="1">
                <a:latin typeface="Quicksand"/>
              </a:rPr>
              <a:t>nhau</a:t>
            </a:r>
            <a:r>
              <a:rPr lang="es-ES">
                <a:latin typeface="Quicksand"/>
              </a:rPr>
              <a:t>.</a:t>
            </a:r>
            <a:r>
              <a:rPr lang="es-ES" b="1">
                <a:latin typeface="Quicksand"/>
              </a:rPr>
              <a:t> </a:t>
            </a:r>
          </a:p>
        </p:txBody>
      </p:sp>
      <p:sp>
        <p:nvSpPr>
          <p:cNvPr id="38" name="TextBox 37">
            <a:extLst>
              <a:ext uri="{FF2B5EF4-FFF2-40B4-BE49-F238E27FC236}">
                <a16:creationId xmlns:a16="http://schemas.microsoft.com/office/drawing/2014/main" id="{05E0A6BE-D4A4-5ACB-D895-C8C2964D4FA8}"/>
              </a:ext>
            </a:extLst>
          </p:cNvPr>
          <p:cNvSpPr txBox="1"/>
          <p:nvPr/>
        </p:nvSpPr>
        <p:spPr>
          <a:xfrm>
            <a:off x="8682057" y="4393220"/>
            <a:ext cx="3353954" cy="933470"/>
          </a:xfrm>
          <a:prstGeom prst="rect">
            <a:avLst/>
          </a:prstGeom>
          <a:noFill/>
        </p:spPr>
        <p:txBody>
          <a:bodyPr wrap="square">
            <a:spAutoFit/>
          </a:bodyPr>
          <a:lstStyle/>
          <a:p>
            <a:pPr marL="285750" indent="-285750">
              <a:buFont typeface="Wingdings" panose="05000000000000000000" pitchFamily="2" charset="2"/>
              <a:buChar char="§"/>
            </a:pPr>
            <a:r>
              <a:rPr lang="es-ES">
                <a:latin typeface="Quicksand"/>
              </a:rPr>
              <a:t>Sử dụng kiến trúc </a:t>
            </a:r>
            <a:r>
              <a:rPr lang="es-ES" b="1">
                <a:latin typeface="Quicksand"/>
              </a:rPr>
              <a:t>Transformer</a:t>
            </a:r>
          </a:p>
          <a:p>
            <a:pPr marL="285750" indent="-285750">
              <a:buFont typeface="Wingdings" panose="05000000000000000000" pitchFamily="2" charset="2"/>
              <a:buChar char="§"/>
            </a:pPr>
            <a:r>
              <a:rPr lang="es-ES">
                <a:latin typeface="Quicksand"/>
              </a:rPr>
              <a:t>12 lớp encoder và decoder</a:t>
            </a:r>
          </a:p>
          <a:p>
            <a:pPr marL="285750" indent="-285750">
              <a:buFont typeface="Wingdings" panose="05000000000000000000" pitchFamily="2" charset="2"/>
              <a:buChar char="§"/>
            </a:pPr>
            <a:r>
              <a:rPr lang="es-ES" b="1">
                <a:latin typeface="Quicksand"/>
              </a:rPr>
              <a:t>~</a:t>
            </a:r>
            <a:r>
              <a:rPr lang="es-ES">
                <a:latin typeface="Quicksand"/>
              </a:rPr>
              <a:t>680M tham số.</a:t>
            </a:r>
            <a:endParaRPr lang="es-ES" b="1">
              <a:latin typeface="Quicksand"/>
            </a:endParaRPr>
          </a:p>
        </p:txBody>
      </p:sp>
      <p:grpSp>
        <p:nvGrpSpPr>
          <p:cNvPr id="49" name="Grupo 21">
            <a:extLst>
              <a:ext uri="{FF2B5EF4-FFF2-40B4-BE49-F238E27FC236}">
                <a16:creationId xmlns:a16="http://schemas.microsoft.com/office/drawing/2014/main" id="{B1C8C38A-A9BA-EF97-2A46-826686E6A058}"/>
              </a:ext>
            </a:extLst>
          </p:cNvPr>
          <p:cNvGrpSpPr/>
          <p:nvPr/>
        </p:nvGrpSpPr>
        <p:grpSpPr>
          <a:xfrm rot="10800000">
            <a:off x="461148" y="4022638"/>
            <a:ext cx="474934" cy="641705"/>
            <a:chOff x="9695170" y="5097057"/>
            <a:chExt cx="573099" cy="774340"/>
          </a:xfrm>
        </p:grpSpPr>
        <p:sp>
          <p:nvSpPr>
            <p:cNvPr id="50" name="Forma libre 22">
              <a:extLst>
                <a:ext uri="{FF2B5EF4-FFF2-40B4-BE49-F238E27FC236}">
                  <a16:creationId xmlns:a16="http://schemas.microsoft.com/office/drawing/2014/main" id="{F452F3D7-01F8-4A0E-CBCE-D9D38DE861DB}"/>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23">
              <a:extLst>
                <a:ext uri="{FF2B5EF4-FFF2-40B4-BE49-F238E27FC236}">
                  <a16:creationId xmlns:a16="http://schemas.microsoft.com/office/drawing/2014/main" id="{368CB0E1-0545-9269-A07B-F3AEDE4D133D}"/>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24">
              <a:extLst>
                <a:ext uri="{FF2B5EF4-FFF2-40B4-BE49-F238E27FC236}">
                  <a16:creationId xmlns:a16="http://schemas.microsoft.com/office/drawing/2014/main" id="{7D45BB8D-E174-834E-E66D-AAA8373B2D52}"/>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25">
              <a:extLst>
                <a:ext uri="{FF2B5EF4-FFF2-40B4-BE49-F238E27FC236}">
                  <a16:creationId xmlns:a16="http://schemas.microsoft.com/office/drawing/2014/main" id="{AF37BFBA-87D9-81F6-A77E-3A144B1950FE}"/>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26">
              <a:extLst>
                <a:ext uri="{FF2B5EF4-FFF2-40B4-BE49-F238E27FC236}">
                  <a16:creationId xmlns:a16="http://schemas.microsoft.com/office/drawing/2014/main" id="{DCCB654D-CE3C-E0AE-3E17-652EDA68B3D8}"/>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27">
              <a:extLst>
                <a:ext uri="{FF2B5EF4-FFF2-40B4-BE49-F238E27FC236}">
                  <a16:creationId xmlns:a16="http://schemas.microsoft.com/office/drawing/2014/main" id="{C1E49366-BA2C-E61C-8255-75E3877918D8}"/>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28">
              <a:extLst>
                <a:ext uri="{FF2B5EF4-FFF2-40B4-BE49-F238E27FC236}">
                  <a16:creationId xmlns:a16="http://schemas.microsoft.com/office/drawing/2014/main" id="{14C1C733-75B5-D47D-F4BA-1EDB150A46FD}"/>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29">
              <a:extLst>
                <a:ext uri="{FF2B5EF4-FFF2-40B4-BE49-F238E27FC236}">
                  <a16:creationId xmlns:a16="http://schemas.microsoft.com/office/drawing/2014/main" id="{7051C2EF-0766-B027-6540-D1F6057F6DF8}"/>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58" name="TextBox 57">
            <a:extLst>
              <a:ext uri="{FF2B5EF4-FFF2-40B4-BE49-F238E27FC236}">
                <a16:creationId xmlns:a16="http://schemas.microsoft.com/office/drawing/2014/main" id="{4F19C2E4-B97F-AB19-8C2F-12131B50E430}"/>
              </a:ext>
            </a:extLst>
          </p:cNvPr>
          <p:cNvSpPr txBox="1"/>
          <p:nvPr/>
        </p:nvSpPr>
        <p:spPr>
          <a:xfrm>
            <a:off x="943178" y="4132810"/>
            <a:ext cx="1519802" cy="523220"/>
          </a:xfrm>
          <a:prstGeom prst="rect">
            <a:avLst/>
          </a:prstGeom>
          <a:noFill/>
        </p:spPr>
        <p:txBody>
          <a:bodyPr wrap="square">
            <a:spAutoFit/>
          </a:bodyPr>
          <a:lstStyle/>
          <a:p>
            <a:r>
              <a:rPr lang="es-ES" sz="2800" b="1"/>
              <a:t>Learning</a:t>
            </a:r>
          </a:p>
        </p:txBody>
      </p:sp>
      <p:sp>
        <p:nvSpPr>
          <p:cNvPr id="60" name="TextBox 59">
            <a:extLst>
              <a:ext uri="{FF2B5EF4-FFF2-40B4-BE49-F238E27FC236}">
                <a16:creationId xmlns:a16="http://schemas.microsoft.com/office/drawing/2014/main" id="{06497DD1-0FC3-2F50-B9CF-AFACC43405FD}"/>
              </a:ext>
            </a:extLst>
          </p:cNvPr>
          <p:cNvSpPr txBox="1"/>
          <p:nvPr/>
        </p:nvSpPr>
        <p:spPr>
          <a:xfrm>
            <a:off x="2542942" y="4095034"/>
            <a:ext cx="3333458" cy="1754326"/>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Đào tạo k ngôn ngữ  với D</a:t>
            </a:r>
            <a:r>
              <a:rPr lang="en-US" sz="1800" baseline="-25000">
                <a:effectLst/>
                <a:latin typeface="Times New Roman" panose="02020603050405020304" pitchFamily="18" charset="0"/>
                <a:ea typeface="Calibri" panose="020F0502020204030204" pitchFamily="34" charset="0"/>
              </a:rPr>
              <a:t>i</a:t>
            </a:r>
            <a:r>
              <a:rPr lang="en-US" sz="1800">
                <a:effectLst/>
                <a:latin typeface="Times New Roman" panose="02020603050405020304" pitchFamily="18" charset="0"/>
                <a:ea typeface="Calibri" panose="020F0502020204030204" pitchFamily="34" charset="0"/>
              </a:rPr>
              <a:t> là tập hợp các tài liệu đơn ngữ trong ngôn ngữ i, g(X) là mô hình dự đoán văn bản gốc, X là 1 instance trong ngôn ngữ i , P là phân phối được xác định bởi Seq2Seq.</a:t>
            </a:r>
            <a:endParaRPr lang="en-US"/>
          </a:p>
        </p:txBody>
      </p:sp>
      <p:pic>
        <p:nvPicPr>
          <p:cNvPr id="63" name="Picture 62">
            <a:extLst>
              <a:ext uri="{FF2B5EF4-FFF2-40B4-BE49-F238E27FC236}">
                <a16:creationId xmlns:a16="http://schemas.microsoft.com/office/drawing/2014/main" id="{F6D5288E-248D-E37D-8800-FC81E4239E55}"/>
              </a:ext>
            </a:extLst>
          </p:cNvPr>
          <p:cNvPicPr>
            <a:picLocks noChangeAspect="1"/>
          </p:cNvPicPr>
          <p:nvPr/>
        </p:nvPicPr>
        <p:blipFill>
          <a:blip r:embed="rId2"/>
          <a:stretch>
            <a:fillRect/>
          </a:stretch>
        </p:blipFill>
        <p:spPr>
          <a:xfrm>
            <a:off x="1294377" y="5915251"/>
            <a:ext cx="4514062" cy="923330"/>
          </a:xfrm>
          <a:prstGeom prst="rect">
            <a:avLst/>
          </a:prstGeom>
        </p:spPr>
      </p:pic>
      <p:pic>
        <p:nvPicPr>
          <p:cNvPr id="39" name="Picture 38" descr="A picture containing text, line, diagram, font&#10;&#10;Description automatically generated">
            <a:extLst>
              <a:ext uri="{FF2B5EF4-FFF2-40B4-BE49-F238E27FC236}">
                <a16:creationId xmlns:a16="http://schemas.microsoft.com/office/drawing/2014/main" id="{62E381A3-91DA-85F3-D8E9-B02373AB28C0}"/>
              </a:ext>
            </a:extLst>
          </p:cNvPr>
          <p:cNvPicPr>
            <a:picLocks noChangeAspect="1"/>
          </p:cNvPicPr>
          <p:nvPr/>
        </p:nvPicPr>
        <p:blipFill>
          <a:blip r:embed="rId3"/>
          <a:stretch>
            <a:fillRect/>
          </a:stretch>
        </p:blipFill>
        <p:spPr>
          <a:xfrm>
            <a:off x="1179845" y="903388"/>
            <a:ext cx="9832310" cy="3142824"/>
          </a:xfrm>
          <a:prstGeom prst="rect">
            <a:avLst/>
          </a:prstGeom>
        </p:spPr>
      </p:pic>
    </p:spTree>
    <p:extLst>
      <p:ext uri="{BB962C8B-B14F-4D97-AF65-F5344CB8AC3E}">
        <p14:creationId xmlns:p14="http://schemas.microsoft.com/office/powerpoint/2010/main" val="26856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895BA4-A590-7E4A-A940-5B579F9D4D3D}"/>
              </a:ext>
            </a:extLst>
          </p:cNvPr>
          <p:cNvSpPr/>
          <p:nvPr/>
        </p:nvSpPr>
        <p:spPr>
          <a:xfrm>
            <a:off x="6408278" y="1329914"/>
            <a:ext cx="4277032" cy="4689987"/>
          </a:xfrm>
          <a:prstGeom prst="rect">
            <a:avLst/>
          </a:prstGeom>
          <a:pattFill prst="dashVert">
            <a:fgClr>
              <a:schemeClr val="bg1"/>
            </a:fgClr>
            <a:bgClr>
              <a:srgbClr val="F2FBE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FF7061D7-40F2-4A45-B737-6023E5D9D5A6}"/>
              </a:ext>
            </a:extLst>
          </p:cNvPr>
          <p:cNvSpPr>
            <a:spLocks noGrp="1"/>
          </p:cNvSpPr>
          <p:nvPr>
            <p:ph type="title" idx="4294967295"/>
          </p:nvPr>
        </p:nvSpPr>
        <p:spPr>
          <a:xfrm>
            <a:off x="378257" y="3251585"/>
            <a:ext cx="5980315" cy="1014412"/>
          </a:xfrm>
        </p:spPr>
        <p:txBody>
          <a:bodyPr>
            <a:normAutofit/>
          </a:bodyPr>
          <a:lstStyle/>
          <a:p>
            <a:r>
              <a:rPr lang="es-ES" sz="5400">
                <a:solidFill>
                  <a:srgbClr val="44546A"/>
                </a:solidFill>
              </a:rPr>
              <a:t>Machine</a:t>
            </a:r>
            <a:r>
              <a:rPr lang="es-ES" sz="5400">
                <a:solidFill>
                  <a:schemeClr val="tx2"/>
                </a:solidFill>
              </a:rPr>
              <a:t> </a:t>
            </a:r>
            <a:r>
              <a:rPr lang="es-ES" sz="5400" err="1">
                <a:solidFill>
                  <a:schemeClr val="tx2"/>
                </a:solidFill>
              </a:rPr>
              <a:t>Translation</a:t>
            </a:r>
            <a:endParaRPr lang="es-ES" sz="5400">
              <a:solidFill>
                <a:schemeClr val="tx2"/>
              </a:solidFill>
            </a:endParaRPr>
          </a:p>
        </p:txBody>
      </p:sp>
      <p:sp>
        <p:nvSpPr>
          <p:cNvPr id="3" name="Rectángulo 2">
            <a:extLst>
              <a:ext uri="{FF2B5EF4-FFF2-40B4-BE49-F238E27FC236}">
                <a16:creationId xmlns:a16="http://schemas.microsoft.com/office/drawing/2014/main" id="{E968A6F3-CC7D-8D4A-A18F-E5344010E5E0}"/>
              </a:ext>
            </a:extLst>
          </p:cNvPr>
          <p:cNvSpPr/>
          <p:nvPr/>
        </p:nvSpPr>
        <p:spPr>
          <a:xfrm>
            <a:off x="708095" y="153123"/>
            <a:ext cx="3401893" cy="3154710"/>
          </a:xfrm>
          <a:prstGeom prst="rect">
            <a:avLst/>
          </a:prstGeom>
        </p:spPr>
        <p:txBody>
          <a:bodyPr wrap="none">
            <a:spAutoFit/>
          </a:bodyPr>
          <a:lstStyle/>
          <a:p>
            <a:r>
              <a:rPr lang="es-ES" sz="19900" b="1">
                <a:solidFill>
                  <a:srgbClr val="30B29A"/>
                </a:solidFill>
                <a:latin typeface="Quicksand" pitchFamily="2" charset="77"/>
                <a:ea typeface="+mj-ea"/>
                <a:cs typeface="+mj-cs"/>
              </a:rPr>
              <a:t>01 </a:t>
            </a:r>
            <a:endParaRPr lang="es-ES" sz="6000">
              <a:latin typeface="Quicksand" pitchFamily="2" charset="77"/>
            </a:endParaRPr>
          </a:p>
        </p:txBody>
      </p:sp>
      <p:sp>
        <p:nvSpPr>
          <p:cNvPr id="5" name="Rectángulo 4">
            <a:extLst>
              <a:ext uri="{FF2B5EF4-FFF2-40B4-BE49-F238E27FC236}">
                <a16:creationId xmlns:a16="http://schemas.microsoft.com/office/drawing/2014/main" id="{3F108730-61FF-E04E-97EB-1F20F3AC3DC9}"/>
              </a:ext>
            </a:extLst>
          </p:cNvPr>
          <p:cNvSpPr/>
          <p:nvPr/>
        </p:nvSpPr>
        <p:spPr>
          <a:xfrm>
            <a:off x="8032954" y="6360904"/>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5">
            <a:extLst>
              <a:ext uri="{FF2B5EF4-FFF2-40B4-BE49-F238E27FC236}">
                <a16:creationId xmlns:a16="http://schemas.microsoft.com/office/drawing/2014/main" id="{AC3EF4D2-A2C7-2D4C-8309-6CAA25D669E6}"/>
              </a:ext>
            </a:extLst>
          </p:cNvPr>
          <p:cNvSpPr/>
          <p:nvPr/>
        </p:nvSpPr>
        <p:spPr>
          <a:xfrm>
            <a:off x="10735016" y="4277032"/>
            <a:ext cx="857761" cy="7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7" name="Rectángulo 6">
            <a:extLst>
              <a:ext uri="{FF2B5EF4-FFF2-40B4-BE49-F238E27FC236}">
                <a16:creationId xmlns:a16="http://schemas.microsoft.com/office/drawing/2014/main" id="{CBEE968C-CC91-AE43-A350-978BE303CCF0}"/>
              </a:ext>
            </a:extLst>
          </p:cNvPr>
          <p:cNvSpPr/>
          <p:nvPr/>
        </p:nvSpPr>
        <p:spPr>
          <a:xfrm>
            <a:off x="5568376" y="1730478"/>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18" name="Grupo 17">
            <a:extLst>
              <a:ext uri="{FF2B5EF4-FFF2-40B4-BE49-F238E27FC236}">
                <a16:creationId xmlns:a16="http://schemas.microsoft.com/office/drawing/2014/main" id="{EC489528-546F-0E43-9481-418E364F4E1F}"/>
              </a:ext>
            </a:extLst>
          </p:cNvPr>
          <p:cNvGrpSpPr/>
          <p:nvPr/>
        </p:nvGrpSpPr>
        <p:grpSpPr>
          <a:xfrm rot="17468413">
            <a:off x="55524" y="4088649"/>
            <a:ext cx="672884" cy="672884"/>
            <a:chOff x="5614508" y="5386859"/>
            <a:chExt cx="962983" cy="962983"/>
          </a:xfrm>
        </p:grpSpPr>
        <p:sp>
          <p:nvSpPr>
            <p:cNvPr id="14" name="Elipse 13">
              <a:extLst>
                <a:ext uri="{FF2B5EF4-FFF2-40B4-BE49-F238E27FC236}">
                  <a16:creationId xmlns:a16="http://schemas.microsoft.com/office/drawing/2014/main" id="{487DC0FF-B19E-FA43-B317-B628B57B0A86}"/>
                </a:ext>
              </a:extLst>
            </p:cNvPr>
            <p:cNvSpPr/>
            <p:nvPr/>
          </p:nvSpPr>
          <p:spPr>
            <a:xfrm>
              <a:off x="5614508" y="5386859"/>
              <a:ext cx="962983" cy="962983"/>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15" name="Grupo 14">
              <a:extLst>
                <a:ext uri="{FF2B5EF4-FFF2-40B4-BE49-F238E27FC236}">
                  <a16:creationId xmlns:a16="http://schemas.microsoft.com/office/drawing/2014/main" id="{1249C52D-3192-E540-8D82-25C20076DBAA}"/>
                </a:ext>
              </a:extLst>
            </p:cNvPr>
            <p:cNvGrpSpPr/>
            <p:nvPr/>
          </p:nvGrpSpPr>
          <p:grpSpPr>
            <a:xfrm rot="2628111">
              <a:off x="5935524" y="5756425"/>
              <a:ext cx="352199" cy="322579"/>
              <a:chOff x="10863114" y="2565919"/>
              <a:chExt cx="203720" cy="186590"/>
            </a:xfrm>
          </p:grpSpPr>
          <p:sp>
            <p:nvSpPr>
              <p:cNvPr id="16" name="Forma libre 15">
                <a:extLst>
                  <a:ext uri="{FF2B5EF4-FFF2-40B4-BE49-F238E27FC236}">
                    <a16:creationId xmlns:a16="http://schemas.microsoft.com/office/drawing/2014/main" id="{14FAD5AC-16E0-9440-925B-4946A74895C5}"/>
                  </a:ext>
                </a:extLst>
              </p:cNvPr>
              <p:cNvSpPr/>
              <p:nvPr/>
            </p:nvSpPr>
            <p:spPr>
              <a:xfrm>
                <a:off x="10902618" y="2571874"/>
                <a:ext cx="164216" cy="180635"/>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38AB822E-C87E-9F44-A74E-1A952B5CD0B5}"/>
                  </a:ext>
                </a:extLst>
              </p:cNvPr>
              <p:cNvSpPr/>
              <p:nvPr/>
            </p:nvSpPr>
            <p:spPr>
              <a:xfrm>
                <a:off x="10863114" y="2565919"/>
                <a:ext cx="169686" cy="148192"/>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pic>
        <p:nvPicPr>
          <p:cNvPr id="12" name="Picture Placeholder 11">
            <a:extLst>
              <a:ext uri="{FF2B5EF4-FFF2-40B4-BE49-F238E27FC236}">
                <a16:creationId xmlns:a16="http://schemas.microsoft.com/office/drawing/2014/main" id="{52FE924D-D1CC-E8AC-6F19-E81DFF19E824}"/>
              </a:ext>
            </a:extLst>
          </p:cNvPr>
          <p:cNvPicPr>
            <a:picLocks noGrp="1" noChangeAspect="1"/>
          </p:cNvPicPr>
          <p:nvPr>
            <p:ph type="pic" sz="quarter" idx="13"/>
          </p:nvPr>
        </p:nvPicPr>
        <p:blipFill rotWithShape="1">
          <a:blip r:embed="rId2"/>
          <a:srcRect l="4641" t="-383" r="33557" b="383"/>
          <a:stretch/>
        </p:blipFill>
        <p:spPr>
          <a:xfrm>
            <a:off x="6931025" y="890588"/>
            <a:ext cx="4160838" cy="4443412"/>
          </a:xfrm>
        </p:spPr>
      </p:pic>
      <p:sp>
        <p:nvSpPr>
          <p:cNvPr id="8" name="Título 1">
            <a:extLst>
              <a:ext uri="{FF2B5EF4-FFF2-40B4-BE49-F238E27FC236}">
                <a16:creationId xmlns:a16="http://schemas.microsoft.com/office/drawing/2014/main" id="{1F372A31-59FA-E863-05A4-50F2AA354EAB}"/>
              </a:ext>
            </a:extLst>
          </p:cNvPr>
          <p:cNvSpPr txBox="1">
            <a:spLocks/>
          </p:cNvSpPr>
          <p:nvPr/>
        </p:nvSpPr>
        <p:spPr>
          <a:xfrm>
            <a:off x="989781" y="4180321"/>
            <a:ext cx="4152777" cy="252455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marL="285750" indent="-285750">
              <a:lnSpc>
                <a:spcPct val="220000"/>
              </a:lnSpc>
              <a:buClr>
                <a:schemeClr val="bg1"/>
              </a:buClr>
              <a:buFont typeface="Wingdings" pitchFamily="2" charset="2"/>
              <a:buChar char="§"/>
            </a:pPr>
            <a:r>
              <a:rPr lang="es-ES" sz="1800" b="0">
                <a:solidFill>
                  <a:schemeClr val="tx2"/>
                </a:solidFill>
              </a:rPr>
              <a:t>MT là gì ?</a:t>
            </a:r>
          </a:p>
          <a:p>
            <a:pPr marL="285750" indent="-285750">
              <a:lnSpc>
                <a:spcPct val="220000"/>
              </a:lnSpc>
              <a:buClr>
                <a:schemeClr val="bg1"/>
              </a:buClr>
              <a:buFont typeface="Wingdings" pitchFamily="2" charset="2"/>
              <a:buChar char="§"/>
            </a:pPr>
            <a:r>
              <a:rPr lang="es-ES" sz="1800" b="0">
                <a:solidFill>
                  <a:schemeClr val="tx2"/>
                </a:solidFill>
              </a:rPr>
              <a:t>Sự phát triển của MT</a:t>
            </a:r>
          </a:p>
          <a:p>
            <a:pPr marL="285750" indent="-285750">
              <a:lnSpc>
                <a:spcPct val="220000"/>
              </a:lnSpc>
              <a:buClr>
                <a:schemeClr val="bg1"/>
              </a:buClr>
              <a:buFont typeface="Wingdings" pitchFamily="2" charset="2"/>
              <a:buChar char="§"/>
            </a:pPr>
            <a:r>
              <a:rPr lang="es-ES" sz="1800" b="0">
                <a:solidFill>
                  <a:schemeClr val="tx2"/>
                </a:solidFill>
              </a:rPr>
              <a:t>Các kiểu hệ thống MT</a:t>
            </a:r>
          </a:p>
          <a:p>
            <a:pPr marL="285750" indent="-285750">
              <a:lnSpc>
                <a:spcPct val="220000"/>
              </a:lnSpc>
              <a:buClr>
                <a:schemeClr val="bg1"/>
              </a:buClr>
              <a:buFont typeface="Wingdings" pitchFamily="2" charset="2"/>
              <a:buChar char="§"/>
            </a:pPr>
            <a:r>
              <a:rPr lang="es-ES" sz="1800" b="0">
                <a:solidFill>
                  <a:schemeClr val="tx2"/>
                </a:solidFill>
              </a:rPr>
              <a:t>Các hướng tiếp cân</a:t>
            </a:r>
          </a:p>
          <a:p>
            <a:pPr marL="285750" indent="-285750">
              <a:lnSpc>
                <a:spcPct val="220000"/>
              </a:lnSpc>
              <a:buClr>
                <a:schemeClr val="bg1"/>
              </a:buClr>
              <a:buFont typeface="Wingdings" pitchFamily="2" charset="2"/>
              <a:buChar char="§"/>
            </a:pPr>
            <a:r>
              <a:rPr lang="es-ES" sz="1800" b="0">
                <a:solidFill>
                  <a:schemeClr val="tx2"/>
                </a:solidFill>
              </a:rPr>
              <a:t>Một số mô hình MT</a:t>
            </a:r>
          </a:p>
          <a:p>
            <a:pPr marL="285750" indent="-285750">
              <a:lnSpc>
                <a:spcPct val="220000"/>
              </a:lnSpc>
              <a:buClr>
                <a:schemeClr val="bg1"/>
              </a:buClr>
              <a:buFont typeface="Wingdings" pitchFamily="2" charset="2"/>
              <a:buChar char="§"/>
            </a:pPr>
            <a:endParaRPr lang="es-ES" sz="1800" b="0">
              <a:solidFill>
                <a:schemeClr val="tx2"/>
              </a:solidFill>
            </a:endParaRPr>
          </a:p>
        </p:txBody>
      </p:sp>
    </p:spTree>
    <p:extLst>
      <p:ext uri="{BB962C8B-B14F-4D97-AF65-F5344CB8AC3E}">
        <p14:creationId xmlns:p14="http://schemas.microsoft.com/office/powerpoint/2010/main" val="97700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B74BD-BF34-9C4A-BADC-94D2F79EBA94}"/>
              </a:ext>
            </a:extLst>
          </p:cNvPr>
          <p:cNvSpPr>
            <a:spLocks noGrp="1"/>
          </p:cNvSpPr>
          <p:nvPr>
            <p:ph type="title"/>
          </p:nvPr>
        </p:nvSpPr>
        <p:spPr>
          <a:xfrm>
            <a:off x="237581" y="83243"/>
            <a:ext cx="5776719" cy="688114"/>
          </a:xfrm>
        </p:spPr>
        <p:txBody>
          <a:bodyPr>
            <a:normAutofit/>
          </a:bodyPr>
          <a:lstStyle/>
          <a:p>
            <a:r>
              <a:rPr lang="es-ES"/>
              <a:t>mBART – Model</a:t>
            </a:r>
          </a:p>
        </p:txBody>
      </p:sp>
      <p:grpSp>
        <p:nvGrpSpPr>
          <p:cNvPr id="3" name="Grupo 21">
            <a:extLst>
              <a:ext uri="{FF2B5EF4-FFF2-40B4-BE49-F238E27FC236}">
                <a16:creationId xmlns:a16="http://schemas.microsoft.com/office/drawing/2014/main" id="{6A998A76-9EB4-8505-6A49-6E838E2ABB82}"/>
              </a:ext>
            </a:extLst>
          </p:cNvPr>
          <p:cNvGrpSpPr/>
          <p:nvPr/>
        </p:nvGrpSpPr>
        <p:grpSpPr>
          <a:xfrm rot="10800000">
            <a:off x="340106" y="920918"/>
            <a:ext cx="474934" cy="641705"/>
            <a:chOff x="9695170" y="5097057"/>
            <a:chExt cx="573099" cy="774340"/>
          </a:xfrm>
        </p:grpSpPr>
        <p:sp>
          <p:nvSpPr>
            <p:cNvPr id="4" name="Forma libre 22">
              <a:extLst>
                <a:ext uri="{FF2B5EF4-FFF2-40B4-BE49-F238E27FC236}">
                  <a16:creationId xmlns:a16="http://schemas.microsoft.com/office/drawing/2014/main" id="{1DB82018-CBCF-4132-77C3-CF43B9465D9B}"/>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 name="Forma libre 23">
              <a:extLst>
                <a:ext uri="{FF2B5EF4-FFF2-40B4-BE49-F238E27FC236}">
                  <a16:creationId xmlns:a16="http://schemas.microsoft.com/office/drawing/2014/main" id="{A0F67869-E87C-A8F1-2CF4-B78552764F59}"/>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24">
              <a:extLst>
                <a:ext uri="{FF2B5EF4-FFF2-40B4-BE49-F238E27FC236}">
                  <a16:creationId xmlns:a16="http://schemas.microsoft.com/office/drawing/2014/main" id="{6C524EB7-D981-C73B-F28A-A9DBF3150DD7}"/>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25">
              <a:extLst>
                <a:ext uri="{FF2B5EF4-FFF2-40B4-BE49-F238E27FC236}">
                  <a16:creationId xmlns:a16="http://schemas.microsoft.com/office/drawing/2014/main" id="{E908BB71-9F58-A5A7-4240-80675524A76C}"/>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26">
              <a:extLst>
                <a:ext uri="{FF2B5EF4-FFF2-40B4-BE49-F238E27FC236}">
                  <a16:creationId xmlns:a16="http://schemas.microsoft.com/office/drawing/2014/main" id="{30BC4312-D242-A76F-565B-F350C29D6833}"/>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27">
              <a:extLst>
                <a:ext uri="{FF2B5EF4-FFF2-40B4-BE49-F238E27FC236}">
                  <a16:creationId xmlns:a16="http://schemas.microsoft.com/office/drawing/2014/main" id="{45C40F4E-373E-A5EB-9588-BAF5B67E48E8}"/>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28">
              <a:extLst>
                <a:ext uri="{FF2B5EF4-FFF2-40B4-BE49-F238E27FC236}">
                  <a16:creationId xmlns:a16="http://schemas.microsoft.com/office/drawing/2014/main" id="{D88CC9F3-1D0D-21CE-E5E5-385F35279555}"/>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29">
              <a:extLst>
                <a:ext uri="{FF2B5EF4-FFF2-40B4-BE49-F238E27FC236}">
                  <a16:creationId xmlns:a16="http://schemas.microsoft.com/office/drawing/2014/main" id="{C0EA6440-0B80-59F5-C7BC-CF18D1F0CD3E}"/>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2" name="TextBox 11">
            <a:extLst>
              <a:ext uri="{FF2B5EF4-FFF2-40B4-BE49-F238E27FC236}">
                <a16:creationId xmlns:a16="http://schemas.microsoft.com/office/drawing/2014/main" id="{339DE345-C5A9-A98C-BC41-19DA8016F97A}"/>
              </a:ext>
            </a:extLst>
          </p:cNvPr>
          <p:cNvSpPr txBox="1"/>
          <p:nvPr/>
        </p:nvSpPr>
        <p:spPr>
          <a:xfrm>
            <a:off x="822135" y="1031090"/>
            <a:ext cx="1977625" cy="523220"/>
          </a:xfrm>
          <a:prstGeom prst="rect">
            <a:avLst/>
          </a:prstGeom>
          <a:noFill/>
        </p:spPr>
        <p:txBody>
          <a:bodyPr wrap="square">
            <a:spAutoFit/>
          </a:bodyPr>
          <a:lstStyle/>
          <a:p>
            <a:r>
              <a:rPr lang="es-ES" sz="2800" b="1"/>
              <a:t>Hàm Noise</a:t>
            </a:r>
          </a:p>
        </p:txBody>
      </p:sp>
      <p:grpSp>
        <p:nvGrpSpPr>
          <p:cNvPr id="49" name="Grupo 21">
            <a:extLst>
              <a:ext uri="{FF2B5EF4-FFF2-40B4-BE49-F238E27FC236}">
                <a16:creationId xmlns:a16="http://schemas.microsoft.com/office/drawing/2014/main" id="{B1C8C38A-A9BA-EF97-2A46-826686E6A058}"/>
              </a:ext>
            </a:extLst>
          </p:cNvPr>
          <p:cNvGrpSpPr/>
          <p:nvPr/>
        </p:nvGrpSpPr>
        <p:grpSpPr>
          <a:xfrm rot="10800000">
            <a:off x="197611" y="3978209"/>
            <a:ext cx="474934" cy="641705"/>
            <a:chOff x="9695170" y="5097057"/>
            <a:chExt cx="573099" cy="774340"/>
          </a:xfrm>
        </p:grpSpPr>
        <p:sp>
          <p:nvSpPr>
            <p:cNvPr id="50" name="Forma libre 22">
              <a:extLst>
                <a:ext uri="{FF2B5EF4-FFF2-40B4-BE49-F238E27FC236}">
                  <a16:creationId xmlns:a16="http://schemas.microsoft.com/office/drawing/2014/main" id="{F452F3D7-01F8-4A0E-CBCE-D9D38DE861DB}"/>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23">
              <a:extLst>
                <a:ext uri="{FF2B5EF4-FFF2-40B4-BE49-F238E27FC236}">
                  <a16:creationId xmlns:a16="http://schemas.microsoft.com/office/drawing/2014/main" id="{368CB0E1-0545-9269-A07B-F3AEDE4D133D}"/>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24">
              <a:extLst>
                <a:ext uri="{FF2B5EF4-FFF2-40B4-BE49-F238E27FC236}">
                  <a16:creationId xmlns:a16="http://schemas.microsoft.com/office/drawing/2014/main" id="{7D45BB8D-E174-834E-E66D-AAA8373B2D52}"/>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25">
              <a:extLst>
                <a:ext uri="{FF2B5EF4-FFF2-40B4-BE49-F238E27FC236}">
                  <a16:creationId xmlns:a16="http://schemas.microsoft.com/office/drawing/2014/main" id="{AF37BFBA-87D9-81F6-A77E-3A144B1950FE}"/>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26">
              <a:extLst>
                <a:ext uri="{FF2B5EF4-FFF2-40B4-BE49-F238E27FC236}">
                  <a16:creationId xmlns:a16="http://schemas.microsoft.com/office/drawing/2014/main" id="{DCCB654D-CE3C-E0AE-3E17-652EDA68B3D8}"/>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27">
              <a:extLst>
                <a:ext uri="{FF2B5EF4-FFF2-40B4-BE49-F238E27FC236}">
                  <a16:creationId xmlns:a16="http://schemas.microsoft.com/office/drawing/2014/main" id="{C1E49366-BA2C-E61C-8255-75E3877918D8}"/>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28">
              <a:extLst>
                <a:ext uri="{FF2B5EF4-FFF2-40B4-BE49-F238E27FC236}">
                  <a16:creationId xmlns:a16="http://schemas.microsoft.com/office/drawing/2014/main" id="{14C1C733-75B5-D47D-F4BA-1EDB150A46FD}"/>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29">
              <a:extLst>
                <a:ext uri="{FF2B5EF4-FFF2-40B4-BE49-F238E27FC236}">
                  <a16:creationId xmlns:a16="http://schemas.microsoft.com/office/drawing/2014/main" id="{7051C2EF-0766-B027-6540-D1F6057F6DF8}"/>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58" name="TextBox 57">
            <a:extLst>
              <a:ext uri="{FF2B5EF4-FFF2-40B4-BE49-F238E27FC236}">
                <a16:creationId xmlns:a16="http://schemas.microsoft.com/office/drawing/2014/main" id="{4F19C2E4-B97F-AB19-8C2F-12131B50E430}"/>
              </a:ext>
            </a:extLst>
          </p:cNvPr>
          <p:cNvSpPr txBox="1"/>
          <p:nvPr/>
        </p:nvSpPr>
        <p:spPr>
          <a:xfrm>
            <a:off x="822135" y="4109450"/>
            <a:ext cx="4685450" cy="531533"/>
          </a:xfrm>
          <a:prstGeom prst="rect">
            <a:avLst/>
          </a:prstGeom>
          <a:noFill/>
        </p:spPr>
        <p:txBody>
          <a:bodyPr wrap="square">
            <a:spAutoFit/>
          </a:bodyPr>
          <a:lstStyle/>
          <a:p>
            <a:r>
              <a:rPr lang="es-ES" sz="2800" b="1"/>
              <a:t>Định dạng dữ liệu huấn luyện</a:t>
            </a:r>
          </a:p>
        </p:txBody>
      </p:sp>
      <p:sp>
        <p:nvSpPr>
          <p:cNvPr id="39" name="TextBox 38">
            <a:extLst>
              <a:ext uri="{FF2B5EF4-FFF2-40B4-BE49-F238E27FC236}">
                <a16:creationId xmlns:a16="http://schemas.microsoft.com/office/drawing/2014/main" id="{75440DB5-F286-8625-99D3-C3728215BED8}"/>
              </a:ext>
            </a:extLst>
          </p:cNvPr>
          <p:cNvSpPr txBox="1"/>
          <p:nvPr/>
        </p:nvSpPr>
        <p:spPr>
          <a:xfrm>
            <a:off x="237582" y="1638181"/>
            <a:ext cx="4345758" cy="2308324"/>
          </a:xfrm>
          <a:prstGeom prst="rect">
            <a:avLst/>
          </a:prstGeom>
          <a:noFill/>
        </p:spPr>
        <p:txBody>
          <a:bodyPr wrap="square">
            <a:spAutoFit/>
          </a:bodyPr>
          <a:lstStyle/>
          <a:p>
            <a:r>
              <a:rPr lang="en-US">
                <a:latin typeface="Quicksand"/>
              </a:rPr>
              <a:t>Dùng 2 loại noise.Loại bỏ từ và thay thế bằng MASK. </a:t>
            </a:r>
            <a:r>
              <a:rPr lang="vi-VN"/>
              <a:t>35% số từ trong mỗi trường hợp bằng cách lấy mẫu ngẫu nhiên độ dài theo phân phối Poisson (</a:t>
            </a:r>
            <a:r>
              <a:rPr lang="el-GR"/>
              <a:t>λ = 3,5)</a:t>
            </a:r>
            <a:r>
              <a:rPr lang="en-US">
                <a:latin typeface="Quicksand"/>
              </a:rPr>
              <a:t>. Hoán vị thứ tự từ trong mỗi trường hợp.</a:t>
            </a:r>
            <a:r>
              <a:rPr lang="vi-VN"/>
              <a:t> Biểu tượng id ngôn ngữ &lt;LID&gt; được sử dụng làm mã thông báo ban đầu để dự đoán câu</a:t>
            </a:r>
            <a:endParaRPr lang="en-US">
              <a:latin typeface="Quicksand"/>
            </a:endParaRPr>
          </a:p>
        </p:txBody>
      </p:sp>
      <p:sp>
        <p:nvSpPr>
          <p:cNvPr id="43" name="TextBox 42">
            <a:extLst>
              <a:ext uri="{FF2B5EF4-FFF2-40B4-BE49-F238E27FC236}">
                <a16:creationId xmlns:a16="http://schemas.microsoft.com/office/drawing/2014/main" id="{317AB99C-0CD6-E393-E22B-0CB54F812A8E}"/>
              </a:ext>
            </a:extLst>
          </p:cNvPr>
          <p:cNvSpPr txBox="1"/>
          <p:nvPr/>
        </p:nvSpPr>
        <p:spPr>
          <a:xfrm>
            <a:off x="822135" y="4590411"/>
            <a:ext cx="4345758" cy="1200329"/>
          </a:xfrm>
          <a:prstGeom prst="rect">
            <a:avLst/>
          </a:prstGeom>
          <a:noFill/>
        </p:spPr>
        <p:txBody>
          <a:bodyPr wrap="square" lIns="91440" tIns="45720" rIns="91440" bIns="45720" anchor="t">
            <a:spAutoFit/>
          </a:bodyPr>
          <a:lstStyle/>
          <a:p>
            <a:r>
              <a:rPr lang="en-US" err="1">
                <a:latin typeface="Quicksand"/>
              </a:rPr>
              <a:t>Ví</a:t>
            </a:r>
            <a:r>
              <a:rPr lang="en-US">
                <a:latin typeface="Quicksand"/>
              </a:rPr>
              <a:t> </a:t>
            </a:r>
            <a:r>
              <a:rPr lang="en-US" err="1">
                <a:latin typeface="Quicksand"/>
              </a:rPr>
              <a:t>dụ</a:t>
            </a:r>
            <a:r>
              <a:rPr lang="en-US">
                <a:latin typeface="Quicksand"/>
              </a:rPr>
              <a:t>: </a:t>
            </a:r>
            <a:r>
              <a:rPr lang="en-US" err="1">
                <a:latin typeface="Quicksand"/>
              </a:rPr>
              <a:t>lấy</a:t>
            </a:r>
            <a:r>
              <a:rPr lang="en-US">
                <a:latin typeface="Quicksand"/>
              </a:rPr>
              <a:t> </a:t>
            </a:r>
            <a:r>
              <a:rPr lang="en-US" err="1">
                <a:latin typeface="Quicksand"/>
              </a:rPr>
              <a:t>một</a:t>
            </a:r>
            <a:r>
              <a:rPr lang="en-US">
                <a:latin typeface="Quicksand"/>
              </a:rPr>
              <a:t> ngôn </a:t>
            </a:r>
            <a:r>
              <a:rPr lang="en-US" err="1">
                <a:latin typeface="Quicksand"/>
              </a:rPr>
              <a:t>ngữ</a:t>
            </a:r>
            <a:r>
              <a:rPr lang="en-US">
                <a:latin typeface="Quicksand"/>
              </a:rPr>
              <a:t> </a:t>
            </a:r>
            <a:r>
              <a:rPr lang="en-US" err="1">
                <a:latin typeface="Quicksand"/>
              </a:rPr>
              <a:t>kí</a:t>
            </a:r>
            <a:r>
              <a:rPr lang="en-US">
                <a:latin typeface="Quicksand"/>
              </a:rPr>
              <a:t> </a:t>
            </a:r>
            <a:r>
              <a:rPr lang="en-US" err="1">
                <a:latin typeface="Quicksand"/>
              </a:rPr>
              <a:t>hiệu</a:t>
            </a:r>
            <a:r>
              <a:rPr lang="en-US">
                <a:latin typeface="Quicksand"/>
              </a:rPr>
              <a:t> id </a:t>
            </a:r>
            <a:r>
              <a:rPr lang="en-US" err="1">
                <a:latin typeface="Quicksand"/>
              </a:rPr>
              <a:t>là</a:t>
            </a:r>
            <a:r>
              <a:rPr lang="en-US">
                <a:latin typeface="Quicksand"/>
              </a:rPr>
              <a:t> &lt;LID&gt; </a:t>
            </a:r>
            <a:r>
              <a:rPr lang="en-US" err="1">
                <a:latin typeface="Quicksand"/>
              </a:rPr>
              <a:t>lấy</a:t>
            </a:r>
            <a:r>
              <a:rPr lang="en-US">
                <a:latin typeface="Quicksand"/>
              </a:rPr>
              <a:t> </a:t>
            </a:r>
            <a:r>
              <a:rPr lang="en-US" err="1">
                <a:latin typeface="Quicksand"/>
              </a:rPr>
              <a:t>nhiều</a:t>
            </a:r>
            <a:r>
              <a:rPr lang="en-US">
                <a:latin typeface="Quicksand"/>
              </a:rPr>
              <a:t> </a:t>
            </a:r>
            <a:r>
              <a:rPr lang="en-US" err="1">
                <a:latin typeface="Quicksand"/>
              </a:rPr>
              <a:t>mẫu</a:t>
            </a:r>
            <a:r>
              <a:rPr lang="en-US">
                <a:latin typeface="Quicksand"/>
              </a:rPr>
              <a:t> </a:t>
            </a:r>
            <a:r>
              <a:rPr lang="en-US" err="1">
                <a:latin typeface="Quicksand"/>
              </a:rPr>
              <a:t>câu</a:t>
            </a:r>
            <a:r>
              <a:rPr lang="en-US">
                <a:latin typeface="Quicksand"/>
              </a:rPr>
              <a:t> </a:t>
            </a:r>
            <a:r>
              <a:rPr lang="en-US" err="1">
                <a:latin typeface="Quicksand"/>
              </a:rPr>
              <a:t>liên</a:t>
            </a:r>
            <a:r>
              <a:rPr lang="en-US">
                <a:latin typeface="Quicksand"/>
              </a:rPr>
              <a:t> </a:t>
            </a:r>
            <a:r>
              <a:rPr lang="en-US" err="1">
                <a:latin typeface="Quicksand"/>
              </a:rPr>
              <a:t>tiếp</a:t>
            </a:r>
            <a:r>
              <a:rPr lang="en-US">
                <a:latin typeface="Quicksand"/>
              </a:rPr>
              <a:t> </a:t>
            </a:r>
            <a:r>
              <a:rPr lang="en-US" err="1">
                <a:latin typeface="Quicksand"/>
              </a:rPr>
              <a:t>nhất</a:t>
            </a:r>
            <a:r>
              <a:rPr lang="en-US">
                <a:latin typeface="Quicksand"/>
              </a:rPr>
              <a:t> </a:t>
            </a:r>
            <a:r>
              <a:rPr lang="en-US" err="1">
                <a:latin typeface="Quicksand"/>
              </a:rPr>
              <a:t>để</a:t>
            </a:r>
            <a:r>
              <a:rPr lang="en-US">
                <a:latin typeface="Quicksand"/>
              </a:rPr>
              <a:t> </a:t>
            </a:r>
            <a:r>
              <a:rPr lang="en-US" err="1">
                <a:latin typeface="Quicksand"/>
              </a:rPr>
              <a:t>đạt</a:t>
            </a:r>
            <a:r>
              <a:rPr lang="en-US">
                <a:latin typeface="Quicksand"/>
              </a:rPr>
              <a:t> </a:t>
            </a:r>
            <a:r>
              <a:rPr lang="en-US" err="1">
                <a:latin typeface="Quicksand"/>
              </a:rPr>
              <a:t>đến</a:t>
            </a:r>
            <a:r>
              <a:rPr lang="en-US">
                <a:latin typeface="Quicksand"/>
              </a:rPr>
              <a:t> </a:t>
            </a:r>
            <a:r>
              <a:rPr lang="en-US" err="1">
                <a:latin typeface="Quicksand"/>
              </a:rPr>
              <a:t>giới</a:t>
            </a:r>
            <a:r>
              <a:rPr lang="en-US">
                <a:latin typeface="Quicksand"/>
              </a:rPr>
              <a:t> </a:t>
            </a:r>
            <a:r>
              <a:rPr lang="en-US" err="1">
                <a:latin typeface="Quicksand"/>
              </a:rPr>
              <a:t>hạn</a:t>
            </a:r>
            <a:r>
              <a:rPr lang="en-US">
                <a:latin typeface="Quicksand"/>
              </a:rPr>
              <a:t> </a:t>
            </a:r>
            <a:r>
              <a:rPr lang="en-US" err="1">
                <a:latin typeface="Quicksand"/>
              </a:rPr>
              <a:t>là</a:t>
            </a:r>
            <a:r>
              <a:rPr lang="en-US">
                <a:latin typeface="Quicksand"/>
              </a:rPr>
              <a:t> 512 token. Các </a:t>
            </a:r>
            <a:r>
              <a:rPr lang="en-US" err="1">
                <a:latin typeface="Quicksand"/>
              </a:rPr>
              <a:t>câu</a:t>
            </a:r>
            <a:r>
              <a:rPr lang="en-US">
                <a:latin typeface="Quicksand"/>
              </a:rPr>
              <a:t> </a:t>
            </a:r>
            <a:r>
              <a:rPr lang="en-US" err="1">
                <a:latin typeface="Quicksand"/>
              </a:rPr>
              <a:t>sẽ</a:t>
            </a:r>
            <a:r>
              <a:rPr lang="en-US">
                <a:latin typeface="Quicksand"/>
              </a:rPr>
              <a:t> </a:t>
            </a:r>
            <a:r>
              <a:rPr lang="en-US" err="1">
                <a:latin typeface="Quicksand"/>
              </a:rPr>
              <a:t>được</a:t>
            </a:r>
            <a:r>
              <a:rPr lang="en-US">
                <a:latin typeface="Quicksand"/>
              </a:rPr>
              <a:t> </a:t>
            </a:r>
            <a:r>
              <a:rPr lang="en-US" err="1">
                <a:latin typeface="Quicksand"/>
              </a:rPr>
              <a:t>phân</a:t>
            </a:r>
            <a:r>
              <a:rPr lang="en-US">
                <a:latin typeface="Quicksand"/>
              </a:rPr>
              <a:t> </a:t>
            </a:r>
            <a:r>
              <a:rPr lang="en-US" err="1">
                <a:latin typeface="Quicksand"/>
              </a:rPr>
              <a:t>tách</a:t>
            </a:r>
            <a:r>
              <a:rPr lang="en-US">
                <a:latin typeface="Quicksand"/>
              </a:rPr>
              <a:t> </a:t>
            </a:r>
            <a:r>
              <a:rPr lang="en-US" err="1">
                <a:latin typeface="Quicksand"/>
              </a:rPr>
              <a:t>là</a:t>
            </a:r>
            <a:r>
              <a:rPr lang="en-US">
                <a:latin typeface="Quicksand"/>
              </a:rPr>
              <a:t> &lt;\S&gt;</a:t>
            </a:r>
          </a:p>
        </p:txBody>
      </p:sp>
      <p:pic>
        <p:nvPicPr>
          <p:cNvPr id="45" name="Picture 44">
            <a:extLst>
              <a:ext uri="{FF2B5EF4-FFF2-40B4-BE49-F238E27FC236}">
                <a16:creationId xmlns:a16="http://schemas.microsoft.com/office/drawing/2014/main" id="{DBCE0EE8-679F-5E17-DE5B-EE3B84BFF2C6}"/>
              </a:ext>
            </a:extLst>
          </p:cNvPr>
          <p:cNvPicPr>
            <a:picLocks noChangeAspect="1"/>
          </p:cNvPicPr>
          <p:nvPr/>
        </p:nvPicPr>
        <p:blipFill rotWithShape="1">
          <a:blip r:embed="rId2"/>
          <a:srcRect r="52756" b="-31593"/>
          <a:stretch/>
        </p:blipFill>
        <p:spPr>
          <a:xfrm>
            <a:off x="5766062" y="3629017"/>
            <a:ext cx="5282518" cy="593921"/>
          </a:xfrm>
          <a:prstGeom prst="rect">
            <a:avLst/>
          </a:prstGeom>
        </p:spPr>
      </p:pic>
      <p:pic>
        <p:nvPicPr>
          <p:cNvPr id="59" name="Picture 58">
            <a:extLst>
              <a:ext uri="{FF2B5EF4-FFF2-40B4-BE49-F238E27FC236}">
                <a16:creationId xmlns:a16="http://schemas.microsoft.com/office/drawing/2014/main" id="{0EB82638-CCAA-1E65-C7E7-A7BFF521C400}"/>
              </a:ext>
            </a:extLst>
          </p:cNvPr>
          <p:cNvPicPr>
            <a:picLocks noChangeAspect="1"/>
          </p:cNvPicPr>
          <p:nvPr/>
        </p:nvPicPr>
        <p:blipFill rotWithShape="1">
          <a:blip r:embed="rId3"/>
          <a:srcRect l="49135" t="705"/>
          <a:stretch/>
        </p:blipFill>
        <p:spPr>
          <a:xfrm>
            <a:off x="6400799" y="4590411"/>
            <a:ext cx="4439946" cy="344237"/>
          </a:xfrm>
          <a:prstGeom prst="rect">
            <a:avLst/>
          </a:prstGeom>
        </p:spPr>
      </p:pic>
      <p:pic>
        <p:nvPicPr>
          <p:cNvPr id="61" name="Picture 2" descr="Transformers BART Model Explained for Text Summarization">
            <a:extLst>
              <a:ext uri="{FF2B5EF4-FFF2-40B4-BE49-F238E27FC236}">
                <a16:creationId xmlns:a16="http://schemas.microsoft.com/office/drawing/2014/main" id="{E3F3FB3D-259E-2963-7A72-22EBCA980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785" y="1047527"/>
            <a:ext cx="6621072" cy="178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5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4700-F78E-184B-8DFF-117317E1A4F1}"/>
              </a:ext>
            </a:extLst>
          </p:cNvPr>
          <p:cNvSpPr>
            <a:spLocks noGrp="1"/>
          </p:cNvSpPr>
          <p:nvPr>
            <p:ph type="title"/>
          </p:nvPr>
        </p:nvSpPr>
        <p:spPr>
          <a:xfrm>
            <a:off x="156502" y="168978"/>
            <a:ext cx="8613872" cy="651718"/>
          </a:xfrm>
        </p:spPr>
        <p:txBody>
          <a:bodyPr>
            <a:normAutofit/>
          </a:bodyPr>
          <a:lstStyle/>
          <a:p>
            <a:r>
              <a:rPr lang="es-ES"/>
              <a:t>Pre-training &amp; Finetuning </a:t>
            </a:r>
          </a:p>
        </p:txBody>
      </p:sp>
      <p:grpSp>
        <p:nvGrpSpPr>
          <p:cNvPr id="73" name="Gráfico 626">
            <a:extLst>
              <a:ext uri="{FF2B5EF4-FFF2-40B4-BE49-F238E27FC236}">
                <a16:creationId xmlns:a16="http://schemas.microsoft.com/office/drawing/2014/main" id="{6C27D182-6FF9-74F7-5444-7AD9BBB8307A}"/>
              </a:ext>
            </a:extLst>
          </p:cNvPr>
          <p:cNvGrpSpPr/>
          <p:nvPr/>
        </p:nvGrpSpPr>
        <p:grpSpPr>
          <a:xfrm>
            <a:off x="259245" y="1420993"/>
            <a:ext cx="648972" cy="700849"/>
            <a:chOff x="4078069" y="3612865"/>
            <a:chExt cx="1054103" cy="1397987"/>
          </a:xfrm>
          <a:solidFill>
            <a:srgbClr val="262626"/>
          </a:solidFill>
        </p:grpSpPr>
        <p:sp>
          <p:nvSpPr>
            <p:cNvPr id="74" name="Forma libre 843">
              <a:extLst>
                <a:ext uri="{FF2B5EF4-FFF2-40B4-BE49-F238E27FC236}">
                  <a16:creationId xmlns:a16="http://schemas.microsoft.com/office/drawing/2014/main" id="{1FF94529-5E15-7DAF-D0E2-7EC25600EAB0}"/>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5" name="Forma libre 844">
              <a:extLst>
                <a:ext uri="{FF2B5EF4-FFF2-40B4-BE49-F238E27FC236}">
                  <a16:creationId xmlns:a16="http://schemas.microsoft.com/office/drawing/2014/main" id="{837D0E32-268A-93E0-2A61-99E6A267050D}"/>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6" name="Forma libre 845">
              <a:extLst>
                <a:ext uri="{FF2B5EF4-FFF2-40B4-BE49-F238E27FC236}">
                  <a16:creationId xmlns:a16="http://schemas.microsoft.com/office/drawing/2014/main" id="{6D4E477F-A5FE-D3D7-5C28-DE94D804007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846">
              <a:extLst>
                <a:ext uri="{FF2B5EF4-FFF2-40B4-BE49-F238E27FC236}">
                  <a16:creationId xmlns:a16="http://schemas.microsoft.com/office/drawing/2014/main" id="{26811CAF-F81E-3764-046F-1C58370FA103}"/>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847">
              <a:extLst>
                <a:ext uri="{FF2B5EF4-FFF2-40B4-BE49-F238E27FC236}">
                  <a16:creationId xmlns:a16="http://schemas.microsoft.com/office/drawing/2014/main" id="{B466F560-9C4B-4D0F-72AD-60E58109A07F}"/>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848">
              <a:extLst>
                <a:ext uri="{FF2B5EF4-FFF2-40B4-BE49-F238E27FC236}">
                  <a16:creationId xmlns:a16="http://schemas.microsoft.com/office/drawing/2014/main" id="{41841408-A567-6969-56B9-D5240DABE198}"/>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849">
              <a:extLst>
                <a:ext uri="{FF2B5EF4-FFF2-40B4-BE49-F238E27FC236}">
                  <a16:creationId xmlns:a16="http://schemas.microsoft.com/office/drawing/2014/main" id="{BAD07D48-F8E9-91F3-C35C-60548A4FC106}"/>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850">
              <a:extLst>
                <a:ext uri="{FF2B5EF4-FFF2-40B4-BE49-F238E27FC236}">
                  <a16:creationId xmlns:a16="http://schemas.microsoft.com/office/drawing/2014/main" id="{2BAA61E8-17B5-6ABA-48A0-F0C7C3732791}"/>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851">
              <a:extLst>
                <a:ext uri="{FF2B5EF4-FFF2-40B4-BE49-F238E27FC236}">
                  <a16:creationId xmlns:a16="http://schemas.microsoft.com/office/drawing/2014/main" id="{660681B7-DB36-E4F3-EC6D-9A864FC09B7F}"/>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852">
              <a:extLst>
                <a:ext uri="{FF2B5EF4-FFF2-40B4-BE49-F238E27FC236}">
                  <a16:creationId xmlns:a16="http://schemas.microsoft.com/office/drawing/2014/main" id="{6FF8EECE-68AF-6E79-2DD8-C699967B5BEE}"/>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4" name="Forma libre 853">
              <a:extLst>
                <a:ext uri="{FF2B5EF4-FFF2-40B4-BE49-F238E27FC236}">
                  <a16:creationId xmlns:a16="http://schemas.microsoft.com/office/drawing/2014/main" id="{0A8B4162-D007-8C09-0136-4D2A307B3BF6}"/>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5" name="Forma libre 854">
              <a:extLst>
                <a:ext uri="{FF2B5EF4-FFF2-40B4-BE49-F238E27FC236}">
                  <a16:creationId xmlns:a16="http://schemas.microsoft.com/office/drawing/2014/main" id="{DA3EA993-EEBE-EBB0-6628-7528C2CE9E57}"/>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6" name="Forma libre 855">
              <a:extLst>
                <a:ext uri="{FF2B5EF4-FFF2-40B4-BE49-F238E27FC236}">
                  <a16:creationId xmlns:a16="http://schemas.microsoft.com/office/drawing/2014/main" id="{880AB57F-0597-77D1-39AB-D50F7337E455}"/>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7" name="Forma libre 856">
              <a:extLst>
                <a:ext uri="{FF2B5EF4-FFF2-40B4-BE49-F238E27FC236}">
                  <a16:creationId xmlns:a16="http://schemas.microsoft.com/office/drawing/2014/main" id="{B5D869FB-5573-C6AD-3A13-06BEDE53EC23}"/>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101" name="Picture 100" descr="A picture containing text, line, diagram, font&#10;&#10;Description automatically generated">
            <a:extLst>
              <a:ext uri="{FF2B5EF4-FFF2-40B4-BE49-F238E27FC236}">
                <a16:creationId xmlns:a16="http://schemas.microsoft.com/office/drawing/2014/main" id="{702B6F0A-FF83-BD1C-49A5-CF1672FCEF21}"/>
              </a:ext>
            </a:extLst>
          </p:cNvPr>
          <p:cNvPicPr>
            <a:picLocks noChangeAspect="1"/>
          </p:cNvPicPr>
          <p:nvPr/>
        </p:nvPicPr>
        <p:blipFill>
          <a:blip r:embed="rId2"/>
          <a:stretch>
            <a:fillRect/>
          </a:stretch>
        </p:blipFill>
        <p:spPr>
          <a:xfrm>
            <a:off x="572049" y="3055494"/>
            <a:ext cx="7450552" cy="2381513"/>
          </a:xfrm>
          <a:prstGeom prst="rect">
            <a:avLst/>
          </a:prstGeom>
        </p:spPr>
      </p:pic>
      <p:cxnSp>
        <p:nvCxnSpPr>
          <p:cNvPr id="112" name="Straight Arrow Connector 111">
            <a:extLst>
              <a:ext uri="{FF2B5EF4-FFF2-40B4-BE49-F238E27FC236}">
                <a16:creationId xmlns:a16="http://schemas.microsoft.com/office/drawing/2014/main" id="{B0600F22-D01F-6F9E-3038-E42C86529B0B}"/>
              </a:ext>
            </a:extLst>
          </p:cNvPr>
          <p:cNvCxnSpPr>
            <a:cxnSpLocks/>
          </p:cNvCxnSpPr>
          <p:nvPr/>
        </p:nvCxnSpPr>
        <p:spPr>
          <a:xfrm flipH="1">
            <a:off x="5988885" y="2552316"/>
            <a:ext cx="1" cy="503178"/>
          </a:xfrm>
          <a:prstGeom prst="straightConnector1">
            <a:avLst/>
          </a:prstGeom>
          <a:ln w="57150">
            <a:solidFill>
              <a:srgbClr val="30B29A"/>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B726F3-64E0-0046-4F63-4B6B614BB956}"/>
              </a:ext>
            </a:extLst>
          </p:cNvPr>
          <p:cNvSpPr txBox="1"/>
          <p:nvPr/>
        </p:nvSpPr>
        <p:spPr>
          <a:xfrm>
            <a:off x="8022602" y="2971643"/>
            <a:ext cx="3795772" cy="3139321"/>
          </a:xfrm>
          <a:prstGeom prst="rect">
            <a:avLst/>
          </a:prstGeom>
          <a:noFill/>
        </p:spPr>
        <p:txBody>
          <a:bodyPr wrap="square">
            <a:spAutoFit/>
          </a:bodyPr>
          <a:lstStyle/>
          <a:p>
            <a:pPr algn="just"/>
            <a:r>
              <a:rPr lang="en-US" err="1">
                <a:latin typeface="Times New Roman" panose="02020603050405020304" pitchFamily="18" charset="0"/>
                <a:cs typeface="Times New Roman" panose="02020603050405020304" pitchFamily="18" charset="0"/>
              </a:rPr>
              <a:t>Đào</a:t>
            </a:r>
            <a:r>
              <a:rPr lang="en-US">
                <a:latin typeface="Times New Roman" panose="02020603050405020304" pitchFamily="18" charset="0"/>
                <a:cs typeface="Times New Roman" panose="02020603050405020304" pitchFamily="18" charset="0"/>
              </a:rPr>
              <a:t> tạo trước </a:t>
            </a:r>
            <a:r>
              <a:rPr lang="en-US" err="1">
                <a:latin typeface="Times New Roman" panose="02020603050405020304" pitchFamily="18" charset="0"/>
                <a:cs typeface="Times New Roman" panose="02020603050405020304" pitchFamily="18" charset="0"/>
              </a:rPr>
              <a:t>cặp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của mình trên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cặp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hai</a:t>
            </a:r>
            <a:r>
              <a:rPr lang="en-US">
                <a:latin typeface="Times New Roman" panose="02020603050405020304" pitchFamily="18" charset="0"/>
                <a:cs typeface="Times New Roman" panose="02020603050405020304" pitchFamily="18" charset="0"/>
              </a:rPr>
              <a:t>  văn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a:t>
            </a:r>
          </a:p>
          <a:p>
            <a:pPr algn="just"/>
            <a:r>
              <a:rPr lang="en-US">
                <a:latin typeface="Times New Roman" panose="02020603050405020304" pitchFamily="18" charset="0"/>
                <a:cs typeface="Times New Roman" panose="02020603050405020304" pitchFamily="18" charset="0"/>
              </a:rPr>
              <a:t>Tải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trọng số được tạo trước và </a:t>
            </a:r>
            <a:r>
              <a:rPr lang="en-US" err="1">
                <a:latin typeface="Times New Roman" panose="02020603050405020304" pitchFamily="18" charset="0"/>
                <a:cs typeface="Times New Roman" panose="02020603050405020304" pitchFamily="18" charset="0"/>
              </a:rPr>
              <a:t>huấn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luyện</a:t>
            </a:r>
            <a:r>
              <a:rPr lang="en-US">
                <a:latin typeface="Times New Roman" panose="02020603050405020304" pitchFamily="18" charset="0"/>
                <a:cs typeface="Times New Roman" panose="02020603050405020304" pitchFamily="18" charset="0"/>
              </a:rPr>
              <a:t> với mô hình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máy với teacher forcing. Đối với tất cả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hướng, </a:t>
            </a:r>
            <a:r>
              <a:rPr lang="en-US" err="1">
                <a:latin typeface="Times New Roman" panose="02020603050405020304" pitchFamily="18" charset="0"/>
                <a:cs typeface="Times New Roman" panose="02020603050405020304" pitchFamily="18" charset="0"/>
              </a:rPr>
              <a:t>chứng</a:t>
            </a:r>
            <a:r>
              <a:rPr lang="en-US">
                <a:latin typeface="Times New Roman" panose="02020603050405020304" pitchFamily="18" charset="0"/>
                <a:cs typeface="Times New Roman" panose="02020603050405020304" pitchFamily="18" charset="0"/>
              </a:rPr>
              <a:t> ta </a:t>
            </a:r>
            <a:r>
              <a:rPr lang="en-US" err="1">
                <a:latin typeface="Times New Roman" panose="02020603050405020304" pitchFamily="18" charset="0"/>
                <a:cs typeface="Times New Roman" panose="02020603050405020304" pitchFamily="18" charset="0"/>
              </a:rPr>
              <a:t>huấn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luyện</a:t>
            </a:r>
            <a:r>
              <a:rPr lang="en-US">
                <a:latin typeface="Times New Roman" panose="02020603050405020304" pitchFamily="18" charset="0"/>
                <a:cs typeface="Times New Roman" panose="02020603050405020304" pitchFamily="18" charset="0"/>
              </a:rPr>
              <a:t> với 0.3 </a:t>
            </a:r>
            <a:r>
              <a:rPr lang="en-US" err="1">
                <a:latin typeface="Times New Roman" panose="02020603050405020304" pitchFamily="18" charset="0"/>
                <a:cs typeface="Times New Roman" panose="02020603050405020304" pitchFamily="18" charset="0"/>
              </a:rPr>
              <a:t>droput</a:t>
            </a:r>
            <a:r>
              <a:rPr lang="en-US">
                <a:latin typeface="Times New Roman" panose="02020603050405020304" pitchFamily="18" charset="0"/>
                <a:cs typeface="Times New Roman" panose="02020603050405020304" pitchFamily="18" charset="0"/>
              </a:rPr>
              <a:t>, 0.2 </a:t>
            </a:r>
            <a:r>
              <a:rPr lang="en-US" err="1">
                <a:latin typeface="Times New Roman" panose="02020603050405020304" pitchFamily="18" charset="0"/>
                <a:cs typeface="Times New Roman" panose="02020603050405020304" pitchFamily="18" charset="0"/>
              </a:rPr>
              <a:t>lable</a:t>
            </a:r>
            <a:r>
              <a:rPr lang="en-US">
                <a:latin typeface="Times New Roman" panose="02020603050405020304" pitchFamily="18" charset="0"/>
                <a:cs typeface="Times New Roman" panose="02020603050405020304" pitchFamily="18" charset="0"/>
              </a:rPr>
              <a:t> smoothing, 25000 warm-up bước, learning rate là 3e-5.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việc giải mã, chúng ta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kiếm beam-search </a:t>
            </a:r>
            <a:r>
              <a:rPr lang="en-US" err="1">
                <a:latin typeface="Times New Roman" panose="02020603050405020304" pitchFamily="18" charset="0"/>
                <a:cs typeface="Times New Roman" panose="02020603050405020304" pitchFamily="18" charset="0"/>
              </a:rPr>
              <a:t>vơi</a:t>
            </a:r>
            <a:r>
              <a:rPr lang="en-US">
                <a:latin typeface="Times New Roman" panose="02020603050405020304" pitchFamily="18" charset="0"/>
                <a:cs typeface="Times New Roman" panose="02020603050405020304" pitchFamily="18" charset="0"/>
              </a:rPr>
              <a:t> size là 5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tất cả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hướng.</a:t>
            </a:r>
          </a:p>
        </p:txBody>
      </p:sp>
      <p:sp>
        <p:nvSpPr>
          <p:cNvPr id="9" name="TextBox 8">
            <a:extLst>
              <a:ext uri="{FF2B5EF4-FFF2-40B4-BE49-F238E27FC236}">
                <a16:creationId xmlns:a16="http://schemas.microsoft.com/office/drawing/2014/main" id="{2A7A79A9-2393-3764-9346-048F43ADC6E1}"/>
              </a:ext>
            </a:extLst>
          </p:cNvPr>
          <p:cNvSpPr txBox="1"/>
          <p:nvPr/>
        </p:nvSpPr>
        <p:spPr>
          <a:xfrm>
            <a:off x="999566" y="1282478"/>
            <a:ext cx="8942901" cy="923330"/>
          </a:xfrm>
          <a:prstGeom prst="rect">
            <a:avLst/>
          </a:prstGeom>
          <a:noFill/>
        </p:spPr>
        <p:txBody>
          <a:bodyPr wrap="square">
            <a:spAutoFit/>
          </a:bodyPr>
          <a:lstStyle/>
          <a:p>
            <a:r>
              <a:rPr lang="en-US" err="1">
                <a:latin typeface="Quicksand"/>
              </a:rPr>
              <a:t>Tiến</a:t>
            </a:r>
            <a:r>
              <a:rPr lang="en-US">
                <a:latin typeface="Quicksand"/>
              </a:rPr>
              <a:t> </a:t>
            </a:r>
            <a:r>
              <a:rPr lang="en-US" err="1">
                <a:latin typeface="Quicksand"/>
              </a:rPr>
              <a:t>hành</a:t>
            </a:r>
            <a:r>
              <a:rPr lang="en-US">
                <a:latin typeface="Quicksand"/>
              </a:rPr>
              <a:t> điều chỉnh </a:t>
            </a:r>
            <a:r>
              <a:rPr lang="en-US" err="1">
                <a:latin typeface="Quicksand"/>
              </a:rPr>
              <a:t>lại</a:t>
            </a:r>
            <a:r>
              <a:rPr lang="en-US">
                <a:latin typeface="Quicksand"/>
              </a:rPr>
              <a:t> (fine-tune) </a:t>
            </a:r>
            <a:r>
              <a:rPr lang="en-US" err="1">
                <a:latin typeface="Quicksand"/>
              </a:rPr>
              <a:t>các</a:t>
            </a:r>
            <a:r>
              <a:rPr lang="en-US">
                <a:latin typeface="Quicksand"/>
              </a:rPr>
              <a:t> mô hình đã được </a:t>
            </a:r>
            <a:r>
              <a:rPr lang="en-US" err="1">
                <a:latin typeface="Quicksand"/>
              </a:rPr>
              <a:t>huấn</a:t>
            </a:r>
            <a:r>
              <a:rPr lang="en-US">
                <a:latin typeface="Quicksand"/>
              </a:rPr>
              <a:t> </a:t>
            </a:r>
            <a:r>
              <a:rPr lang="en-US" err="1">
                <a:latin typeface="Quicksand"/>
              </a:rPr>
              <a:t>luyện</a:t>
            </a:r>
            <a:r>
              <a:rPr lang="en-US">
                <a:latin typeface="Quicksand"/>
              </a:rPr>
              <a:t> trước trên </a:t>
            </a:r>
            <a:r>
              <a:rPr lang="en-US" err="1">
                <a:latin typeface="Quicksand"/>
              </a:rPr>
              <a:t>nhiều</a:t>
            </a:r>
            <a:r>
              <a:rPr lang="en-US">
                <a:latin typeface="Quicksand"/>
              </a:rPr>
              <a:t> </a:t>
            </a:r>
            <a:r>
              <a:rPr lang="en-US" err="1">
                <a:latin typeface="Quicksand"/>
              </a:rPr>
              <a:t>ngôn</a:t>
            </a:r>
            <a:r>
              <a:rPr lang="en-US">
                <a:latin typeface="Quicksand"/>
              </a:rPr>
              <a:t> </a:t>
            </a:r>
            <a:r>
              <a:rPr lang="en-US" err="1">
                <a:latin typeface="Quicksand"/>
              </a:rPr>
              <a:t>ngữ</a:t>
            </a:r>
            <a:r>
              <a:rPr lang="en-US">
                <a:latin typeface="Quicksand"/>
              </a:rPr>
              <a:t> thành </a:t>
            </a:r>
            <a:r>
              <a:rPr lang="en-US" err="1">
                <a:latin typeface="Quicksand"/>
              </a:rPr>
              <a:t>một</a:t>
            </a:r>
            <a:r>
              <a:rPr lang="en-US">
                <a:latin typeface="Quicksand"/>
              </a:rPr>
              <a:t> </a:t>
            </a:r>
            <a:r>
              <a:rPr lang="en-US" err="1">
                <a:latin typeface="Quicksand"/>
              </a:rPr>
              <a:t>cặp</a:t>
            </a:r>
            <a:r>
              <a:rPr lang="en-US">
                <a:latin typeface="Quicksand"/>
              </a:rPr>
              <a:t> </a:t>
            </a:r>
            <a:r>
              <a:rPr lang="en-US" err="1">
                <a:latin typeface="Quicksand"/>
              </a:rPr>
              <a:t>dữ</a:t>
            </a:r>
            <a:r>
              <a:rPr lang="en-US">
                <a:latin typeface="Quicksand"/>
              </a:rPr>
              <a:t> </a:t>
            </a:r>
            <a:r>
              <a:rPr lang="en-US" err="1">
                <a:latin typeface="Quicksand"/>
              </a:rPr>
              <a:t>liệu</a:t>
            </a:r>
            <a:r>
              <a:rPr lang="en-US">
                <a:latin typeface="Quicksand"/>
              </a:rPr>
              <a:t> song </a:t>
            </a:r>
            <a:r>
              <a:rPr lang="en-US" err="1">
                <a:latin typeface="Quicksand"/>
              </a:rPr>
              <a:t>ngữ</a:t>
            </a:r>
            <a:r>
              <a:rPr lang="en-US">
                <a:latin typeface="Quicksand"/>
              </a:rPr>
              <a:t> </a:t>
            </a:r>
            <a:r>
              <a:rPr lang="en-US" err="1">
                <a:latin typeface="Quicksand"/>
              </a:rPr>
              <a:t>duy</a:t>
            </a:r>
            <a:r>
              <a:rPr lang="en-US">
                <a:latin typeface="Quicksand"/>
              </a:rPr>
              <a:t> nhất, </a:t>
            </a:r>
            <a:r>
              <a:rPr lang="en-US" err="1">
                <a:latin typeface="Quicksand"/>
              </a:rPr>
              <a:t>đưa</a:t>
            </a:r>
            <a:r>
              <a:rPr lang="en-US">
                <a:latin typeface="Quicksand"/>
              </a:rPr>
              <a:t> </a:t>
            </a:r>
            <a:r>
              <a:rPr lang="en-US" err="1">
                <a:latin typeface="Quicksand"/>
              </a:rPr>
              <a:t>ngôn</a:t>
            </a:r>
            <a:r>
              <a:rPr lang="en-US">
                <a:latin typeface="Quicksand"/>
              </a:rPr>
              <a:t> </a:t>
            </a:r>
            <a:r>
              <a:rPr lang="en-US" err="1">
                <a:latin typeface="Quicksand"/>
              </a:rPr>
              <a:t>ngữ</a:t>
            </a:r>
            <a:r>
              <a:rPr lang="en-US">
                <a:latin typeface="Quicksand"/>
              </a:rPr>
              <a:t> nguồn </a:t>
            </a:r>
            <a:r>
              <a:rPr lang="en-US" err="1">
                <a:latin typeface="Quicksand"/>
              </a:rPr>
              <a:t>vào</a:t>
            </a:r>
            <a:r>
              <a:rPr lang="en-US">
                <a:latin typeface="Quicksand"/>
              </a:rPr>
              <a:t> bộ mã </a:t>
            </a:r>
            <a:r>
              <a:rPr lang="en-US" err="1">
                <a:latin typeface="Quicksand"/>
              </a:rPr>
              <a:t>hóa</a:t>
            </a:r>
            <a:r>
              <a:rPr lang="en-US">
                <a:latin typeface="Quicksand"/>
              </a:rPr>
              <a:t> và giải mã </a:t>
            </a:r>
            <a:r>
              <a:rPr lang="en-US" err="1">
                <a:latin typeface="Quicksand"/>
              </a:rPr>
              <a:t>ngôn</a:t>
            </a:r>
            <a:r>
              <a:rPr lang="en-US">
                <a:latin typeface="Quicksand"/>
              </a:rPr>
              <a:t> </a:t>
            </a:r>
            <a:r>
              <a:rPr lang="en-US" err="1">
                <a:latin typeface="Quicksand"/>
              </a:rPr>
              <a:t>ngữ</a:t>
            </a:r>
            <a:r>
              <a:rPr lang="en-US">
                <a:latin typeface="Quicksand"/>
              </a:rPr>
              <a:t> </a:t>
            </a:r>
            <a:r>
              <a:rPr lang="en-US" err="1">
                <a:latin typeface="Quicksand"/>
              </a:rPr>
              <a:t>đích</a:t>
            </a:r>
            <a:r>
              <a:rPr lang="en-US">
                <a:latin typeface="Quicksand"/>
              </a:rPr>
              <a:t>.</a:t>
            </a:r>
          </a:p>
        </p:txBody>
      </p:sp>
    </p:spTree>
    <p:extLst>
      <p:ext uri="{BB962C8B-B14F-4D97-AF65-F5344CB8AC3E}">
        <p14:creationId xmlns:p14="http://schemas.microsoft.com/office/powerpoint/2010/main" val="37111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4700-F78E-184B-8DFF-117317E1A4F1}"/>
              </a:ext>
            </a:extLst>
          </p:cNvPr>
          <p:cNvSpPr>
            <a:spLocks noGrp="1"/>
          </p:cNvSpPr>
          <p:nvPr>
            <p:ph type="title"/>
          </p:nvPr>
        </p:nvSpPr>
        <p:spPr>
          <a:xfrm>
            <a:off x="156502" y="168978"/>
            <a:ext cx="8613872" cy="651718"/>
          </a:xfrm>
        </p:spPr>
        <p:txBody>
          <a:bodyPr>
            <a:normAutofit/>
          </a:bodyPr>
          <a:lstStyle/>
          <a:p>
            <a:r>
              <a:rPr lang="es-ES"/>
              <a:t>Pretraining &amp; Finetuning</a:t>
            </a:r>
          </a:p>
        </p:txBody>
      </p:sp>
      <p:grpSp>
        <p:nvGrpSpPr>
          <p:cNvPr id="91" name="Group 90">
            <a:extLst>
              <a:ext uri="{FF2B5EF4-FFF2-40B4-BE49-F238E27FC236}">
                <a16:creationId xmlns:a16="http://schemas.microsoft.com/office/drawing/2014/main" id="{9EC8FF18-BAD5-D1B8-69FE-3A25850823E8}"/>
              </a:ext>
            </a:extLst>
          </p:cNvPr>
          <p:cNvGrpSpPr/>
          <p:nvPr/>
        </p:nvGrpSpPr>
        <p:grpSpPr>
          <a:xfrm rot="678477">
            <a:off x="10830601" y="5890897"/>
            <a:ext cx="1574249" cy="1705008"/>
            <a:chOff x="7156101" y="1723555"/>
            <a:chExt cx="3177059" cy="3440950"/>
          </a:xfrm>
        </p:grpSpPr>
        <p:sp>
          <p:nvSpPr>
            <p:cNvPr id="4" name="Elipse 3">
              <a:extLst>
                <a:ext uri="{FF2B5EF4-FFF2-40B4-BE49-F238E27FC236}">
                  <a16:creationId xmlns:a16="http://schemas.microsoft.com/office/drawing/2014/main" id="{8EBDEABA-F272-B24B-A4BD-BED756F22707}"/>
                </a:ext>
              </a:extLst>
            </p:cNvPr>
            <p:cNvSpPr/>
            <p:nvPr/>
          </p:nvSpPr>
          <p:spPr>
            <a:xfrm>
              <a:off x="7543796" y="2375750"/>
              <a:ext cx="2788755" cy="2788755"/>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0F8D719A-C6BE-EB4B-8C4A-6DBBC95CC754}"/>
                </a:ext>
              </a:extLst>
            </p:cNvPr>
            <p:cNvGrpSpPr/>
            <p:nvPr/>
          </p:nvGrpSpPr>
          <p:grpSpPr>
            <a:xfrm>
              <a:off x="8525164" y="2978460"/>
              <a:ext cx="900286" cy="1476551"/>
              <a:chOff x="5728160" y="3844101"/>
              <a:chExt cx="744338" cy="1220782"/>
            </a:xfrm>
            <a:solidFill>
              <a:srgbClr val="262626"/>
            </a:solidFill>
          </p:grpSpPr>
          <p:sp>
            <p:nvSpPr>
              <p:cNvPr id="7" name="Forma libre 6">
                <a:extLst>
                  <a:ext uri="{FF2B5EF4-FFF2-40B4-BE49-F238E27FC236}">
                    <a16:creationId xmlns:a16="http://schemas.microsoft.com/office/drawing/2014/main" id="{294240A1-760E-B248-A1DE-DA479BF202ED}"/>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6DB577F3-2879-8D45-8F2C-F7BD61B4A5B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A70DE63C-8DB2-754C-966E-1B87BF303A8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33F6B9EB-4713-5443-ADD7-0A329F0A7B9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F73963B8-A81D-3346-B32F-C05F4939139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4D5B2ECB-8D78-954D-92DA-2FA659FC1BFC}"/>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EDBFCE44-B42F-554F-AF95-71DCCDD59058}"/>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1B72CED8-6C77-714E-BB7E-5D11824F58EE}"/>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930E54A9-CF9A-D248-8266-0A7FE1C9DBF0}"/>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02565D09-36A6-AA45-8F83-99FF59EFAC5B}"/>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7" name="Gráfico 626">
              <a:extLst>
                <a:ext uri="{FF2B5EF4-FFF2-40B4-BE49-F238E27FC236}">
                  <a16:creationId xmlns:a16="http://schemas.microsoft.com/office/drawing/2014/main" id="{DA631F70-C2B9-834D-A750-7778EAD39CBB}"/>
                </a:ext>
              </a:extLst>
            </p:cNvPr>
            <p:cNvGrpSpPr/>
            <p:nvPr/>
          </p:nvGrpSpPr>
          <p:grpSpPr>
            <a:xfrm rot="20655270">
              <a:off x="7156101" y="2108267"/>
              <a:ext cx="540154" cy="885902"/>
              <a:chOff x="5728160" y="3844101"/>
              <a:chExt cx="744338" cy="1220782"/>
            </a:xfrm>
            <a:solidFill>
              <a:srgbClr val="262626"/>
            </a:solidFill>
          </p:grpSpPr>
          <p:sp>
            <p:nvSpPr>
              <p:cNvPr id="18" name="Forma libre 17">
                <a:extLst>
                  <a:ext uri="{FF2B5EF4-FFF2-40B4-BE49-F238E27FC236}">
                    <a16:creationId xmlns:a16="http://schemas.microsoft.com/office/drawing/2014/main" id="{EDA8E993-CBAB-9F43-B4AF-C63C5D19AD32}"/>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B07C664D-1206-CE4A-A2B1-41DC83BE484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B16570F1-27F4-F748-8879-737551BF16E7}"/>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1BAAC1C9-6238-0E4A-9765-1B7FBE33C15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A3A2E75B-EC69-094D-87D1-31E13CDA18A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980677D8-6628-7B4E-899A-CD9147912385}"/>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BC646F8B-586A-DE4B-8D29-7D132C4A458D}"/>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96AF327A-C182-384D-AB8E-72B8AF625E7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2873A0A5-0956-FD4D-A358-99EC0E6CDA1D}"/>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ACC6822B-46AC-2D43-84F8-6FFD276E8F94}"/>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8" name="Gráfico 626">
              <a:extLst>
                <a:ext uri="{FF2B5EF4-FFF2-40B4-BE49-F238E27FC236}">
                  <a16:creationId xmlns:a16="http://schemas.microsoft.com/office/drawing/2014/main" id="{79A75058-96DE-5E45-9985-2A763E064F53}"/>
                </a:ext>
              </a:extLst>
            </p:cNvPr>
            <p:cNvGrpSpPr/>
            <p:nvPr/>
          </p:nvGrpSpPr>
          <p:grpSpPr>
            <a:xfrm rot="721713">
              <a:off x="9364522" y="1723555"/>
              <a:ext cx="384546" cy="656086"/>
              <a:chOff x="8052550" y="2237942"/>
              <a:chExt cx="737430" cy="1258152"/>
            </a:xfrm>
            <a:solidFill>
              <a:srgbClr val="262626"/>
            </a:solidFill>
          </p:grpSpPr>
          <p:sp>
            <p:nvSpPr>
              <p:cNvPr id="29" name="Forma libre 28">
                <a:extLst>
                  <a:ext uri="{FF2B5EF4-FFF2-40B4-BE49-F238E27FC236}">
                    <a16:creationId xmlns:a16="http://schemas.microsoft.com/office/drawing/2014/main" id="{E6B52ECA-BCA6-0C47-97B2-1DA3A3ACCA8F}"/>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F3D0CD70-AF3F-7544-8679-7B891E0B6E2F}"/>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6BBA4DD3-7585-CE42-ACAC-F1E2D73E145C}"/>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1B4D9382-6E4C-EC4D-A548-D704503E2965}"/>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D8C7E33A-7887-B34E-87B3-3CCB5F74056D}"/>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DF825A28-A4CA-9641-B85C-43A3F8A13325}"/>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34">
                <a:extLst>
                  <a:ext uri="{FF2B5EF4-FFF2-40B4-BE49-F238E27FC236}">
                    <a16:creationId xmlns:a16="http://schemas.microsoft.com/office/drawing/2014/main" id="{52C2EB7F-D561-4D44-A29B-AD6E1C3DC349}"/>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35">
                <a:extLst>
                  <a:ext uri="{FF2B5EF4-FFF2-40B4-BE49-F238E27FC236}">
                    <a16:creationId xmlns:a16="http://schemas.microsoft.com/office/drawing/2014/main" id="{129E178C-2F83-B14A-BEBE-70752DEFC338}"/>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64F28D1F-8AA1-5143-9854-E2FABD02D54A}"/>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33E33875-E7FC-B841-9C5E-D1C6F4E3B7BC}"/>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9" name="Gráfico 626">
              <a:extLst>
                <a:ext uri="{FF2B5EF4-FFF2-40B4-BE49-F238E27FC236}">
                  <a16:creationId xmlns:a16="http://schemas.microsoft.com/office/drawing/2014/main" id="{949AB07B-B196-7949-82E7-846B979252CE}"/>
                </a:ext>
              </a:extLst>
            </p:cNvPr>
            <p:cNvGrpSpPr/>
            <p:nvPr/>
          </p:nvGrpSpPr>
          <p:grpSpPr>
            <a:xfrm rot="1453524">
              <a:off x="9950256" y="4171798"/>
              <a:ext cx="382904" cy="627998"/>
              <a:chOff x="5728160" y="3844101"/>
              <a:chExt cx="744338" cy="1220782"/>
            </a:xfrm>
            <a:solidFill>
              <a:srgbClr val="262626"/>
            </a:solidFill>
          </p:grpSpPr>
          <p:sp>
            <p:nvSpPr>
              <p:cNvPr id="40" name="Forma libre 39">
                <a:extLst>
                  <a:ext uri="{FF2B5EF4-FFF2-40B4-BE49-F238E27FC236}">
                    <a16:creationId xmlns:a16="http://schemas.microsoft.com/office/drawing/2014/main" id="{2304EB6F-248B-2049-80AA-6FB0808D628A}"/>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7C53E406-A1FA-404A-B37A-197087DE927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0D7420D8-4CB8-454E-95C5-D108EB7CAEE6}"/>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95AE0BBD-803D-AC4A-A20E-C961183DC8E3}"/>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DE4A5829-433F-034A-B81B-86961D47C23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44">
                <a:extLst>
                  <a:ext uri="{FF2B5EF4-FFF2-40B4-BE49-F238E27FC236}">
                    <a16:creationId xmlns:a16="http://schemas.microsoft.com/office/drawing/2014/main" id="{BB3DE51B-024F-FF4E-9914-1E29E9946556}"/>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45">
                <a:extLst>
                  <a:ext uri="{FF2B5EF4-FFF2-40B4-BE49-F238E27FC236}">
                    <a16:creationId xmlns:a16="http://schemas.microsoft.com/office/drawing/2014/main" id="{57EDE00E-7CA8-7746-BB31-4C80CD07F9E7}"/>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46">
                <a:extLst>
                  <a:ext uri="{FF2B5EF4-FFF2-40B4-BE49-F238E27FC236}">
                    <a16:creationId xmlns:a16="http://schemas.microsoft.com/office/drawing/2014/main" id="{5D717EA0-3C5A-0648-A6C8-FB6E6C3D645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47">
                <a:extLst>
                  <a:ext uri="{FF2B5EF4-FFF2-40B4-BE49-F238E27FC236}">
                    <a16:creationId xmlns:a16="http://schemas.microsoft.com/office/drawing/2014/main" id="{1834479D-F9A6-B043-991F-3DB045BBAF7E}"/>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8">
                <a:extLst>
                  <a:ext uri="{FF2B5EF4-FFF2-40B4-BE49-F238E27FC236}">
                    <a16:creationId xmlns:a16="http://schemas.microsoft.com/office/drawing/2014/main" id="{3D26E7C0-C740-2C4C-877C-526CF09E9A9D}"/>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50" name="Gráfico 626">
              <a:extLst>
                <a:ext uri="{FF2B5EF4-FFF2-40B4-BE49-F238E27FC236}">
                  <a16:creationId xmlns:a16="http://schemas.microsoft.com/office/drawing/2014/main" id="{48726D64-D45C-CE44-8F08-F20CFE688944}"/>
                </a:ext>
              </a:extLst>
            </p:cNvPr>
            <p:cNvGrpSpPr/>
            <p:nvPr/>
          </p:nvGrpSpPr>
          <p:grpSpPr>
            <a:xfrm rot="21156012">
              <a:off x="7886490" y="3591296"/>
              <a:ext cx="334208" cy="570203"/>
              <a:chOff x="8052550" y="2237942"/>
              <a:chExt cx="737430" cy="1258152"/>
            </a:xfrm>
            <a:solidFill>
              <a:srgbClr val="262626"/>
            </a:solidFill>
          </p:grpSpPr>
          <p:sp>
            <p:nvSpPr>
              <p:cNvPr id="51" name="Forma libre 50">
                <a:extLst>
                  <a:ext uri="{FF2B5EF4-FFF2-40B4-BE49-F238E27FC236}">
                    <a16:creationId xmlns:a16="http://schemas.microsoft.com/office/drawing/2014/main" id="{18A5234D-A9F2-9142-9C38-888EF2CCD8DC}"/>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51">
                <a:extLst>
                  <a:ext uri="{FF2B5EF4-FFF2-40B4-BE49-F238E27FC236}">
                    <a16:creationId xmlns:a16="http://schemas.microsoft.com/office/drawing/2014/main" id="{6C30D138-E931-B647-91C2-90AABFACEA07}"/>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52">
                <a:extLst>
                  <a:ext uri="{FF2B5EF4-FFF2-40B4-BE49-F238E27FC236}">
                    <a16:creationId xmlns:a16="http://schemas.microsoft.com/office/drawing/2014/main" id="{4378AA6F-85B7-8349-ADB6-22F0EF73B9D5}"/>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53">
                <a:extLst>
                  <a:ext uri="{FF2B5EF4-FFF2-40B4-BE49-F238E27FC236}">
                    <a16:creationId xmlns:a16="http://schemas.microsoft.com/office/drawing/2014/main" id="{17FA5AD1-1043-D94D-A718-5D39D2F4904D}"/>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54">
                <a:extLst>
                  <a:ext uri="{FF2B5EF4-FFF2-40B4-BE49-F238E27FC236}">
                    <a16:creationId xmlns:a16="http://schemas.microsoft.com/office/drawing/2014/main" id="{4A334AF0-7235-FF42-A696-0C1495692CCB}"/>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55">
                <a:extLst>
                  <a:ext uri="{FF2B5EF4-FFF2-40B4-BE49-F238E27FC236}">
                    <a16:creationId xmlns:a16="http://schemas.microsoft.com/office/drawing/2014/main" id="{0E7A6181-2E51-1749-B00F-790F225BA4CA}"/>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56">
                <a:extLst>
                  <a:ext uri="{FF2B5EF4-FFF2-40B4-BE49-F238E27FC236}">
                    <a16:creationId xmlns:a16="http://schemas.microsoft.com/office/drawing/2014/main" id="{3CEA06F9-8CF1-2E4B-A324-8009C8F743CB}"/>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57">
                <a:extLst>
                  <a:ext uri="{FF2B5EF4-FFF2-40B4-BE49-F238E27FC236}">
                    <a16:creationId xmlns:a16="http://schemas.microsoft.com/office/drawing/2014/main" id="{AC6D588E-0A9C-244A-A38C-F1F208753E69}"/>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58">
                <a:extLst>
                  <a:ext uri="{FF2B5EF4-FFF2-40B4-BE49-F238E27FC236}">
                    <a16:creationId xmlns:a16="http://schemas.microsoft.com/office/drawing/2014/main" id="{F03EC580-07B3-7C43-9E68-EE5E87B4C7ED}"/>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59">
                <a:extLst>
                  <a:ext uri="{FF2B5EF4-FFF2-40B4-BE49-F238E27FC236}">
                    <a16:creationId xmlns:a16="http://schemas.microsoft.com/office/drawing/2014/main" id="{7C31E0CB-18DE-5A47-9062-D84AE69FD330}"/>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1" name="Gráfico 626">
              <a:extLst>
                <a:ext uri="{FF2B5EF4-FFF2-40B4-BE49-F238E27FC236}">
                  <a16:creationId xmlns:a16="http://schemas.microsoft.com/office/drawing/2014/main" id="{7D8388DD-BAD7-DB4E-A8C9-438C96831779}"/>
                </a:ext>
              </a:extLst>
            </p:cNvPr>
            <p:cNvGrpSpPr/>
            <p:nvPr/>
          </p:nvGrpSpPr>
          <p:grpSpPr>
            <a:xfrm rot="1453524">
              <a:off x="9903889" y="3077925"/>
              <a:ext cx="257622" cy="422524"/>
              <a:chOff x="5728160" y="3844101"/>
              <a:chExt cx="744338" cy="1220782"/>
            </a:xfrm>
            <a:solidFill>
              <a:srgbClr val="262626"/>
            </a:solidFill>
          </p:grpSpPr>
          <p:sp>
            <p:nvSpPr>
              <p:cNvPr id="62" name="Forma libre 61">
                <a:extLst>
                  <a:ext uri="{FF2B5EF4-FFF2-40B4-BE49-F238E27FC236}">
                    <a16:creationId xmlns:a16="http://schemas.microsoft.com/office/drawing/2014/main" id="{F753D288-7989-AE40-877F-1CCBABA61006}"/>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62">
                <a:extLst>
                  <a:ext uri="{FF2B5EF4-FFF2-40B4-BE49-F238E27FC236}">
                    <a16:creationId xmlns:a16="http://schemas.microsoft.com/office/drawing/2014/main" id="{7754BC59-F028-C146-81BD-C30752778AA0}"/>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63">
                <a:extLst>
                  <a:ext uri="{FF2B5EF4-FFF2-40B4-BE49-F238E27FC236}">
                    <a16:creationId xmlns:a16="http://schemas.microsoft.com/office/drawing/2014/main" id="{FEAC6CBA-BA64-C445-808F-66481E1118E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64">
                <a:extLst>
                  <a:ext uri="{FF2B5EF4-FFF2-40B4-BE49-F238E27FC236}">
                    <a16:creationId xmlns:a16="http://schemas.microsoft.com/office/drawing/2014/main" id="{381C8041-2B31-E548-AFD8-E7F57E649DAB}"/>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65">
                <a:extLst>
                  <a:ext uri="{FF2B5EF4-FFF2-40B4-BE49-F238E27FC236}">
                    <a16:creationId xmlns:a16="http://schemas.microsoft.com/office/drawing/2014/main" id="{965FB758-DECF-4147-9B35-E2810F25F7A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66">
                <a:extLst>
                  <a:ext uri="{FF2B5EF4-FFF2-40B4-BE49-F238E27FC236}">
                    <a16:creationId xmlns:a16="http://schemas.microsoft.com/office/drawing/2014/main" id="{B1FCB0F8-5216-A342-B5CC-34610A009CDE}"/>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67">
                <a:extLst>
                  <a:ext uri="{FF2B5EF4-FFF2-40B4-BE49-F238E27FC236}">
                    <a16:creationId xmlns:a16="http://schemas.microsoft.com/office/drawing/2014/main" id="{BC895C3F-F1B5-474C-82A1-8A23AE1E5D5B}"/>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68">
                <a:extLst>
                  <a:ext uri="{FF2B5EF4-FFF2-40B4-BE49-F238E27FC236}">
                    <a16:creationId xmlns:a16="http://schemas.microsoft.com/office/drawing/2014/main" id="{9EB0EB90-B28A-B943-AE94-D2155BDF952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69">
                <a:extLst>
                  <a:ext uri="{FF2B5EF4-FFF2-40B4-BE49-F238E27FC236}">
                    <a16:creationId xmlns:a16="http://schemas.microsoft.com/office/drawing/2014/main" id="{6BA17767-BE26-1C43-8B55-A0FBCE0CEEF8}"/>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70">
                <a:extLst>
                  <a:ext uri="{FF2B5EF4-FFF2-40B4-BE49-F238E27FC236}">
                    <a16:creationId xmlns:a16="http://schemas.microsoft.com/office/drawing/2014/main" id="{3A09ABDA-13A2-1247-B4F5-79AC706D3716}"/>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pic>
        <p:nvPicPr>
          <p:cNvPr id="90" name="Picture 89" descr="A picture containing text, screenshot, font, number&#10;&#10;Description automatically generated">
            <a:extLst>
              <a:ext uri="{FF2B5EF4-FFF2-40B4-BE49-F238E27FC236}">
                <a16:creationId xmlns:a16="http://schemas.microsoft.com/office/drawing/2014/main" id="{35583474-CD53-AD64-E6F8-A4A32B654CCF}"/>
              </a:ext>
            </a:extLst>
          </p:cNvPr>
          <p:cNvPicPr>
            <a:picLocks noChangeAspect="1"/>
          </p:cNvPicPr>
          <p:nvPr/>
        </p:nvPicPr>
        <p:blipFill>
          <a:blip r:embed="rId3"/>
          <a:stretch>
            <a:fillRect/>
          </a:stretch>
        </p:blipFill>
        <p:spPr>
          <a:xfrm>
            <a:off x="436640" y="1587089"/>
            <a:ext cx="4921934" cy="2752713"/>
          </a:xfrm>
          <a:prstGeom prst="rect">
            <a:avLst/>
          </a:prstGeom>
        </p:spPr>
      </p:pic>
      <p:sp>
        <p:nvSpPr>
          <p:cNvPr id="92" name="Marcador de contenido 2">
            <a:extLst>
              <a:ext uri="{FF2B5EF4-FFF2-40B4-BE49-F238E27FC236}">
                <a16:creationId xmlns:a16="http://schemas.microsoft.com/office/drawing/2014/main" id="{148FBB81-5108-BD0B-834D-EDFFB5452F2B}"/>
              </a:ext>
            </a:extLst>
          </p:cNvPr>
          <p:cNvSpPr>
            <a:spLocks noGrp="1"/>
          </p:cNvSpPr>
          <p:nvPr>
            <p:ph idx="1"/>
          </p:nvPr>
        </p:nvSpPr>
        <p:spPr>
          <a:xfrm>
            <a:off x="436640" y="4776048"/>
            <a:ext cx="5169436" cy="526828"/>
          </a:xfrm>
        </p:spPr>
        <p:txBody>
          <a:bodyPr vert="horz" lIns="91440" tIns="45720" rIns="91440" bIns="45720" rtlCol="0" anchor="t">
            <a:noAutofit/>
          </a:bodyPr>
          <a:lstStyle/>
          <a:p>
            <a:pPr algn="just">
              <a:lnSpc>
                <a:spcPct val="107000"/>
              </a:lnSpc>
              <a:spcAft>
                <a:spcPts val="800"/>
              </a:spcAft>
            </a:pPr>
            <a:r>
              <a:rPr lang="en-US" sz="1800">
                <a:latin typeface="Quicksand"/>
                <a:ea typeface="Calibri" panose="020F0502020204030204" pitchFamily="34" charset="0"/>
                <a:cs typeface="Times New Roman"/>
              </a:rPr>
              <a:t>Việc </a:t>
            </a:r>
            <a:r>
              <a:rPr lang="en-US" sz="1800" err="1">
                <a:latin typeface="Quicksand"/>
                <a:ea typeface="Calibri" panose="020F0502020204030204" pitchFamily="34" charset="0"/>
                <a:cs typeface="Times New Roman"/>
              </a:rPr>
              <a:t>khởi</a:t>
            </a:r>
            <a:r>
              <a:rPr lang="en-US" sz="1800">
                <a:latin typeface="Quicksand"/>
                <a:ea typeface="Calibri" panose="020F0502020204030204" pitchFamily="34" charset="0"/>
                <a:cs typeface="Times New Roman"/>
              </a:rPr>
              <a:t> tạo với trọng số mBART25 được </a:t>
            </a:r>
            <a:r>
              <a:rPr lang="en-US" sz="1800" err="1">
                <a:latin typeface="Quicksand"/>
                <a:ea typeface="Calibri" panose="020F0502020204030204" pitchFamily="34" charset="0"/>
                <a:cs typeface="Times New Roman"/>
              </a:rPr>
              <a:t>đào</a:t>
            </a:r>
            <a:r>
              <a:rPr lang="en-US" sz="1800">
                <a:latin typeface="Quicksand"/>
                <a:ea typeface="Calibri" panose="020F0502020204030204" pitchFamily="34" charset="0"/>
                <a:cs typeface="Times New Roman"/>
              </a:rPr>
              <a:t> tạo trước </a:t>
            </a:r>
            <a:r>
              <a:rPr lang="en-US" sz="1800" err="1">
                <a:latin typeface="Quicksand"/>
                <a:ea typeface="Calibri" panose="020F0502020204030204" pitchFamily="34" charset="0"/>
                <a:cs typeface="Times New Roman"/>
              </a:rPr>
              <a:t>cho</a:t>
            </a:r>
            <a:r>
              <a:rPr lang="en-US" sz="1800">
                <a:latin typeface="Quicksand"/>
                <a:ea typeface="Calibri" panose="020F0502020204030204" pitchFamily="34" charset="0"/>
                <a:cs typeface="Times New Roman"/>
              </a:rPr>
              <a:t> thấy </a:t>
            </a:r>
            <a:r>
              <a:rPr lang="en-US" sz="1800" err="1">
                <a:latin typeface="Quicksand"/>
                <a:ea typeface="Calibri" panose="020F0502020204030204" pitchFamily="34" charset="0"/>
                <a:cs typeface="Times New Roman"/>
              </a:rPr>
              <a:t>mức</a:t>
            </a:r>
            <a:r>
              <a:rPr lang="en-US" sz="1800">
                <a:latin typeface="Quicksand"/>
                <a:ea typeface="Calibri" panose="020F0502020204030204" pitchFamily="34" charset="0"/>
                <a:cs typeface="Times New Roman"/>
              </a:rPr>
              <a:t> </a:t>
            </a:r>
            <a:r>
              <a:rPr lang="en-US" sz="1800" err="1">
                <a:latin typeface="Quicksand"/>
                <a:ea typeface="Calibri" panose="020F0502020204030204" pitchFamily="34" charset="0"/>
                <a:cs typeface="Times New Roman"/>
              </a:rPr>
              <a:t>tăng</a:t>
            </a:r>
            <a:r>
              <a:rPr lang="en-US" sz="1800">
                <a:latin typeface="Quicksand"/>
                <a:ea typeface="Calibri" panose="020F0502020204030204" pitchFamily="34" charset="0"/>
                <a:cs typeface="Times New Roman"/>
              </a:rPr>
              <a:t> trên tất cả </a:t>
            </a:r>
            <a:r>
              <a:rPr lang="en-US" sz="1800" err="1">
                <a:latin typeface="Quicksand"/>
                <a:ea typeface="Calibri" panose="020F0502020204030204" pitchFamily="34" charset="0"/>
                <a:cs typeface="Times New Roman"/>
              </a:rPr>
              <a:t>các</a:t>
            </a:r>
            <a:r>
              <a:rPr lang="en-US" sz="1800">
                <a:latin typeface="Quicksand"/>
                <a:ea typeface="Calibri" panose="020F0502020204030204" pitchFamily="34" charset="0"/>
                <a:cs typeface="Times New Roman"/>
              </a:rPr>
              <a:t> </a:t>
            </a:r>
            <a:r>
              <a:rPr lang="en-US" sz="1800" err="1">
                <a:latin typeface="Quicksand"/>
                <a:ea typeface="Calibri" panose="020F0502020204030204" pitchFamily="34" charset="0"/>
                <a:cs typeface="Times New Roman"/>
              </a:rPr>
              <a:t>cặp</a:t>
            </a:r>
            <a:r>
              <a:rPr lang="en-US" sz="1800">
                <a:latin typeface="Quicksand"/>
                <a:ea typeface="Calibri" panose="020F0502020204030204" pitchFamily="34" charset="0"/>
                <a:cs typeface="Times New Roman"/>
              </a:rPr>
              <a:t> </a:t>
            </a:r>
            <a:r>
              <a:rPr lang="en-US" sz="1800" err="1">
                <a:latin typeface="Quicksand"/>
                <a:ea typeface="Calibri" panose="020F0502020204030204" pitchFamily="34" charset="0"/>
                <a:cs typeface="Times New Roman"/>
              </a:rPr>
              <a:t>tài</a:t>
            </a:r>
            <a:r>
              <a:rPr lang="en-US" sz="1800">
                <a:latin typeface="Quicksand"/>
                <a:ea typeface="Calibri" panose="020F0502020204030204" pitchFamily="34" charset="0"/>
                <a:cs typeface="Times New Roman"/>
              </a:rPr>
              <a:t> nguyên thấp và trung bình </a:t>
            </a:r>
            <a:r>
              <a:rPr lang="en-US" sz="1800" err="1">
                <a:latin typeface="Quicksand"/>
                <a:ea typeface="Calibri" panose="020F0502020204030204" pitchFamily="34" charset="0"/>
                <a:cs typeface="Times New Roman"/>
              </a:rPr>
              <a:t>khi</a:t>
            </a:r>
            <a:r>
              <a:rPr lang="en-US" sz="1800">
                <a:latin typeface="Quicksand"/>
                <a:ea typeface="Calibri" panose="020F0502020204030204" pitchFamily="34" charset="0"/>
                <a:cs typeface="Times New Roman"/>
              </a:rPr>
              <a:t> so </a:t>
            </a:r>
            <a:r>
              <a:rPr lang="en-US" sz="1800" err="1">
                <a:latin typeface="Quicksand"/>
                <a:ea typeface="Calibri" panose="020F0502020204030204" pitchFamily="34" charset="0"/>
                <a:cs typeface="Times New Roman"/>
              </a:rPr>
              <a:t>sánh</a:t>
            </a:r>
            <a:r>
              <a:rPr lang="en-US" sz="1800">
                <a:latin typeface="Quicksand"/>
                <a:ea typeface="Calibri" panose="020F0502020204030204" pitchFamily="34" charset="0"/>
                <a:cs typeface="Times New Roman"/>
              </a:rPr>
              <a:t> với </a:t>
            </a:r>
            <a:r>
              <a:rPr lang="en-US" sz="1800" err="1">
                <a:latin typeface="Quicksand"/>
                <a:ea typeface="Calibri" panose="020F0502020204030204" pitchFamily="34" charset="0"/>
                <a:cs typeface="Times New Roman"/>
              </a:rPr>
              <a:t>các</a:t>
            </a:r>
            <a:r>
              <a:rPr lang="en-US" sz="1800">
                <a:latin typeface="Quicksand"/>
                <a:ea typeface="Calibri" panose="020F0502020204030204" pitchFamily="34" charset="0"/>
                <a:cs typeface="Times New Roman"/>
              </a:rPr>
              <a:t> đường cơ </a:t>
            </a:r>
            <a:r>
              <a:rPr lang="en-US" sz="1800" err="1">
                <a:latin typeface="Quicksand"/>
                <a:ea typeface="Calibri" panose="020F0502020204030204" pitchFamily="34" charset="0"/>
                <a:cs typeface="Times New Roman"/>
              </a:rPr>
              <a:t>sở</a:t>
            </a:r>
            <a:r>
              <a:rPr lang="en-US" sz="1800">
                <a:latin typeface="Quicksand"/>
                <a:ea typeface="Calibri" panose="020F0502020204030204" pitchFamily="34" charset="0"/>
                <a:cs typeface="Times New Roman"/>
              </a:rPr>
              <a:t> được </a:t>
            </a:r>
            <a:r>
              <a:rPr lang="en-US" sz="1800" err="1">
                <a:latin typeface="Quicksand"/>
                <a:ea typeface="Calibri" panose="020F0502020204030204" pitchFamily="34" charset="0"/>
                <a:cs typeface="Times New Roman"/>
              </a:rPr>
              <a:t>khởi</a:t>
            </a:r>
            <a:r>
              <a:rPr lang="en-US" sz="1800">
                <a:latin typeface="Quicksand"/>
                <a:ea typeface="Calibri" panose="020F0502020204030204" pitchFamily="34" charset="0"/>
                <a:cs typeface="Times New Roman"/>
              </a:rPr>
              <a:t> tạo </a:t>
            </a:r>
            <a:r>
              <a:rPr lang="en-US" sz="1800" err="1">
                <a:latin typeface="Quicksand"/>
                <a:ea typeface="Calibri" panose="020F0502020204030204" pitchFamily="34" charset="0"/>
                <a:cs typeface="Times New Roman"/>
              </a:rPr>
              <a:t>ngẫu</a:t>
            </a:r>
            <a:r>
              <a:rPr lang="en-US" sz="1800">
                <a:latin typeface="Quicksand"/>
                <a:ea typeface="Calibri" panose="020F0502020204030204" pitchFamily="34" charset="0"/>
                <a:cs typeface="Times New Roman"/>
              </a:rPr>
              <a:t> </a:t>
            </a:r>
            <a:r>
              <a:rPr lang="en-US" sz="1800" err="1">
                <a:latin typeface="Quicksand"/>
                <a:ea typeface="Calibri" panose="020F0502020204030204" pitchFamily="34" charset="0"/>
                <a:cs typeface="Times New Roman"/>
              </a:rPr>
              <a:t>nhiên</a:t>
            </a:r>
            <a:r>
              <a:rPr lang="en-US" sz="1800">
                <a:latin typeface="Quicksand"/>
                <a:ea typeface="Calibri" panose="020F0502020204030204" pitchFamily="34" charset="0"/>
                <a:cs typeface="Times New Roman"/>
              </a:rPr>
              <a:t>. Các </a:t>
            </a:r>
            <a:r>
              <a:rPr lang="en-US" sz="1800" err="1">
                <a:latin typeface="Quicksand"/>
                <a:ea typeface="Calibri" panose="020F0502020204030204" pitchFamily="34" charset="0"/>
                <a:cs typeface="Times New Roman"/>
              </a:rPr>
              <a:t>cặp</a:t>
            </a:r>
            <a:r>
              <a:rPr lang="en-US" sz="1800">
                <a:latin typeface="Quicksand"/>
                <a:ea typeface="Calibri" panose="020F0502020204030204" pitchFamily="34" charset="0"/>
                <a:cs typeface="Times New Roman"/>
              </a:rPr>
              <a:t> </a:t>
            </a:r>
            <a:r>
              <a:rPr lang="en-US" sz="1800" err="1">
                <a:latin typeface="Quicksand"/>
                <a:ea typeface="Calibri" panose="020F0502020204030204" pitchFamily="34" charset="0"/>
                <a:cs typeface="Times New Roman"/>
              </a:rPr>
              <a:t>tài</a:t>
            </a:r>
            <a:r>
              <a:rPr lang="en-US" sz="1800">
                <a:latin typeface="Quicksand"/>
                <a:ea typeface="Calibri" panose="020F0502020204030204" pitchFamily="34" charset="0"/>
                <a:cs typeface="Times New Roman"/>
              </a:rPr>
              <a:t> nguyên thấp En-Vi, En-Tr, En-</a:t>
            </a:r>
            <a:r>
              <a:rPr lang="en-US" sz="1800" err="1">
                <a:latin typeface="Quicksand"/>
                <a:ea typeface="Calibri" panose="020F0502020204030204" pitchFamily="34" charset="0"/>
                <a:cs typeface="Times New Roman"/>
              </a:rPr>
              <a:t>Ti</a:t>
            </a:r>
            <a:r>
              <a:rPr lang="en-US" sz="1800">
                <a:latin typeface="Quicksand"/>
                <a:ea typeface="Calibri" panose="020F0502020204030204" pitchFamily="34" charset="0"/>
                <a:cs typeface="Times New Roman"/>
              </a:rPr>
              <a:t>.</a:t>
            </a:r>
            <a:endParaRPr lang="es-ES" sz="1800">
              <a:latin typeface="Quicksand"/>
              <a:ea typeface="Calibri" panose="020F0502020204030204" pitchFamily="34" charset="0"/>
            </a:endParaRPr>
          </a:p>
        </p:txBody>
      </p:sp>
      <p:pic>
        <p:nvPicPr>
          <p:cNvPr id="93" name="Picture 92" descr="A picture containing text, font, screenshot, number&#10;&#10;Description automatically generated">
            <a:extLst>
              <a:ext uri="{FF2B5EF4-FFF2-40B4-BE49-F238E27FC236}">
                <a16:creationId xmlns:a16="http://schemas.microsoft.com/office/drawing/2014/main" id="{A4A74E1C-36A5-519F-9ABD-287EFB2E5EED}"/>
              </a:ext>
            </a:extLst>
          </p:cNvPr>
          <p:cNvPicPr>
            <a:picLocks noChangeAspect="1"/>
          </p:cNvPicPr>
          <p:nvPr/>
        </p:nvPicPr>
        <p:blipFill>
          <a:blip r:embed="rId4"/>
          <a:stretch>
            <a:fillRect/>
          </a:stretch>
        </p:blipFill>
        <p:spPr>
          <a:xfrm>
            <a:off x="6850828" y="2273745"/>
            <a:ext cx="4002578" cy="1223010"/>
          </a:xfrm>
          <a:prstGeom prst="rect">
            <a:avLst/>
          </a:prstGeom>
        </p:spPr>
      </p:pic>
      <p:grpSp>
        <p:nvGrpSpPr>
          <p:cNvPr id="98" name="Group 97">
            <a:extLst>
              <a:ext uri="{FF2B5EF4-FFF2-40B4-BE49-F238E27FC236}">
                <a16:creationId xmlns:a16="http://schemas.microsoft.com/office/drawing/2014/main" id="{3E337B05-26B9-4E0C-976F-763D89781B1C}"/>
              </a:ext>
            </a:extLst>
          </p:cNvPr>
          <p:cNvGrpSpPr/>
          <p:nvPr/>
        </p:nvGrpSpPr>
        <p:grpSpPr>
          <a:xfrm>
            <a:off x="5837186" y="1979490"/>
            <a:ext cx="409343" cy="3659198"/>
            <a:chOff x="5803618" y="1600941"/>
            <a:chExt cx="567813" cy="5075777"/>
          </a:xfrm>
        </p:grpSpPr>
        <p:sp>
          <p:nvSpPr>
            <p:cNvPr id="94" name="Google Shape;1824;p38">
              <a:extLst>
                <a:ext uri="{FF2B5EF4-FFF2-40B4-BE49-F238E27FC236}">
                  <a16:creationId xmlns:a16="http://schemas.microsoft.com/office/drawing/2014/main" id="{275C17F4-E7C9-071F-83CC-342E8852E87B}"/>
                </a:ext>
              </a:extLst>
            </p:cNvPr>
            <p:cNvSpPr/>
            <p:nvPr/>
          </p:nvSpPr>
          <p:spPr>
            <a:xfrm rot="5400000">
              <a:off x="4944027" y="2460532"/>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95" name="Google Shape;1824;p38">
              <a:extLst>
                <a:ext uri="{FF2B5EF4-FFF2-40B4-BE49-F238E27FC236}">
                  <a16:creationId xmlns:a16="http://schemas.microsoft.com/office/drawing/2014/main" id="{2C1348DC-C367-CD89-8AF1-499BFC31B53E}"/>
                </a:ext>
              </a:extLst>
            </p:cNvPr>
            <p:cNvSpPr/>
            <p:nvPr/>
          </p:nvSpPr>
          <p:spPr>
            <a:xfrm rot="5400000">
              <a:off x="5321617" y="3531198"/>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96" name="Google Shape;1824;p38">
              <a:extLst>
                <a:ext uri="{FF2B5EF4-FFF2-40B4-BE49-F238E27FC236}">
                  <a16:creationId xmlns:a16="http://schemas.microsoft.com/office/drawing/2014/main" id="{3104CF05-F69C-FA52-7903-C58C862AAFA4}"/>
                </a:ext>
              </a:extLst>
            </p:cNvPr>
            <p:cNvSpPr/>
            <p:nvPr/>
          </p:nvSpPr>
          <p:spPr>
            <a:xfrm rot="5400000">
              <a:off x="4958693" y="474801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97" name="Google Shape;1824;p38">
              <a:extLst>
                <a:ext uri="{FF2B5EF4-FFF2-40B4-BE49-F238E27FC236}">
                  <a16:creationId xmlns:a16="http://schemas.microsoft.com/office/drawing/2014/main" id="{08B251E6-AE27-FFE7-C7A1-13202773835C}"/>
                </a:ext>
              </a:extLst>
            </p:cNvPr>
            <p:cNvSpPr/>
            <p:nvPr/>
          </p:nvSpPr>
          <p:spPr>
            <a:xfrm rot="5400000">
              <a:off x="5321616" y="562690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grpSp>
      <p:sp>
        <p:nvSpPr>
          <p:cNvPr id="99" name="Marcador de contenido 2">
            <a:extLst>
              <a:ext uri="{FF2B5EF4-FFF2-40B4-BE49-F238E27FC236}">
                <a16:creationId xmlns:a16="http://schemas.microsoft.com/office/drawing/2014/main" id="{FF2E0705-4E12-84C1-6F5F-3468067243F4}"/>
              </a:ext>
            </a:extLst>
          </p:cNvPr>
          <p:cNvSpPr txBox="1">
            <a:spLocks/>
          </p:cNvSpPr>
          <p:nvPr/>
        </p:nvSpPr>
        <p:spPr>
          <a:xfrm>
            <a:off x="6552241" y="4757322"/>
            <a:ext cx="5169436" cy="5268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US" sz="1800">
                <a:effectLst/>
                <a:latin typeface="Quicksand"/>
                <a:ea typeface="Calibri" panose="020F0502020204030204" pitchFamily="34" charset="0"/>
              </a:rPr>
              <a:t>Đối với </a:t>
            </a:r>
            <a:r>
              <a:rPr lang="en-US" sz="1800">
                <a:latin typeface="Quicksand"/>
                <a:ea typeface="Calibri" panose="020F0502020204030204" pitchFamily="34" charset="0"/>
              </a:rPr>
              <a:t>trường</a:t>
            </a:r>
            <a:r>
              <a:rPr lang="en-US" sz="1800">
                <a:effectLst/>
                <a:latin typeface="Quicksand"/>
                <a:ea typeface="Calibri" panose="020F0502020204030204" pitchFamily="34" charset="0"/>
              </a:rPr>
              <a:t> hợp </a:t>
            </a:r>
            <a:r>
              <a:rPr lang="en-US" sz="1800" err="1">
                <a:effectLst/>
                <a:latin typeface="Quicksand"/>
                <a:ea typeface="Calibri" panose="020F0502020204030204" pitchFamily="34" charset="0"/>
              </a:rPr>
              <a:t>tài</a:t>
            </a:r>
            <a:r>
              <a:rPr lang="en-US" sz="1800">
                <a:effectLst/>
                <a:latin typeface="Quicksand"/>
                <a:ea typeface="Calibri" panose="020F0502020204030204" pitchFamily="34" charset="0"/>
              </a:rPr>
              <a:t> nguyên </a:t>
            </a:r>
            <a:r>
              <a:rPr lang="en-US" sz="1800" err="1">
                <a:effectLst/>
                <a:latin typeface="Quicksand"/>
                <a:ea typeface="Calibri" panose="020F0502020204030204" pitchFamily="34" charset="0"/>
              </a:rPr>
              <a:t>cao</a:t>
            </a:r>
            <a:r>
              <a:rPr lang="en-US" sz="1800">
                <a:effectLst/>
                <a:latin typeface="Quicksand"/>
                <a:ea typeface="Calibri" panose="020F0502020204030204" pitchFamily="34" charset="0"/>
              </a:rPr>
              <a:t>, chúng ta </a:t>
            </a:r>
            <a:r>
              <a:rPr lang="en-US" sz="1800" err="1">
                <a:effectLst/>
                <a:latin typeface="Quicksand"/>
                <a:ea typeface="Calibri" panose="020F0502020204030204" pitchFamily="34" charset="0"/>
              </a:rPr>
              <a:t>không</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thể</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quan</a:t>
            </a:r>
            <a:r>
              <a:rPr lang="en-US" sz="1800">
                <a:effectLst/>
                <a:latin typeface="Quicksand"/>
                <a:ea typeface="Calibri" panose="020F0502020204030204" pitchFamily="34" charset="0"/>
              </a:rPr>
              <a:t> sát được </a:t>
            </a:r>
            <a:r>
              <a:rPr lang="en-US" sz="1800" err="1">
                <a:effectLst/>
                <a:latin typeface="Quicksand"/>
                <a:ea typeface="Calibri" panose="020F0502020204030204" pitchFamily="34" charset="0"/>
              </a:rPr>
              <a:t>mức</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tăng</a:t>
            </a:r>
            <a:r>
              <a:rPr lang="en-US" sz="1800">
                <a:effectLst/>
                <a:latin typeface="Quicksand"/>
                <a:ea typeface="Calibri" panose="020F0502020204030204" pitchFamily="34" charset="0"/>
              </a:rPr>
              <a:t> nhất quán và pre -train hơi ảnh hưởng đến </a:t>
            </a:r>
            <a:r>
              <a:rPr lang="en-US" sz="1800" err="1">
                <a:effectLst/>
                <a:latin typeface="Quicksand"/>
                <a:ea typeface="Calibri" panose="020F0502020204030204" pitchFamily="34" charset="0"/>
              </a:rPr>
              <a:t>hiêu</a:t>
            </a:r>
            <a:r>
              <a:rPr lang="en-US" sz="1800">
                <a:effectLst/>
                <a:latin typeface="Quicksand"/>
                <a:ea typeface="Calibri" panose="020F0502020204030204" pitchFamily="34" charset="0"/>
              </a:rPr>
              <a:t> suất </a:t>
            </a:r>
            <a:r>
              <a:rPr lang="en-US" sz="1800" err="1">
                <a:effectLst/>
                <a:latin typeface="Quicksand"/>
                <a:ea typeface="Calibri" panose="020F0502020204030204" pitchFamily="34" charset="0"/>
              </a:rPr>
              <a:t>khi</a:t>
            </a:r>
            <a:r>
              <a:rPr lang="en-US" sz="1800">
                <a:effectLst/>
                <a:latin typeface="Quicksand"/>
                <a:ea typeface="Calibri" panose="020F0502020204030204" pitchFamily="34" charset="0"/>
              </a:rPr>
              <a:t> size có </a:t>
            </a:r>
            <a:r>
              <a:rPr lang="en-US" sz="1800" err="1">
                <a:effectLst/>
                <a:latin typeface="Quicksand"/>
                <a:ea typeface="Calibri" panose="020F0502020204030204" pitchFamily="34" charset="0"/>
              </a:rPr>
              <a:t>kích</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thước</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lớn</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hơn</a:t>
            </a:r>
            <a:r>
              <a:rPr lang="en-US" sz="1800">
                <a:effectLst/>
                <a:latin typeface="Quicksand"/>
                <a:ea typeface="Calibri" panose="020F0502020204030204" pitchFamily="34" charset="0"/>
              </a:rPr>
              <a:t> 25 </a:t>
            </a:r>
            <a:r>
              <a:rPr lang="en-US" sz="1800" err="1">
                <a:effectLst/>
                <a:latin typeface="Quicksand"/>
                <a:ea typeface="Calibri" panose="020F0502020204030204" pitchFamily="34" charset="0"/>
              </a:rPr>
              <a:t>triệu</a:t>
            </a:r>
            <a:r>
              <a:rPr lang="en-US" sz="1800">
                <a:effectLst/>
                <a:latin typeface="Quicksand"/>
                <a:ea typeface="Calibri" panose="020F0502020204030204" pitchFamily="34" charset="0"/>
              </a:rPr>
              <a:t>.</a:t>
            </a:r>
          </a:p>
        </p:txBody>
      </p:sp>
      <p:sp>
        <p:nvSpPr>
          <p:cNvPr id="3" name="TextBox 2">
            <a:extLst>
              <a:ext uri="{FF2B5EF4-FFF2-40B4-BE49-F238E27FC236}">
                <a16:creationId xmlns:a16="http://schemas.microsoft.com/office/drawing/2014/main" id="{A059A829-BE73-C349-763B-42221B505F13}"/>
              </a:ext>
            </a:extLst>
          </p:cNvPr>
          <p:cNvSpPr txBox="1"/>
          <p:nvPr/>
        </p:nvSpPr>
        <p:spPr>
          <a:xfrm>
            <a:off x="1222395" y="953616"/>
            <a:ext cx="3680799" cy="523220"/>
          </a:xfrm>
          <a:prstGeom prst="rect">
            <a:avLst/>
          </a:prstGeom>
          <a:noFill/>
        </p:spPr>
        <p:txBody>
          <a:bodyPr wrap="square">
            <a:spAutoFit/>
          </a:bodyPr>
          <a:lstStyle/>
          <a:p>
            <a:r>
              <a:rPr lang="es-ES" sz="2800" b="1" err="1">
                <a:latin typeface="Quicksand"/>
              </a:rPr>
              <a:t>Main</a:t>
            </a:r>
            <a:r>
              <a:rPr lang="es-ES" sz="2800" b="1">
                <a:latin typeface="Quicksand"/>
              </a:rPr>
              <a:t> </a:t>
            </a:r>
            <a:r>
              <a:rPr lang="es-ES" sz="2800" b="1" err="1">
                <a:latin typeface="Quicksand"/>
              </a:rPr>
              <a:t>Result</a:t>
            </a:r>
            <a:endParaRPr lang="es-ES" sz="2800" b="1">
              <a:latin typeface="Quicksand"/>
            </a:endParaRPr>
          </a:p>
        </p:txBody>
      </p:sp>
      <p:grpSp>
        <p:nvGrpSpPr>
          <p:cNvPr id="5" name="Gráfico 626">
            <a:extLst>
              <a:ext uri="{FF2B5EF4-FFF2-40B4-BE49-F238E27FC236}">
                <a16:creationId xmlns:a16="http://schemas.microsoft.com/office/drawing/2014/main" id="{579D540C-F301-3635-0EF0-C47262078992}"/>
              </a:ext>
            </a:extLst>
          </p:cNvPr>
          <p:cNvGrpSpPr/>
          <p:nvPr/>
        </p:nvGrpSpPr>
        <p:grpSpPr>
          <a:xfrm>
            <a:off x="344086" y="844979"/>
            <a:ext cx="648972" cy="700849"/>
            <a:chOff x="4078069" y="3612865"/>
            <a:chExt cx="1054103" cy="1397987"/>
          </a:xfrm>
          <a:solidFill>
            <a:srgbClr val="262626"/>
          </a:solidFill>
        </p:grpSpPr>
        <p:sp>
          <p:nvSpPr>
            <p:cNvPr id="72" name="Forma libre 843">
              <a:extLst>
                <a:ext uri="{FF2B5EF4-FFF2-40B4-BE49-F238E27FC236}">
                  <a16:creationId xmlns:a16="http://schemas.microsoft.com/office/drawing/2014/main" id="{B5E4DAF5-5136-3321-47E9-C1E308896EE0}"/>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844">
              <a:extLst>
                <a:ext uri="{FF2B5EF4-FFF2-40B4-BE49-F238E27FC236}">
                  <a16:creationId xmlns:a16="http://schemas.microsoft.com/office/drawing/2014/main" id="{644C0FA4-ADE6-E8B0-6106-595C8B1C1E6F}"/>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845">
              <a:extLst>
                <a:ext uri="{FF2B5EF4-FFF2-40B4-BE49-F238E27FC236}">
                  <a16:creationId xmlns:a16="http://schemas.microsoft.com/office/drawing/2014/main" id="{4A9F28B7-C432-5928-4A2F-0825DE8C1B7B}"/>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5" name="Forma libre 846">
              <a:extLst>
                <a:ext uri="{FF2B5EF4-FFF2-40B4-BE49-F238E27FC236}">
                  <a16:creationId xmlns:a16="http://schemas.microsoft.com/office/drawing/2014/main" id="{9AFA66D4-A21E-86D2-27AB-E16D480DC07E}"/>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6" name="Forma libre 847">
              <a:extLst>
                <a:ext uri="{FF2B5EF4-FFF2-40B4-BE49-F238E27FC236}">
                  <a16:creationId xmlns:a16="http://schemas.microsoft.com/office/drawing/2014/main" id="{3595BE1C-0B9D-72B7-FC97-1D0795240D63}"/>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848">
              <a:extLst>
                <a:ext uri="{FF2B5EF4-FFF2-40B4-BE49-F238E27FC236}">
                  <a16:creationId xmlns:a16="http://schemas.microsoft.com/office/drawing/2014/main" id="{D3350D9B-3291-FB93-C196-2A4D03D1797A}"/>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849">
              <a:extLst>
                <a:ext uri="{FF2B5EF4-FFF2-40B4-BE49-F238E27FC236}">
                  <a16:creationId xmlns:a16="http://schemas.microsoft.com/office/drawing/2014/main" id="{210D5E0B-4842-08DC-D999-4C1413E110D6}"/>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850">
              <a:extLst>
                <a:ext uri="{FF2B5EF4-FFF2-40B4-BE49-F238E27FC236}">
                  <a16:creationId xmlns:a16="http://schemas.microsoft.com/office/drawing/2014/main" id="{398DC9A6-3810-DBB2-66D6-8FF5C401EE57}"/>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851">
              <a:extLst>
                <a:ext uri="{FF2B5EF4-FFF2-40B4-BE49-F238E27FC236}">
                  <a16:creationId xmlns:a16="http://schemas.microsoft.com/office/drawing/2014/main" id="{6679F718-9135-525C-D694-C4AE96E723CD}"/>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852">
              <a:extLst>
                <a:ext uri="{FF2B5EF4-FFF2-40B4-BE49-F238E27FC236}">
                  <a16:creationId xmlns:a16="http://schemas.microsoft.com/office/drawing/2014/main" id="{6387238B-9A4F-C217-9900-1C02B8545619}"/>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853">
              <a:extLst>
                <a:ext uri="{FF2B5EF4-FFF2-40B4-BE49-F238E27FC236}">
                  <a16:creationId xmlns:a16="http://schemas.microsoft.com/office/drawing/2014/main" id="{531746CC-A2BA-E3D3-B6C7-E80E75192C9F}"/>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854">
              <a:extLst>
                <a:ext uri="{FF2B5EF4-FFF2-40B4-BE49-F238E27FC236}">
                  <a16:creationId xmlns:a16="http://schemas.microsoft.com/office/drawing/2014/main" id="{5B846EEC-1303-70C5-9639-5EC70E7B1D1C}"/>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4" name="Forma libre 855">
              <a:extLst>
                <a:ext uri="{FF2B5EF4-FFF2-40B4-BE49-F238E27FC236}">
                  <a16:creationId xmlns:a16="http://schemas.microsoft.com/office/drawing/2014/main" id="{A4CB1C76-A4B5-BA79-C591-D2C9B6776D73}"/>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5" name="Forma libre 856">
              <a:extLst>
                <a:ext uri="{FF2B5EF4-FFF2-40B4-BE49-F238E27FC236}">
                  <a16:creationId xmlns:a16="http://schemas.microsoft.com/office/drawing/2014/main" id="{AC9FC061-B0E7-4E26-5E3D-EC8220B658AA}"/>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87" name="TextBox 86">
            <a:extLst>
              <a:ext uri="{FF2B5EF4-FFF2-40B4-BE49-F238E27FC236}">
                <a16:creationId xmlns:a16="http://schemas.microsoft.com/office/drawing/2014/main" id="{640AC5DA-0C5C-B360-5FC1-9C4B260EEBBA}"/>
              </a:ext>
            </a:extLst>
          </p:cNvPr>
          <p:cNvSpPr txBox="1"/>
          <p:nvPr/>
        </p:nvSpPr>
        <p:spPr>
          <a:xfrm>
            <a:off x="4017707" y="927538"/>
            <a:ext cx="6542202" cy="523220"/>
          </a:xfrm>
          <a:prstGeom prst="rect">
            <a:avLst/>
          </a:prstGeom>
          <a:noFill/>
        </p:spPr>
        <p:txBody>
          <a:bodyPr wrap="square">
            <a:spAutoFit/>
          </a:bodyPr>
          <a:lstStyle/>
          <a:p>
            <a:r>
              <a:rPr lang="es-ES" sz="2800" b="1" err="1">
                <a:solidFill>
                  <a:srgbClr val="30B29A"/>
                </a:solidFill>
                <a:latin typeface="Quicksand"/>
              </a:rPr>
              <a:t>Sentence-level</a:t>
            </a:r>
            <a:r>
              <a:rPr lang="es-ES" sz="2800" b="1">
                <a:solidFill>
                  <a:srgbClr val="30B29A"/>
                </a:solidFill>
                <a:latin typeface="Quicksand"/>
              </a:rPr>
              <a:t>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spTree>
    <p:extLst>
      <p:ext uri="{BB962C8B-B14F-4D97-AF65-F5344CB8AC3E}">
        <p14:creationId xmlns:p14="http://schemas.microsoft.com/office/powerpoint/2010/main" val="77415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0606C318-69B8-06B0-4773-2CFC4B71AB20}"/>
              </a:ext>
            </a:extLst>
          </p:cNvPr>
          <p:cNvGrpSpPr/>
          <p:nvPr/>
        </p:nvGrpSpPr>
        <p:grpSpPr>
          <a:xfrm rot="1072333">
            <a:off x="9856449" y="5292157"/>
            <a:ext cx="2315123" cy="1527704"/>
            <a:chOff x="8877594" y="3908037"/>
            <a:chExt cx="3160689" cy="2237966"/>
          </a:xfrm>
        </p:grpSpPr>
        <p:grpSp>
          <p:nvGrpSpPr>
            <p:cNvPr id="24" name="Grupo 23">
              <a:extLst>
                <a:ext uri="{FF2B5EF4-FFF2-40B4-BE49-F238E27FC236}">
                  <a16:creationId xmlns:a16="http://schemas.microsoft.com/office/drawing/2014/main" id="{459F9755-AC70-7B44-AB8B-B909FA42DF49}"/>
                </a:ext>
              </a:extLst>
            </p:cNvPr>
            <p:cNvGrpSpPr/>
            <p:nvPr/>
          </p:nvGrpSpPr>
          <p:grpSpPr>
            <a:xfrm rot="20706972">
              <a:off x="8877594" y="5120899"/>
              <a:ext cx="811021" cy="612263"/>
              <a:chOff x="1302516" y="5201473"/>
              <a:chExt cx="636898" cy="480814"/>
            </a:xfrm>
          </p:grpSpPr>
          <p:sp>
            <p:nvSpPr>
              <p:cNvPr id="25" name="Forma libre 24">
                <a:extLst>
                  <a:ext uri="{FF2B5EF4-FFF2-40B4-BE49-F238E27FC236}">
                    <a16:creationId xmlns:a16="http://schemas.microsoft.com/office/drawing/2014/main" id="{6B40CAFA-980E-714F-A0BE-FA083170E3F2}"/>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F0D35FEB-154B-6449-99F7-3F6CB95C02C2}"/>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3AFE16F9-53EE-5E40-A9AC-77016DB29199}"/>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6B5694F3-AB00-3340-A12F-A74D88EC966B}"/>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0BB001BD-03A2-6944-8308-32D9DCEBA57C}"/>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D354B815-219D-B647-8205-11AC48CB8533}"/>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ADF9A21A-C4D4-1F4F-9E8B-6387DC7EB620}"/>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D7DE10F6-3EE7-4842-B40E-C43CE33D3D5D}"/>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231B12B4-186F-8D48-B3B3-BEA70D83BA22}"/>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75" name="Group 74">
              <a:extLst>
                <a:ext uri="{FF2B5EF4-FFF2-40B4-BE49-F238E27FC236}">
                  <a16:creationId xmlns:a16="http://schemas.microsoft.com/office/drawing/2014/main" id="{FBDED89F-3437-DE68-FAB2-226DD7CAC3D1}"/>
                </a:ext>
              </a:extLst>
            </p:cNvPr>
            <p:cNvGrpSpPr/>
            <p:nvPr/>
          </p:nvGrpSpPr>
          <p:grpSpPr>
            <a:xfrm>
              <a:off x="9462998" y="3908037"/>
              <a:ext cx="2340915" cy="2237966"/>
              <a:chOff x="9462998" y="3908037"/>
              <a:chExt cx="2340915" cy="2237966"/>
            </a:xfrm>
          </p:grpSpPr>
          <p:sp>
            <p:nvSpPr>
              <p:cNvPr id="4" name="Elipse 3">
                <a:extLst>
                  <a:ext uri="{FF2B5EF4-FFF2-40B4-BE49-F238E27FC236}">
                    <a16:creationId xmlns:a16="http://schemas.microsoft.com/office/drawing/2014/main" id="{6C97895D-ED14-7042-96B4-4BDEF1FCE9F4}"/>
                  </a:ext>
                </a:extLst>
              </p:cNvPr>
              <p:cNvSpPr/>
              <p:nvPr/>
            </p:nvSpPr>
            <p:spPr>
              <a:xfrm>
                <a:off x="9462998" y="3908037"/>
                <a:ext cx="2237966" cy="2237966"/>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921A7EB9-DA82-5244-972F-C3D1C659830D}"/>
                  </a:ext>
                </a:extLst>
              </p:cNvPr>
              <p:cNvGrpSpPr/>
              <p:nvPr/>
            </p:nvGrpSpPr>
            <p:grpSpPr>
              <a:xfrm>
                <a:off x="10158580" y="4205727"/>
                <a:ext cx="1086216" cy="1392869"/>
                <a:chOff x="9166737" y="2335765"/>
                <a:chExt cx="871748" cy="1117854"/>
              </a:xfrm>
              <a:solidFill>
                <a:srgbClr val="262626"/>
              </a:solidFill>
            </p:grpSpPr>
            <p:sp>
              <p:nvSpPr>
                <p:cNvPr id="7" name="Forma libre 6">
                  <a:extLst>
                    <a:ext uri="{FF2B5EF4-FFF2-40B4-BE49-F238E27FC236}">
                      <a16:creationId xmlns:a16="http://schemas.microsoft.com/office/drawing/2014/main" id="{408AA239-36E7-7443-B915-315BACF65750}"/>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9A016770-A84A-3049-A35A-67802988457C}"/>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B88189FC-2DC5-5D46-958D-0955EC394D5A}"/>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427DFE3F-C939-BD43-8F87-944E80D70C6F}"/>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422E2F48-58B1-ED47-A3FD-05FFDC160215}"/>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86EBE78D-131E-A743-A91A-EF1D29645848}"/>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AA0832A4-0DE5-764E-A031-0E11C31BE50A}"/>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97B11570-DED6-1641-946D-A18BB156A19F}"/>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2E9B11C3-3097-5048-BB91-A3D2284A4F96}"/>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E6DE3D31-0E76-E547-AB41-3061AC6F0A91}"/>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323445FA-7477-394F-BB1A-A7CC669CF20F}"/>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925C9EE9-2FED-A94A-92A9-AE9251EA93D0}"/>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C423493F-AE0C-1443-A303-AE3DCA0EDDDD}"/>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7D25BF6B-F4D3-114E-9DAF-C349395D9BA6}"/>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5999EAFE-CF38-2F4A-92B2-8FE9FE69BC81}"/>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628CAA97-451F-1247-9183-8CE9AC626A0A}"/>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5E1D65F4-926C-BB44-9173-CB01AD2046BC}"/>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4" name="Forma libre 33">
                <a:extLst>
                  <a:ext uri="{FF2B5EF4-FFF2-40B4-BE49-F238E27FC236}">
                    <a16:creationId xmlns:a16="http://schemas.microsoft.com/office/drawing/2014/main" id="{7F09F954-8191-0E48-A040-40A756FA55BD}"/>
                  </a:ext>
                </a:extLst>
              </p:cNvPr>
              <p:cNvSpPr/>
              <p:nvPr/>
            </p:nvSpPr>
            <p:spPr>
              <a:xfrm rot="1790866">
                <a:off x="11585881" y="3943228"/>
                <a:ext cx="218032" cy="39147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5" name="Grupo 34">
              <a:extLst>
                <a:ext uri="{FF2B5EF4-FFF2-40B4-BE49-F238E27FC236}">
                  <a16:creationId xmlns:a16="http://schemas.microsoft.com/office/drawing/2014/main" id="{5D5BF5E1-3A9C-A746-B957-04788EDECA7C}"/>
                </a:ext>
              </a:extLst>
            </p:cNvPr>
            <p:cNvGrpSpPr/>
            <p:nvPr/>
          </p:nvGrpSpPr>
          <p:grpSpPr>
            <a:xfrm rot="1866046">
              <a:off x="11603723" y="5328801"/>
              <a:ext cx="434560" cy="328062"/>
              <a:chOff x="1302516" y="5201473"/>
              <a:chExt cx="636898" cy="480814"/>
            </a:xfrm>
          </p:grpSpPr>
          <p:sp>
            <p:nvSpPr>
              <p:cNvPr id="36" name="Forma libre 35">
                <a:extLst>
                  <a:ext uri="{FF2B5EF4-FFF2-40B4-BE49-F238E27FC236}">
                    <a16:creationId xmlns:a16="http://schemas.microsoft.com/office/drawing/2014/main" id="{3286E4E2-3C5C-484E-A9EA-06F2EE572DAF}"/>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B847DB3F-967C-6145-B74A-D27B08A3BB76}"/>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7849966A-4E80-114F-87E5-E2BF39912EF4}"/>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38">
                <a:extLst>
                  <a:ext uri="{FF2B5EF4-FFF2-40B4-BE49-F238E27FC236}">
                    <a16:creationId xmlns:a16="http://schemas.microsoft.com/office/drawing/2014/main" id="{B8B07CA5-5995-A542-98A4-6B2E49BEB675}"/>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39">
                <a:extLst>
                  <a:ext uri="{FF2B5EF4-FFF2-40B4-BE49-F238E27FC236}">
                    <a16:creationId xmlns:a16="http://schemas.microsoft.com/office/drawing/2014/main" id="{9F7E2EC4-90EA-BA48-9752-6A2E2234E92B}"/>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8040716D-57EB-4E4B-9C38-13E2E35E1004}"/>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892A2C5E-35F0-C34E-8401-0D3D569CB31F}"/>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21C84E19-DD63-5243-9A19-3E92B390F412}"/>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B7CB109C-BBA9-6A40-8A69-710D03856AED}"/>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sp>
        <p:nvSpPr>
          <p:cNvPr id="47" name="Título 1">
            <a:extLst>
              <a:ext uri="{FF2B5EF4-FFF2-40B4-BE49-F238E27FC236}">
                <a16:creationId xmlns:a16="http://schemas.microsoft.com/office/drawing/2014/main" id="{B7A5E695-21D2-46ED-7AAB-3DC5D87B9EA9}"/>
              </a:ext>
            </a:extLst>
          </p:cNvPr>
          <p:cNvSpPr>
            <a:spLocks noGrp="1"/>
          </p:cNvSpPr>
          <p:nvPr>
            <p:ph type="title"/>
          </p:nvPr>
        </p:nvSpPr>
        <p:spPr>
          <a:xfrm>
            <a:off x="5995078" y="325724"/>
            <a:ext cx="3495180" cy="601883"/>
          </a:xfrm>
        </p:spPr>
        <p:txBody>
          <a:bodyPr>
            <a:normAutofit/>
          </a:bodyPr>
          <a:lstStyle/>
          <a:p>
            <a:r>
              <a:rPr lang="es-ES" sz="2800">
                <a:solidFill>
                  <a:schemeClr val="tx1"/>
                </a:solidFill>
              </a:rPr>
              <a:t>Back </a:t>
            </a:r>
            <a:r>
              <a:rPr lang="es-ES" sz="2800" err="1">
                <a:solidFill>
                  <a:schemeClr val="tx1"/>
                </a:solidFill>
              </a:rPr>
              <a:t>Translation</a:t>
            </a:r>
            <a:r>
              <a:rPr lang="es-ES" sz="2800">
                <a:solidFill>
                  <a:schemeClr val="tx1"/>
                </a:solidFill>
              </a:rPr>
              <a:t> (BT) </a:t>
            </a:r>
          </a:p>
        </p:txBody>
      </p:sp>
      <p:sp>
        <p:nvSpPr>
          <p:cNvPr id="45" name="TextBox 9">
            <a:extLst>
              <a:ext uri="{FF2B5EF4-FFF2-40B4-BE49-F238E27FC236}">
                <a16:creationId xmlns:a16="http://schemas.microsoft.com/office/drawing/2014/main" id="{1AD60FA9-27E3-CF2A-FD4C-2EC5DA1F035D}"/>
              </a:ext>
            </a:extLst>
          </p:cNvPr>
          <p:cNvSpPr txBox="1"/>
          <p:nvPr/>
        </p:nvSpPr>
        <p:spPr>
          <a:xfrm>
            <a:off x="1102037" y="874518"/>
            <a:ext cx="3666915" cy="1423147"/>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s-ES" sz="2000" b="1" kern="0" err="1">
                <a:solidFill>
                  <a:schemeClr val="tx2"/>
                </a:solidFill>
                <a:latin typeface="Quicksand" pitchFamily="2" charset="77"/>
                <a:ea typeface="Roboto Th" pitchFamily="2" charset="0"/>
              </a:rPr>
              <a:t>What</a:t>
            </a:r>
            <a:r>
              <a:rPr lang="es-ES" sz="2000" b="1" kern="0">
                <a:solidFill>
                  <a:schemeClr val="tx2"/>
                </a:solidFill>
                <a:latin typeface="Quicksand" pitchFamily="2" charset="77"/>
                <a:ea typeface="Roboto Th" pitchFamily="2" charset="0"/>
              </a:rPr>
              <a:t>?</a:t>
            </a:r>
            <a:endParaRPr lang="es-ES" sz="1100" b="1" kern="0">
              <a:solidFill>
                <a:schemeClr val="tx2"/>
              </a:solidFill>
              <a:latin typeface="Quicksand" pitchFamily="2" charset="77"/>
              <a:ea typeface="Roboto Th" pitchFamily="2" charset="0"/>
            </a:endParaRPr>
          </a:p>
          <a:p>
            <a:pPr algn="just">
              <a:lnSpc>
                <a:spcPct val="107000"/>
              </a:lnSpc>
              <a:spcAft>
                <a:spcPts val="800"/>
              </a:spcAft>
            </a:pPr>
            <a:r>
              <a:rPr lang="en-US" sz="1800">
                <a:solidFill>
                  <a:srgbClr val="44546A"/>
                </a:solidFill>
                <a:latin typeface="Quicksand"/>
                <a:ea typeface="Calibri" panose="020F0502020204030204" pitchFamily="34" charset="0"/>
              </a:rPr>
              <a:t>L</a:t>
            </a:r>
            <a:r>
              <a:rPr lang="en-US" sz="1800">
                <a:solidFill>
                  <a:srgbClr val="44546A"/>
                </a:solidFill>
                <a:effectLst/>
                <a:latin typeface="Quicksand"/>
                <a:ea typeface="Calibri" panose="020F0502020204030204" pitchFamily="34" charset="0"/>
              </a:rPr>
              <a:t>à </a:t>
            </a:r>
            <a:r>
              <a:rPr lang="en-US" sz="1800" err="1">
                <a:solidFill>
                  <a:srgbClr val="44546A"/>
                </a:solidFill>
                <a:effectLst/>
                <a:latin typeface="Quicksand"/>
                <a:ea typeface="Calibri" panose="020F0502020204030204" pitchFamily="34" charset="0"/>
              </a:rPr>
              <a:t>một</a:t>
            </a:r>
            <a:r>
              <a:rPr lang="en-US" sz="1800">
                <a:solidFill>
                  <a:srgbClr val="44546A"/>
                </a:solidFill>
                <a:effectLst/>
                <a:latin typeface="Quicksand"/>
                <a:ea typeface="Calibri" panose="020F0502020204030204" pitchFamily="34" charset="0"/>
              </a:rPr>
              <a:t> cách tiếp </a:t>
            </a:r>
            <a:r>
              <a:rPr lang="en-US" sz="1800" err="1">
                <a:solidFill>
                  <a:srgbClr val="44546A"/>
                </a:solidFill>
                <a:effectLst/>
                <a:latin typeface="Quicksand"/>
                <a:ea typeface="Calibri" panose="020F0502020204030204" pitchFamily="34" charset="0"/>
              </a:rPr>
              <a:t>cận</a:t>
            </a:r>
            <a:r>
              <a:rPr lang="en-US" sz="1800">
                <a:solidFill>
                  <a:srgbClr val="44546A"/>
                </a:solidFill>
                <a:effectLst/>
                <a:latin typeface="Quicksand"/>
                <a:ea typeface="Calibri" panose="020F0502020204030204" pitchFamily="34" charset="0"/>
              </a:rPr>
              <a:t> tiêu chuẩn để </a:t>
            </a:r>
            <a:r>
              <a:rPr lang="en-US" sz="1800" err="1">
                <a:solidFill>
                  <a:srgbClr val="44546A"/>
                </a:solidFill>
                <a:effectLst/>
                <a:latin typeface="Quicksand"/>
                <a:ea typeface="Calibri" panose="020F0502020204030204" pitchFamily="34" charset="0"/>
              </a:rPr>
              <a:t>tăng</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cường</a:t>
            </a:r>
            <a:r>
              <a:rPr lang="en-US" sz="1800">
                <a:solidFill>
                  <a:srgbClr val="44546A"/>
                </a:solidFill>
                <a:effectLst/>
                <a:latin typeface="Quicksand"/>
                <a:ea typeface="Calibri" panose="020F0502020204030204" pitchFamily="34" charset="0"/>
              </a:rPr>
              <a:t> bộ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song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với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đơn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phía </a:t>
            </a:r>
            <a:r>
              <a:rPr lang="en-US" sz="1800" err="1">
                <a:solidFill>
                  <a:srgbClr val="44546A"/>
                </a:solidFill>
                <a:effectLst/>
                <a:latin typeface="Quicksand"/>
                <a:ea typeface="Calibri" panose="020F0502020204030204" pitchFamily="34" charset="0"/>
              </a:rPr>
              <a:t>đích</a:t>
            </a:r>
            <a:r>
              <a:rPr lang="en-US" sz="1800">
                <a:solidFill>
                  <a:srgbClr val="44546A"/>
                </a:solidFill>
                <a:effectLst/>
                <a:latin typeface="Quicksand"/>
                <a:ea typeface="Calibri" panose="020F0502020204030204" pitchFamily="34" charset="0"/>
              </a:rPr>
              <a:t>.</a:t>
            </a:r>
          </a:p>
        </p:txBody>
      </p:sp>
      <p:grpSp>
        <p:nvGrpSpPr>
          <p:cNvPr id="46" name="Gráfico 626">
            <a:extLst>
              <a:ext uri="{FF2B5EF4-FFF2-40B4-BE49-F238E27FC236}">
                <a16:creationId xmlns:a16="http://schemas.microsoft.com/office/drawing/2014/main" id="{06E80113-4C6F-2F82-0197-9675AA910AEF}"/>
              </a:ext>
            </a:extLst>
          </p:cNvPr>
          <p:cNvGrpSpPr/>
          <p:nvPr/>
        </p:nvGrpSpPr>
        <p:grpSpPr>
          <a:xfrm>
            <a:off x="626404" y="1087151"/>
            <a:ext cx="410143" cy="699758"/>
            <a:chOff x="8052550" y="2237942"/>
            <a:chExt cx="737430" cy="1258152"/>
          </a:xfrm>
          <a:solidFill>
            <a:srgbClr val="262626"/>
          </a:solidFill>
        </p:grpSpPr>
        <p:sp>
          <p:nvSpPr>
            <p:cNvPr id="48" name="Forma libre 41">
              <a:extLst>
                <a:ext uri="{FF2B5EF4-FFF2-40B4-BE49-F238E27FC236}">
                  <a16:creationId xmlns:a16="http://schemas.microsoft.com/office/drawing/2014/main" id="{2227BC04-3FE7-F53A-330F-C289B360D413}"/>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2">
              <a:extLst>
                <a:ext uri="{FF2B5EF4-FFF2-40B4-BE49-F238E27FC236}">
                  <a16:creationId xmlns:a16="http://schemas.microsoft.com/office/drawing/2014/main" id="{002D44EE-ADE4-EA04-0548-89ABA351701E}"/>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43">
              <a:extLst>
                <a:ext uri="{FF2B5EF4-FFF2-40B4-BE49-F238E27FC236}">
                  <a16:creationId xmlns:a16="http://schemas.microsoft.com/office/drawing/2014/main" id="{B5442DC0-48E7-0C08-D311-172007C33C99}"/>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44">
              <a:extLst>
                <a:ext uri="{FF2B5EF4-FFF2-40B4-BE49-F238E27FC236}">
                  <a16:creationId xmlns:a16="http://schemas.microsoft.com/office/drawing/2014/main" id="{07A0F400-2D19-1ACB-9E3F-147627F48784}"/>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45">
              <a:extLst>
                <a:ext uri="{FF2B5EF4-FFF2-40B4-BE49-F238E27FC236}">
                  <a16:creationId xmlns:a16="http://schemas.microsoft.com/office/drawing/2014/main" id="{706DE371-912F-2DFC-97FA-C99FBE1B76FC}"/>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46">
              <a:extLst>
                <a:ext uri="{FF2B5EF4-FFF2-40B4-BE49-F238E27FC236}">
                  <a16:creationId xmlns:a16="http://schemas.microsoft.com/office/drawing/2014/main" id="{07DE9549-28C8-69A6-7599-D61B07509856}"/>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47">
              <a:extLst>
                <a:ext uri="{FF2B5EF4-FFF2-40B4-BE49-F238E27FC236}">
                  <a16:creationId xmlns:a16="http://schemas.microsoft.com/office/drawing/2014/main" id="{9744E985-F5F0-1037-9102-F2FCDF0B2054}"/>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48">
              <a:extLst>
                <a:ext uri="{FF2B5EF4-FFF2-40B4-BE49-F238E27FC236}">
                  <a16:creationId xmlns:a16="http://schemas.microsoft.com/office/drawing/2014/main" id="{D5CA6C8F-BE09-8CC3-5352-1699B87F3406}"/>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49">
              <a:extLst>
                <a:ext uri="{FF2B5EF4-FFF2-40B4-BE49-F238E27FC236}">
                  <a16:creationId xmlns:a16="http://schemas.microsoft.com/office/drawing/2014/main" id="{53D3926F-272D-B547-C3CB-D8F9BB6EE094}"/>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50">
              <a:extLst>
                <a:ext uri="{FF2B5EF4-FFF2-40B4-BE49-F238E27FC236}">
                  <a16:creationId xmlns:a16="http://schemas.microsoft.com/office/drawing/2014/main" id="{E652B251-77F3-89F9-57E8-6121F4AFF036}"/>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78" name="Picture 77" descr="A picture containing line, diagram, text, plot&#10;&#10;Description automatically generated">
            <a:extLst>
              <a:ext uri="{FF2B5EF4-FFF2-40B4-BE49-F238E27FC236}">
                <a16:creationId xmlns:a16="http://schemas.microsoft.com/office/drawing/2014/main" id="{769EB4C9-B0E8-1966-ACBF-98C62B58B2AD}"/>
              </a:ext>
            </a:extLst>
          </p:cNvPr>
          <p:cNvPicPr>
            <a:picLocks noChangeAspect="1"/>
          </p:cNvPicPr>
          <p:nvPr/>
        </p:nvPicPr>
        <p:blipFill>
          <a:blip r:embed="rId2"/>
          <a:stretch>
            <a:fillRect/>
          </a:stretch>
        </p:blipFill>
        <p:spPr>
          <a:xfrm>
            <a:off x="821674" y="2647433"/>
            <a:ext cx="10658434" cy="2548052"/>
          </a:xfrm>
          <a:prstGeom prst="rect">
            <a:avLst/>
          </a:prstGeom>
        </p:spPr>
      </p:pic>
      <p:sp>
        <p:nvSpPr>
          <p:cNvPr id="79" name="Marcador de contenido 2">
            <a:extLst>
              <a:ext uri="{FF2B5EF4-FFF2-40B4-BE49-F238E27FC236}">
                <a16:creationId xmlns:a16="http://schemas.microsoft.com/office/drawing/2014/main" id="{3979ECEF-3004-B02D-85F7-F5EE6CA54A93}"/>
              </a:ext>
            </a:extLst>
          </p:cNvPr>
          <p:cNvSpPr>
            <a:spLocks noGrp="1"/>
          </p:cNvSpPr>
          <p:nvPr>
            <p:ph idx="1"/>
          </p:nvPr>
        </p:nvSpPr>
        <p:spPr>
          <a:xfrm>
            <a:off x="2844701" y="5192858"/>
            <a:ext cx="6302593" cy="1221462"/>
          </a:xfrm>
        </p:spPr>
        <p:txBody>
          <a:bodyPr>
            <a:noAutofit/>
          </a:bodyPr>
          <a:lstStyle/>
          <a:p>
            <a:pPr marL="0" indent="0">
              <a:lnSpc>
                <a:spcPct val="150000"/>
              </a:lnSpc>
              <a:buNone/>
            </a:pPr>
            <a:r>
              <a:rPr lang="en-US" sz="1800">
                <a:latin typeface="Quicksand"/>
                <a:ea typeface="Calibri" panose="020F0502020204030204" pitchFamily="34" charset="0"/>
              </a:rPr>
              <a:t>V</a:t>
            </a:r>
            <a:r>
              <a:rPr lang="en-US" sz="1800">
                <a:effectLst/>
                <a:latin typeface="Quicksand"/>
                <a:ea typeface="Calibri" panose="020F0502020204030204" pitchFamily="34" charset="0"/>
              </a:rPr>
              <a:t>iệc </a:t>
            </a:r>
            <a:r>
              <a:rPr lang="en-US" sz="1800" err="1">
                <a:effectLst/>
                <a:latin typeface="Quicksand"/>
                <a:ea typeface="Calibri" panose="020F0502020204030204" pitchFamily="34" charset="0"/>
              </a:rPr>
              <a:t>khởi</a:t>
            </a:r>
            <a:r>
              <a:rPr lang="en-US" sz="1800">
                <a:effectLst/>
                <a:latin typeface="Quicksand"/>
                <a:ea typeface="Calibri" panose="020F0502020204030204" pitchFamily="34" charset="0"/>
              </a:rPr>
              <a:t> tạo mô hình với </a:t>
            </a:r>
            <a:r>
              <a:rPr lang="en-US" sz="1800" err="1">
                <a:effectLst/>
                <a:latin typeface="Quicksand"/>
                <a:ea typeface="Calibri" panose="020F0502020204030204" pitchFamily="34" charset="0"/>
              </a:rPr>
              <a:t>các</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tham</a:t>
            </a:r>
            <a:r>
              <a:rPr lang="en-US" sz="1800">
                <a:effectLst/>
                <a:latin typeface="Quicksand"/>
                <a:ea typeface="Calibri" panose="020F0502020204030204" pitchFamily="34" charset="0"/>
              </a:rPr>
              <a:t> số được pre-train mBART25, sự cải thiện điểm số BLEU ở mỗi </a:t>
            </a:r>
            <a:r>
              <a:rPr lang="en-US" sz="1800" err="1">
                <a:effectLst/>
                <a:latin typeface="Quicksand"/>
                <a:ea typeface="Calibri" panose="020F0502020204030204" pitchFamily="34" charset="0"/>
              </a:rPr>
              <a:t>lần</a:t>
            </a:r>
            <a:r>
              <a:rPr lang="en-US" sz="1800">
                <a:effectLst/>
                <a:latin typeface="Quicksand"/>
                <a:ea typeface="Calibri" panose="020F0502020204030204" pitchFamily="34" charset="0"/>
              </a:rPr>
              <a:t> lặp </a:t>
            </a:r>
            <a:r>
              <a:rPr lang="en-US" sz="1800" err="1">
                <a:effectLst/>
                <a:latin typeface="Quicksand"/>
                <a:ea typeface="Calibri" panose="020F0502020204030204" pitchFamily="34" charset="0"/>
              </a:rPr>
              <a:t>lại</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dịch</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ngược</a:t>
            </a:r>
            <a:r>
              <a:rPr lang="en-US" sz="1800">
                <a:effectLst/>
                <a:latin typeface="Quicksand"/>
                <a:ea typeface="Calibri" panose="020F0502020204030204" pitchFamily="34" charset="0"/>
              </a:rPr>
              <a:t>, dẫn đến </a:t>
            </a:r>
            <a:r>
              <a:rPr lang="en-US" sz="1800" err="1">
                <a:effectLst/>
                <a:latin typeface="Quicksand"/>
                <a:ea typeface="Calibri" panose="020F0502020204030204" pitchFamily="34" charset="0"/>
              </a:rPr>
              <a:t>kết</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quả</a:t>
            </a:r>
            <a:r>
              <a:rPr lang="en-US" sz="1800">
                <a:effectLst/>
                <a:latin typeface="Quicksand"/>
                <a:ea typeface="Calibri" panose="020F0502020204030204" pitchFamily="34" charset="0"/>
              </a:rPr>
              <a:t> hiện đại mới ở cả </a:t>
            </a:r>
            <a:r>
              <a:rPr lang="en-US" sz="1800" err="1">
                <a:effectLst/>
                <a:latin typeface="Quicksand"/>
                <a:ea typeface="Calibri" panose="020F0502020204030204" pitchFamily="34" charset="0"/>
              </a:rPr>
              <a:t>bốn</a:t>
            </a:r>
            <a:r>
              <a:rPr lang="en-US" sz="1800">
                <a:effectLst/>
                <a:latin typeface="Quicksand"/>
                <a:ea typeface="Calibri" panose="020F0502020204030204" pitchFamily="34" charset="0"/>
              </a:rPr>
              <a:t> hướng </a:t>
            </a:r>
            <a:r>
              <a:rPr lang="en-US" sz="1800" err="1">
                <a:effectLst/>
                <a:latin typeface="Quicksand"/>
                <a:ea typeface="Calibri" panose="020F0502020204030204" pitchFamily="34" charset="0"/>
              </a:rPr>
              <a:t>dịch</a:t>
            </a:r>
            <a:endParaRPr lang="es-ES" sz="1600">
              <a:latin typeface="Quicksand"/>
            </a:endParaRPr>
          </a:p>
        </p:txBody>
      </p:sp>
      <p:sp>
        <p:nvSpPr>
          <p:cNvPr id="80" name="Rectangle: Rounded Corners 79">
            <a:extLst>
              <a:ext uri="{FF2B5EF4-FFF2-40B4-BE49-F238E27FC236}">
                <a16:creationId xmlns:a16="http://schemas.microsoft.com/office/drawing/2014/main" id="{46DE4BE2-5CC9-8B48-C6AA-08178ABE707D}"/>
              </a:ext>
            </a:extLst>
          </p:cNvPr>
          <p:cNvSpPr/>
          <p:nvPr/>
        </p:nvSpPr>
        <p:spPr>
          <a:xfrm>
            <a:off x="2706045" y="5205878"/>
            <a:ext cx="6441138" cy="1323640"/>
          </a:xfrm>
          <a:prstGeom prst="roundRect">
            <a:avLst/>
          </a:prstGeom>
          <a:noFill/>
          <a:ln w="28575">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9">
            <a:extLst>
              <a:ext uri="{FF2B5EF4-FFF2-40B4-BE49-F238E27FC236}">
                <a16:creationId xmlns:a16="http://schemas.microsoft.com/office/drawing/2014/main" id="{90046636-3906-0196-1F21-763BF52A21A3}"/>
              </a:ext>
            </a:extLst>
          </p:cNvPr>
          <p:cNvSpPr txBox="1"/>
          <p:nvPr/>
        </p:nvSpPr>
        <p:spPr>
          <a:xfrm>
            <a:off x="7347096" y="874518"/>
            <a:ext cx="3666915" cy="1719510"/>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s-ES" sz="2000" b="1" kern="0" err="1">
                <a:solidFill>
                  <a:schemeClr val="tx2"/>
                </a:solidFill>
                <a:latin typeface="Quicksand"/>
                <a:ea typeface="Roboto Th" pitchFamily="2" charset="0"/>
              </a:rPr>
              <a:t>How</a:t>
            </a:r>
            <a:r>
              <a:rPr lang="es-ES" sz="2000" b="1" kern="0">
                <a:solidFill>
                  <a:schemeClr val="tx2"/>
                </a:solidFill>
                <a:latin typeface="Quicksand"/>
                <a:ea typeface="Roboto Th" pitchFamily="2" charset="0"/>
              </a:rPr>
              <a:t> do?</a:t>
            </a:r>
            <a:endParaRPr lang="es-ES" sz="1100" b="1" kern="0">
              <a:solidFill>
                <a:schemeClr val="tx2"/>
              </a:solidFill>
              <a:latin typeface="Quicksand"/>
              <a:ea typeface="Roboto Th" pitchFamily="2" charset="0"/>
            </a:endParaRPr>
          </a:p>
          <a:p>
            <a:pPr algn="just">
              <a:lnSpc>
                <a:spcPct val="107000"/>
              </a:lnSpc>
              <a:spcAft>
                <a:spcPts val="800"/>
              </a:spcAft>
            </a:pPr>
            <a:r>
              <a:rPr lang="en-US" sz="1800" err="1">
                <a:solidFill>
                  <a:srgbClr val="44546A"/>
                </a:solidFill>
                <a:latin typeface="Quicksand"/>
                <a:ea typeface="Calibri" panose="020F0502020204030204" pitchFamily="34" charset="0"/>
              </a:rPr>
              <a:t>K</a:t>
            </a:r>
            <a:r>
              <a:rPr lang="en-US" sz="1800" err="1">
                <a:solidFill>
                  <a:srgbClr val="44546A"/>
                </a:solidFill>
                <a:effectLst/>
                <a:latin typeface="Quicksand"/>
                <a:ea typeface="Calibri" panose="020F0502020204030204" pitchFamily="34" charset="0"/>
              </a:rPr>
              <a:t>ết</a:t>
            </a:r>
            <a:r>
              <a:rPr lang="en-US" sz="1800">
                <a:solidFill>
                  <a:srgbClr val="44546A"/>
                </a:solidFill>
                <a:effectLst/>
                <a:latin typeface="Quicksand"/>
                <a:ea typeface="Calibri" panose="020F0502020204030204" pitchFamily="34" charset="0"/>
              </a:rPr>
              <a:t> hợp việc pre-training với BT và thử nghiệm trên </a:t>
            </a:r>
            <a:r>
              <a:rPr lang="en-US" sz="1800" err="1">
                <a:solidFill>
                  <a:srgbClr val="44546A"/>
                </a:solidFill>
                <a:effectLst/>
                <a:latin typeface="Quicksand"/>
                <a:ea typeface="Calibri" panose="020F0502020204030204" pitchFamily="34" charset="0"/>
              </a:rPr>
              <a:t>các</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cặp</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ngôn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có </a:t>
            </a:r>
            <a:r>
              <a:rPr lang="en-US" sz="1800" err="1">
                <a:solidFill>
                  <a:srgbClr val="44546A"/>
                </a:solidFill>
                <a:effectLst/>
                <a:latin typeface="Quicksand"/>
                <a:ea typeface="Calibri" panose="020F0502020204030204" pitchFamily="34" charset="0"/>
              </a:rPr>
              <a:t>tài</a:t>
            </a:r>
            <a:r>
              <a:rPr lang="en-US" sz="1800">
                <a:solidFill>
                  <a:srgbClr val="44546A"/>
                </a:solidFill>
                <a:effectLst/>
                <a:latin typeface="Quicksand"/>
                <a:ea typeface="Calibri" panose="020F0502020204030204" pitchFamily="34" charset="0"/>
              </a:rPr>
              <a:t> nguyên thấp, sử dụng cùng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đơn </a:t>
            </a:r>
            <a:r>
              <a:rPr lang="en-US" sz="1800" err="1">
                <a:solidFill>
                  <a:srgbClr val="44546A"/>
                </a:solidFill>
                <a:effectLst/>
                <a:latin typeface="Quicksand"/>
                <a:ea typeface="Calibri" panose="020F0502020204030204" pitchFamily="34" charset="0"/>
              </a:rPr>
              <a:t>ngữ</a:t>
            </a:r>
            <a:r>
              <a:rPr lang="en-US" sz="1800">
                <a:solidFill>
                  <a:srgbClr val="44546A"/>
                </a:solidFill>
                <a:latin typeface="Quicksand"/>
                <a:ea typeface="Calibri" panose="020F0502020204030204" pitchFamily="34" charset="0"/>
              </a:rPr>
              <a:t> </a:t>
            </a:r>
            <a:r>
              <a:rPr lang="en-US" sz="1800">
                <a:solidFill>
                  <a:srgbClr val="44546A"/>
                </a:solidFill>
                <a:effectLst/>
                <a:latin typeface="Quicksand"/>
                <a:ea typeface="Calibri" panose="020F0502020204030204" pitchFamily="34" charset="0"/>
              </a:rPr>
              <a:t>để tạo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BT.</a:t>
            </a:r>
          </a:p>
        </p:txBody>
      </p:sp>
      <p:grpSp>
        <p:nvGrpSpPr>
          <p:cNvPr id="62" name="Gráfico 626">
            <a:extLst>
              <a:ext uri="{FF2B5EF4-FFF2-40B4-BE49-F238E27FC236}">
                <a16:creationId xmlns:a16="http://schemas.microsoft.com/office/drawing/2014/main" id="{A19B7664-9CB0-8AA9-9EB0-E914CB61A4B4}"/>
              </a:ext>
            </a:extLst>
          </p:cNvPr>
          <p:cNvGrpSpPr/>
          <p:nvPr/>
        </p:nvGrpSpPr>
        <p:grpSpPr>
          <a:xfrm>
            <a:off x="6871463" y="1087151"/>
            <a:ext cx="410143" cy="699758"/>
            <a:chOff x="8052550" y="2237942"/>
            <a:chExt cx="737430" cy="1258152"/>
          </a:xfrm>
          <a:solidFill>
            <a:srgbClr val="262626"/>
          </a:solidFill>
        </p:grpSpPr>
        <p:sp>
          <p:nvSpPr>
            <p:cNvPr id="63" name="Forma libre 41">
              <a:extLst>
                <a:ext uri="{FF2B5EF4-FFF2-40B4-BE49-F238E27FC236}">
                  <a16:creationId xmlns:a16="http://schemas.microsoft.com/office/drawing/2014/main" id="{6C52C07E-0693-4049-25EA-E1A701A6BFCA}"/>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42">
              <a:extLst>
                <a:ext uri="{FF2B5EF4-FFF2-40B4-BE49-F238E27FC236}">
                  <a16:creationId xmlns:a16="http://schemas.microsoft.com/office/drawing/2014/main" id="{A83C7555-0AF6-FA37-FDFE-7E333802FA17}"/>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43">
              <a:extLst>
                <a:ext uri="{FF2B5EF4-FFF2-40B4-BE49-F238E27FC236}">
                  <a16:creationId xmlns:a16="http://schemas.microsoft.com/office/drawing/2014/main" id="{43BBFE25-5CFD-6962-EBCF-5EFAA315D211}"/>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44">
              <a:extLst>
                <a:ext uri="{FF2B5EF4-FFF2-40B4-BE49-F238E27FC236}">
                  <a16:creationId xmlns:a16="http://schemas.microsoft.com/office/drawing/2014/main" id="{8F09917C-A574-C727-2A26-75A01C15C64D}"/>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45">
              <a:extLst>
                <a:ext uri="{FF2B5EF4-FFF2-40B4-BE49-F238E27FC236}">
                  <a16:creationId xmlns:a16="http://schemas.microsoft.com/office/drawing/2014/main" id="{98E5B37A-783C-689C-3A38-785AE8F48C7D}"/>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46">
              <a:extLst>
                <a:ext uri="{FF2B5EF4-FFF2-40B4-BE49-F238E27FC236}">
                  <a16:creationId xmlns:a16="http://schemas.microsoft.com/office/drawing/2014/main" id="{77C05CE1-9DDB-427C-D0BD-CFC692FA2038}"/>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47">
              <a:extLst>
                <a:ext uri="{FF2B5EF4-FFF2-40B4-BE49-F238E27FC236}">
                  <a16:creationId xmlns:a16="http://schemas.microsoft.com/office/drawing/2014/main" id="{908B61AE-7210-78B6-8857-A7BB8A7CED07}"/>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48">
              <a:extLst>
                <a:ext uri="{FF2B5EF4-FFF2-40B4-BE49-F238E27FC236}">
                  <a16:creationId xmlns:a16="http://schemas.microsoft.com/office/drawing/2014/main" id="{A91E6C3E-6131-C1B3-C7DF-E229413776F5}"/>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49">
              <a:extLst>
                <a:ext uri="{FF2B5EF4-FFF2-40B4-BE49-F238E27FC236}">
                  <a16:creationId xmlns:a16="http://schemas.microsoft.com/office/drawing/2014/main" id="{0339151E-5E46-A07A-64CE-ADE6A47A3A0D}"/>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50">
              <a:extLst>
                <a:ext uri="{FF2B5EF4-FFF2-40B4-BE49-F238E27FC236}">
                  <a16:creationId xmlns:a16="http://schemas.microsoft.com/office/drawing/2014/main" id="{93A75B61-CD66-B3AA-7F6F-C9EE4FD17484}"/>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 name="Título 1">
            <a:extLst>
              <a:ext uri="{FF2B5EF4-FFF2-40B4-BE49-F238E27FC236}">
                <a16:creationId xmlns:a16="http://schemas.microsoft.com/office/drawing/2014/main" id="{AD345BC3-922F-7D1E-2BC1-9BC00C7902E2}"/>
              </a:ext>
            </a:extLst>
          </p:cNvPr>
          <p:cNvSpPr txBox="1">
            <a:spLocks/>
          </p:cNvSpPr>
          <p:nvPr/>
        </p:nvSpPr>
        <p:spPr>
          <a:xfrm>
            <a:off x="0" y="21813"/>
            <a:ext cx="8613872" cy="651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err="1"/>
              <a:t>Pretraining</a:t>
            </a:r>
            <a:r>
              <a:rPr lang="es-ES"/>
              <a:t> &amp; </a:t>
            </a:r>
            <a:r>
              <a:rPr lang="es-ES" err="1"/>
              <a:t>Finetuning</a:t>
            </a:r>
            <a:endParaRPr lang="es-ES"/>
          </a:p>
        </p:txBody>
      </p:sp>
      <p:sp>
        <p:nvSpPr>
          <p:cNvPr id="5" name="TextBox 4">
            <a:extLst>
              <a:ext uri="{FF2B5EF4-FFF2-40B4-BE49-F238E27FC236}">
                <a16:creationId xmlns:a16="http://schemas.microsoft.com/office/drawing/2014/main" id="{BF5E19D6-C928-28F4-0770-D47556F540ED}"/>
              </a:ext>
            </a:extLst>
          </p:cNvPr>
          <p:cNvSpPr txBox="1"/>
          <p:nvPr/>
        </p:nvSpPr>
        <p:spPr>
          <a:xfrm>
            <a:off x="329261" y="507777"/>
            <a:ext cx="6542202" cy="523220"/>
          </a:xfrm>
          <a:prstGeom prst="rect">
            <a:avLst/>
          </a:prstGeom>
          <a:noFill/>
        </p:spPr>
        <p:txBody>
          <a:bodyPr wrap="square">
            <a:spAutoFit/>
          </a:bodyPr>
          <a:lstStyle/>
          <a:p>
            <a:r>
              <a:rPr lang="es-ES" sz="2800" b="1" err="1">
                <a:solidFill>
                  <a:srgbClr val="30B29A"/>
                </a:solidFill>
                <a:latin typeface="Quicksand"/>
              </a:rPr>
              <a:t>Sentence-level</a:t>
            </a:r>
            <a:r>
              <a:rPr lang="es-ES" sz="2800" b="1">
                <a:solidFill>
                  <a:srgbClr val="30B29A"/>
                </a:solidFill>
                <a:latin typeface="Quicksand"/>
              </a:rPr>
              <a:t>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spTree>
    <p:extLst>
      <p:ext uri="{BB962C8B-B14F-4D97-AF65-F5344CB8AC3E}">
        <p14:creationId xmlns:p14="http://schemas.microsoft.com/office/powerpoint/2010/main" val="175558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0606C318-69B8-06B0-4773-2CFC4B71AB20}"/>
              </a:ext>
            </a:extLst>
          </p:cNvPr>
          <p:cNvGrpSpPr/>
          <p:nvPr/>
        </p:nvGrpSpPr>
        <p:grpSpPr>
          <a:xfrm rot="1072333">
            <a:off x="9876878" y="5011839"/>
            <a:ext cx="2315122" cy="1527704"/>
            <a:chOff x="8877597" y="3908037"/>
            <a:chExt cx="3160686" cy="2237966"/>
          </a:xfrm>
        </p:grpSpPr>
        <p:grpSp>
          <p:nvGrpSpPr>
            <p:cNvPr id="24" name="Grupo 23">
              <a:extLst>
                <a:ext uri="{FF2B5EF4-FFF2-40B4-BE49-F238E27FC236}">
                  <a16:creationId xmlns:a16="http://schemas.microsoft.com/office/drawing/2014/main" id="{459F9755-AC70-7B44-AB8B-B909FA42DF49}"/>
                </a:ext>
              </a:extLst>
            </p:cNvPr>
            <p:cNvGrpSpPr/>
            <p:nvPr/>
          </p:nvGrpSpPr>
          <p:grpSpPr>
            <a:xfrm rot="20706972">
              <a:off x="8877597" y="5120909"/>
              <a:ext cx="811021" cy="612264"/>
              <a:chOff x="1302516" y="5201473"/>
              <a:chExt cx="636898" cy="480814"/>
            </a:xfrm>
          </p:grpSpPr>
          <p:sp>
            <p:nvSpPr>
              <p:cNvPr id="25" name="Forma libre 24">
                <a:extLst>
                  <a:ext uri="{FF2B5EF4-FFF2-40B4-BE49-F238E27FC236}">
                    <a16:creationId xmlns:a16="http://schemas.microsoft.com/office/drawing/2014/main" id="{6B40CAFA-980E-714F-A0BE-FA083170E3F2}"/>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F0D35FEB-154B-6449-99F7-3F6CB95C02C2}"/>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3AFE16F9-53EE-5E40-A9AC-77016DB29199}"/>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6B5694F3-AB00-3340-A12F-A74D88EC966B}"/>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0BB001BD-03A2-6944-8308-32D9DCEBA57C}"/>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D354B815-219D-B647-8205-11AC48CB8533}"/>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ADF9A21A-C4D4-1F4F-9E8B-6387DC7EB620}"/>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D7DE10F6-3EE7-4842-B40E-C43CE33D3D5D}"/>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231B12B4-186F-8D48-B3B3-BEA70D83BA22}"/>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75" name="Group 74">
              <a:extLst>
                <a:ext uri="{FF2B5EF4-FFF2-40B4-BE49-F238E27FC236}">
                  <a16:creationId xmlns:a16="http://schemas.microsoft.com/office/drawing/2014/main" id="{FBDED89F-3437-DE68-FAB2-226DD7CAC3D1}"/>
                </a:ext>
              </a:extLst>
            </p:cNvPr>
            <p:cNvGrpSpPr/>
            <p:nvPr/>
          </p:nvGrpSpPr>
          <p:grpSpPr>
            <a:xfrm>
              <a:off x="9462998" y="3908037"/>
              <a:ext cx="2340915" cy="2237966"/>
              <a:chOff x="9462998" y="3908037"/>
              <a:chExt cx="2340915" cy="2237966"/>
            </a:xfrm>
          </p:grpSpPr>
          <p:sp>
            <p:nvSpPr>
              <p:cNvPr id="4" name="Elipse 3">
                <a:extLst>
                  <a:ext uri="{FF2B5EF4-FFF2-40B4-BE49-F238E27FC236}">
                    <a16:creationId xmlns:a16="http://schemas.microsoft.com/office/drawing/2014/main" id="{6C97895D-ED14-7042-96B4-4BDEF1FCE9F4}"/>
                  </a:ext>
                </a:extLst>
              </p:cNvPr>
              <p:cNvSpPr/>
              <p:nvPr/>
            </p:nvSpPr>
            <p:spPr>
              <a:xfrm>
                <a:off x="9462998" y="3908037"/>
                <a:ext cx="2237966" cy="2237966"/>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921A7EB9-DA82-5244-972F-C3D1C659830D}"/>
                  </a:ext>
                </a:extLst>
              </p:cNvPr>
              <p:cNvGrpSpPr/>
              <p:nvPr/>
            </p:nvGrpSpPr>
            <p:grpSpPr>
              <a:xfrm>
                <a:off x="10158580" y="4205727"/>
                <a:ext cx="1086216" cy="1392869"/>
                <a:chOff x="9166737" y="2335765"/>
                <a:chExt cx="871748" cy="1117854"/>
              </a:xfrm>
              <a:solidFill>
                <a:srgbClr val="262626"/>
              </a:solidFill>
            </p:grpSpPr>
            <p:sp>
              <p:nvSpPr>
                <p:cNvPr id="7" name="Forma libre 6">
                  <a:extLst>
                    <a:ext uri="{FF2B5EF4-FFF2-40B4-BE49-F238E27FC236}">
                      <a16:creationId xmlns:a16="http://schemas.microsoft.com/office/drawing/2014/main" id="{408AA239-36E7-7443-B915-315BACF65750}"/>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9A016770-A84A-3049-A35A-67802988457C}"/>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B88189FC-2DC5-5D46-958D-0955EC394D5A}"/>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427DFE3F-C939-BD43-8F87-944E80D70C6F}"/>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422E2F48-58B1-ED47-A3FD-05FFDC160215}"/>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86EBE78D-131E-A743-A91A-EF1D29645848}"/>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AA0832A4-0DE5-764E-A031-0E11C31BE50A}"/>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97B11570-DED6-1641-946D-A18BB156A19F}"/>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2E9B11C3-3097-5048-BB91-A3D2284A4F96}"/>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E6DE3D31-0E76-E547-AB41-3061AC6F0A91}"/>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323445FA-7477-394F-BB1A-A7CC669CF20F}"/>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925C9EE9-2FED-A94A-92A9-AE9251EA93D0}"/>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C423493F-AE0C-1443-A303-AE3DCA0EDDDD}"/>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7D25BF6B-F4D3-114E-9DAF-C349395D9BA6}"/>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5999EAFE-CF38-2F4A-92B2-8FE9FE69BC81}"/>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628CAA97-451F-1247-9183-8CE9AC626A0A}"/>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5E1D65F4-926C-BB44-9173-CB01AD2046BC}"/>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4" name="Forma libre 33">
                <a:extLst>
                  <a:ext uri="{FF2B5EF4-FFF2-40B4-BE49-F238E27FC236}">
                    <a16:creationId xmlns:a16="http://schemas.microsoft.com/office/drawing/2014/main" id="{7F09F954-8191-0E48-A040-40A756FA55BD}"/>
                  </a:ext>
                </a:extLst>
              </p:cNvPr>
              <p:cNvSpPr/>
              <p:nvPr/>
            </p:nvSpPr>
            <p:spPr>
              <a:xfrm rot="1790866">
                <a:off x="11585881" y="3943228"/>
                <a:ext cx="218032" cy="39147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5" name="Grupo 34">
              <a:extLst>
                <a:ext uri="{FF2B5EF4-FFF2-40B4-BE49-F238E27FC236}">
                  <a16:creationId xmlns:a16="http://schemas.microsoft.com/office/drawing/2014/main" id="{5D5BF5E1-3A9C-A746-B957-04788EDECA7C}"/>
                </a:ext>
              </a:extLst>
            </p:cNvPr>
            <p:cNvGrpSpPr/>
            <p:nvPr/>
          </p:nvGrpSpPr>
          <p:grpSpPr>
            <a:xfrm rot="1866046">
              <a:off x="11603723" y="5328801"/>
              <a:ext cx="434560" cy="328062"/>
              <a:chOff x="1302516" y="5201473"/>
              <a:chExt cx="636898" cy="480814"/>
            </a:xfrm>
          </p:grpSpPr>
          <p:sp>
            <p:nvSpPr>
              <p:cNvPr id="36" name="Forma libre 35">
                <a:extLst>
                  <a:ext uri="{FF2B5EF4-FFF2-40B4-BE49-F238E27FC236}">
                    <a16:creationId xmlns:a16="http://schemas.microsoft.com/office/drawing/2014/main" id="{3286E4E2-3C5C-484E-A9EA-06F2EE572DAF}"/>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B847DB3F-967C-6145-B74A-D27B08A3BB76}"/>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7849966A-4E80-114F-87E5-E2BF39912EF4}"/>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38">
                <a:extLst>
                  <a:ext uri="{FF2B5EF4-FFF2-40B4-BE49-F238E27FC236}">
                    <a16:creationId xmlns:a16="http://schemas.microsoft.com/office/drawing/2014/main" id="{B8B07CA5-5995-A542-98A4-6B2E49BEB675}"/>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39">
                <a:extLst>
                  <a:ext uri="{FF2B5EF4-FFF2-40B4-BE49-F238E27FC236}">
                    <a16:creationId xmlns:a16="http://schemas.microsoft.com/office/drawing/2014/main" id="{9F7E2EC4-90EA-BA48-9752-6A2E2234E92B}"/>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8040716D-57EB-4E4B-9C38-13E2E35E1004}"/>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892A2C5E-35F0-C34E-8401-0D3D569CB31F}"/>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21C84E19-DD63-5243-9A19-3E92B390F412}"/>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B7CB109C-BBA9-6A40-8A69-710D03856AED}"/>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grpSp>
        <p:nvGrpSpPr>
          <p:cNvPr id="46" name="Gráfico 626">
            <a:extLst>
              <a:ext uri="{FF2B5EF4-FFF2-40B4-BE49-F238E27FC236}">
                <a16:creationId xmlns:a16="http://schemas.microsoft.com/office/drawing/2014/main" id="{06E80113-4C6F-2F82-0197-9675AA910AEF}"/>
              </a:ext>
            </a:extLst>
          </p:cNvPr>
          <p:cNvGrpSpPr/>
          <p:nvPr/>
        </p:nvGrpSpPr>
        <p:grpSpPr>
          <a:xfrm>
            <a:off x="429759" y="1457045"/>
            <a:ext cx="410143" cy="699758"/>
            <a:chOff x="8052550" y="2237942"/>
            <a:chExt cx="737430" cy="1258152"/>
          </a:xfrm>
          <a:solidFill>
            <a:srgbClr val="262626"/>
          </a:solidFill>
        </p:grpSpPr>
        <p:sp>
          <p:nvSpPr>
            <p:cNvPr id="48" name="Forma libre 41">
              <a:extLst>
                <a:ext uri="{FF2B5EF4-FFF2-40B4-BE49-F238E27FC236}">
                  <a16:creationId xmlns:a16="http://schemas.microsoft.com/office/drawing/2014/main" id="{2227BC04-3FE7-F53A-330F-C289B360D413}"/>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2">
              <a:extLst>
                <a:ext uri="{FF2B5EF4-FFF2-40B4-BE49-F238E27FC236}">
                  <a16:creationId xmlns:a16="http://schemas.microsoft.com/office/drawing/2014/main" id="{002D44EE-ADE4-EA04-0548-89ABA351701E}"/>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43">
              <a:extLst>
                <a:ext uri="{FF2B5EF4-FFF2-40B4-BE49-F238E27FC236}">
                  <a16:creationId xmlns:a16="http://schemas.microsoft.com/office/drawing/2014/main" id="{B5442DC0-48E7-0C08-D311-172007C33C99}"/>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44">
              <a:extLst>
                <a:ext uri="{FF2B5EF4-FFF2-40B4-BE49-F238E27FC236}">
                  <a16:creationId xmlns:a16="http://schemas.microsoft.com/office/drawing/2014/main" id="{07A0F400-2D19-1ACB-9E3F-147627F48784}"/>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45">
              <a:extLst>
                <a:ext uri="{FF2B5EF4-FFF2-40B4-BE49-F238E27FC236}">
                  <a16:creationId xmlns:a16="http://schemas.microsoft.com/office/drawing/2014/main" id="{706DE371-912F-2DFC-97FA-C99FBE1B76FC}"/>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46">
              <a:extLst>
                <a:ext uri="{FF2B5EF4-FFF2-40B4-BE49-F238E27FC236}">
                  <a16:creationId xmlns:a16="http://schemas.microsoft.com/office/drawing/2014/main" id="{07DE9549-28C8-69A6-7599-D61B07509856}"/>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47">
              <a:extLst>
                <a:ext uri="{FF2B5EF4-FFF2-40B4-BE49-F238E27FC236}">
                  <a16:creationId xmlns:a16="http://schemas.microsoft.com/office/drawing/2014/main" id="{9744E985-F5F0-1037-9102-F2FCDF0B2054}"/>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48">
              <a:extLst>
                <a:ext uri="{FF2B5EF4-FFF2-40B4-BE49-F238E27FC236}">
                  <a16:creationId xmlns:a16="http://schemas.microsoft.com/office/drawing/2014/main" id="{D5CA6C8F-BE09-8CC3-5352-1699B87F3406}"/>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49">
              <a:extLst>
                <a:ext uri="{FF2B5EF4-FFF2-40B4-BE49-F238E27FC236}">
                  <a16:creationId xmlns:a16="http://schemas.microsoft.com/office/drawing/2014/main" id="{53D3926F-272D-B547-C3CB-D8F9BB6EE094}"/>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50">
              <a:extLst>
                <a:ext uri="{FF2B5EF4-FFF2-40B4-BE49-F238E27FC236}">
                  <a16:creationId xmlns:a16="http://schemas.microsoft.com/office/drawing/2014/main" id="{E652B251-77F3-89F9-57E8-6121F4AFF036}"/>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 name="Título 1">
            <a:extLst>
              <a:ext uri="{FF2B5EF4-FFF2-40B4-BE49-F238E27FC236}">
                <a16:creationId xmlns:a16="http://schemas.microsoft.com/office/drawing/2014/main" id="{AD345BC3-922F-7D1E-2BC1-9BC00C7902E2}"/>
              </a:ext>
            </a:extLst>
          </p:cNvPr>
          <p:cNvSpPr txBox="1">
            <a:spLocks/>
          </p:cNvSpPr>
          <p:nvPr/>
        </p:nvSpPr>
        <p:spPr>
          <a:xfrm>
            <a:off x="0" y="21813"/>
            <a:ext cx="8613872" cy="651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err="1"/>
              <a:t>Pretraining</a:t>
            </a:r>
            <a:r>
              <a:rPr lang="es-ES"/>
              <a:t> &amp; </a:t>
            </a:r>
            <a:r>
              <a:rPr lang="es-ES" err="1"/>
              <a:t>Finetuning</a:t>
            </a:r>
            <a:endParaRPr lang="es-ES"/>
          </a:p>
        </p:txBody>
      </p:sp>
      <p:sp>
        <p:nvSpPr>
          <p:cNvPr id="51" name="TextBox 50">
            <a:extLst>
              <a:ext uri="{FF2B5EF4-FFF2-40B4-BE49-F238E27FC236}">
                <a16:creationId xmlns:a16="http://schemas.microsoft.com/office/drawing/2014/main" id="{3DF64CE7-10E6-E94B-BD56-FC4019CC09EF}"/>
              </a:ext>
            </a:extLst>
          </p:cNvPr>
          <p:cNvSpPr txBox="1"/>
          <p:nvPr/>
        </p:nvSpPr>
        <p:spPr>
          <a:xfrm>
            <a:off x="969766" y="1582728"/>
            <a:ext cx="3680799" cy="523220"/>
          </a:xfrm>
          <a:prstGeom prst="rect">
            <a:avLst/>
          </a:prstGeom>
          <a:noFill/>
        </p:spPr>
        <p:txBody>
          <a:bodyPr wrap="square">
            <a:spAutoFit/>
          </a:bodyPr>
          <a:lstStyle/>
          <a:p>
            <a:r>
              <a:rPr lang="en-US" sz="2800" b="1">
                <a:latin typeface="Quicksand"/>
              </a:rPr>
              <a:t>Analysis</a:t>
            </a:r>
            <a:endParaRPr lang="es-ES" sz="2800" b="1">
              <a:latin typeface="Quicksand"/>
            </a:endParaRPr>
          </a:p>
        </p:txBody>
      </p:sp>
      <p:sp>
        <p:nvSpPr>
          <p:cNvPr id="52" name="TextBox 9">
            <a:extLst>
              <a:ext uri="{FF2B5EF4-FFF2-40B4-BE49-F238E27FC236}">
                <a16:creationId xmlns:a16="http://schemas.microsoft.com/office/drawing/2014/main" id="{89F3B973-35E4-17C7-E823-A60EE1A2AE7A}"/>
              </a:ext>
            </a:extLst>
          </p:cNvPr>
          <p:cNvSpPr txBox="1"/>
          <p:nvPr/>
        </p:nvSpPr>
        <p:spPr>
          <a:xfrm>
            <a:off x="429759" y="2156803"/>
            <a:ext cx="6209216" cy="290496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s-ES" sz="2000" b="1" kern="0" err="1">
                <a:solidFill>
                  <a:schemeClr val="tx2"/>
                </a:solidFill>
                <a:latin typeface="Quicksand"/>
                <a:ea typeface="Roboto Th" pitchFamily="2" charset="0"/>
              </a:rPr>
              <a:t>Nên</a:t>
            </a:r>
            <a:r>
              <a:rPr lang="es-ES" sz="2000" b="1" kern="0">
                <a:solidFill>
                  <a:schemeClr val="tx2"/>
                </a:solidFill>
                <a:latin typeface="Quicksand"/>
                <a:ea typeface="Roboto Th" pitchFamily="2" charset="0"/>
              </a:rPr>
              <a:t> </a:t>
            </a:r>
            <a:r>
              <a:rPr lang="es-ES" sz="2000" b="1" kern="0" err="1">
                <a:solidFill>
                  <a:schemeClr val="tx2"/>
                </a:solidFill>
                <a:latin typeface="Quicksand"/>
                <a:ea typeface="Roboto Th" pitchFamily="2" charset="0"/>
              </a:rPr>
              <a:t>pre-train</a:t>
            </a:r>
            <a:r>
              <a:rPr lang="es-ES" sz="2000" b="1" kern="0">
                <a:solidFill>
                  <a:schemeClr val="tx2"/>
                </a:solidFill>
                <a:latin typeface="Quicksand"/>
                <a:ea typeface="Roboto Th" pitchFamily="2" charset="0"/>
              </a:rPr>
              <a:t> </a:t>
            </a:r>
            <a:r>
              <a:rPr lang="es-ES" sz="2000" b="1" kern="0" err="1">
                <a:solidFill>
                  <a:schemeClr val="tx2"/>
                </a:solidFill>
                <a:latin typeface="Quicksand"/>
                <a:ea typeface="Roboto Th" pitchFamily="2" charset="0"/>
              </a:rPr>
              <a:t>bao</a:t>
            </a:r>
            <a:r>
              <a:rPr lang="es-ES" sz="2000" b="1" kern="0">
                <a:solidFill>
                  <a:schemeClr val="tx2"/>
                </a:solidFill>
                <a:latin typeface="Quicksand"/>
                <a:ea typeface="Roboto Th" pitchFamily="2" charset="0"/>
              </a:rPr>
              <a:t> </a:t>
            </a:r>
            <a:r>
              <a:rPr lang="es-ES" sz="2000" b="1" kern="0" err="1">
                <a:solidFill>
                  <a:schemeClr val="tx2"/>
                </a:solidFill>
                <a:latin typeface="Quicksand"/>
                <a:ea typeface="Roboto Th" pitchFamily="2" charset="0"/>
              </a:rPr>
              <a:t>nhiêu</a:t>
            </a:r>
            <a:r>
              <a:rPr lang="es-ES" sz="2000" b="1" kern="0">
                <a:solidFill>
                  <a:schemeClr val="tx2"/>
                </a:solidFill>
                <a:latin typeface="Quicksand"/>
                <a:ea typeface="Roboto Th" pitchFamily="2" charset="0"/>
              </a:rPr>
              <a:t> </a:t>
            </a:r>
            <a:r>
              <a:rPr lang="es-ES" sz="2000" b="1" kern="0" err="1">
                <a:solidFill>
                  <a:schemeClr val="tx2"/>
                </a:solidFill>
                <a:latin typeface="Quicksand"/>
                <a:ea typeface="Roboto Th" pitchFamily="2" charset="0"/>
              </a:rPr>
              <a:t>ngôn</a:t>
            </a:r>
            <a:r>
              <a:rPr lang="es-ES" sz="2000" b="1" kern="0">
                <a:solidFill>
                  <a:schemeClr val="tx2"/>
                </a:solidFill>
                <a:latin typeface="Quicksand"/>
                <a:ea typeface="Roboto Th" pitchFamily="2" charset="0"/>
              </a:rPr>
              <a:t> </a:t>
            </a:r>
            <a:r>
              <a:rPr lang="es-ES" sz="2000" b="1" kern="0" err="1">
                <a:solidFill>
                  <a:schemeClr val="tx2"/>
                </a:solidFill>
                <a:latin typeface="Quicksand"/>
                <a:ea typeface="Roboto Th" pitchFamily="2" charset="0"/>
              </a:rPr>
              <a:t>ngữ</a:t>
            </a:r>
            <a:r>
              <a:rPr lang="es-ES" sz="2000" b="1" kern="0">
                <a:solidFill>
                  <a:schemeClr val="tx2"/>
                </a:solidFill>
                <a:latin typeface="Quicksand"/>
                <a:ea typeface="Roboto Th" pitchFamily="2" charset="0"/>
              </a:rPr>
              <a:t> ?</a:t>
            </a:r>
            <a:endParaRPr lang="es-ES" sz="1100" b="1" kern="0">
              <a:solidFill>
                <a:schemeClr val="tx2"/>
              </a:solidFill>
              <a:latin typeface="Quicksand"/>
              <a:ea typeface="Roboto Th" pitchFamily="2" charset="0"/>
            </a:endParaRPr>
          </a:p>
          <a:p>
            <a:pPr marL="228600" algn="just">
              <a:lnSpc>
                <a:spcPct val="107000"/>
              </a:lnSpc>
              <a:spcAft>
                <a:spcPts val="800"/>
              </a:spcAft>
            </a:pPr>
            <a:r>
              <a:rPr lang="en-US" sz="1800" err="1">
                <a:solidFill>
                  <a:srgbClr val="44546A"/>
                </a:solidFill>
                <a:effectLst/>
                <a:latin typeface="Quicksand"/>
                <a:ea typeface="Calibri" panose="020F0502020204030204" pitchFamily="34" charset="0"/>
              </a:rPr>
              <a:t>Đào</a:t>
            </a:r>
            <a:r>
              <a:rPr lang="en-US" sz="1800">
                <a:solidFill>
                  <a:srgbClr val="44546A"/>
                </a:solidFill>
                <a:effectLst/>
                <a:latin typeface="Quicksand"/>
                <a:ea typeface="Calibri" panose="020F0502020204030204" pitchFamily="34" charset="0"/>
              </a:rPr>
              <a:t> tạo trước về </a:t>
            </a:r>
            <a:r>
              <a:rPr lang="en-US" sz="1800" err="1">
                <a:solidFill>
                  <a:srgbClr val="44546A"/>
                </a:solidFill>
                <a:effectLst/>
                <a:latin typeface="Quicksand"/>
                <a:ea typeface="Calibri" panose="020F0502020204030204" pitchFamily="34" charset="0"/>
              </a:rPr>
              <a:t>nhiều</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ngôn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hơn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sẽ</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hữu</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ích</a:t>
            </a:r>
            <a:r>
              <a:rPr lang="en-US" sz="1800">
                <a:solidFill>
                  <a:srgbClr val="44546A"/>
                </a:solidFill>
                <a:effectLst/>
                <a:latin typeface="Quicksand"/>
                <a:ea typeface="Calibri" panose="020F0502020204030204" pitchFamily="34" charset="0"/>
              </a:rPr>
              <a:t> nhất </a:t>
            </a:r>
            <a:r>
              <a:rPr lang="en-US" sz="1800" err="1">
                <a:solidFill>
                  <a:srgbClr val="44546A"/>
                </a:solidFill>
                <a:effectLst/>
                <a:latin typeface="Quicksand"/>
                <a:ea typeface="Calibri" panose="020F0502020204030204" pitchFamily="34" charset="0"/>
              </a:rPr>
              <a:t>khi</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đơn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của </a:t>
            </a:r>
            <a:r>
              <a:rPr lang="en-US" sz="1800" err="1">
                <a:solidFill>
                  <a:srgbClr val="44546A"/>
                </a:solidFill>
                <a:effectLst/>
                <a:latin typeface="Quicksand"/>
                <a:ea typeface="Calibri" panose="020F0502020204030204" pitchFamily="34" charset="0"/>
              </a:rPr>
              <a:t>ngôn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đích</a:t>
            </a:r>
            <a:r>
              <a:rPr lang="en-US" sz="1800">
                <a:solidFill>
                  <a:srgbClr val="44546A"/>
                </a:solidFill>
                <a:effectLst/>
                <a:latin typeface="Quicksand"/>
                <a:ea typeface="Calibri" panose="020F0502020204030204" pitchFamily="34" charset="0"/>
              </a:rPr>
              <a:t> bị </a:t>
            </a:r>
            <a:r>
              <a:rPr lang="en-US" sz="1800" err="1">
                <a:solidFill>
                  <a:srgbClr val="44546A"/>
                </a:solidFill>
                <a:effectLst/>
                <a:latin typeface="Quicksand"/>
                <a:ea typeface="Calibri" panose="020F0502020204030204" pitchFamily="34" charset="0"/>
              </a:rPr>
              <a:t>hạn</a:t>
            </a:r>
            <a:r>
              <a:rPr lang="en-US" sz="1800">
                <a:solidFill>
                  <a:srgbClr val="44546A"/>
                </a:solidFill>
                <a:effectLst/>
                <a:latin typeface="Quicksand"/>
                <a:ea typeface="Calibri" panose="020F0502020204030204" pitchFamily="34" charset="0"/>
              </a:rPr>
              <a:t> chế (</a:t>
            </a:r>
            <a:r>
              <a:rPr lang="en-US" sz="1800" err="1">
                <a:solidFill>
                  <a:srgbClr val="44546A"/>
                </a:solidFill>
                <a:effectLst/>
                <a:latin typeface="Quicksand"/>
                <a:ea typeface="Calibri" panose="020F0502020204030204" pitchFamily="34" charset="0"/>
              </a:rPr>
              <a:t>ví</a:t>
            </a:r>
            <a:r>
              <a:rPr lang="en-US" sz="1800">
                <a:solidFill>
                  <a:srgbClr val="44546A"/>
                </a:solidFill>
                <a:effectLst/>
                <a:latin typeface="Quicksand"/>
                <a:ea typeface="Calibri" panose="020F0502020204030204" pitchFamily="34" charset="0"/>
              </a:rPr>
              <a:t> dụ En- My, My chỉ </a:t>
            </a:r>
            <a:r>
              <a:rPr lang="en-US" sz="1800" err="1">
                <a:solidFill>
                  <a:srgbClr val="44546A"/>
                </a:solidFill>
                <a:effectLst/>
                <a:latin typeface="Quicksand"/>
                <a:ea typeface="Calibri" panose="020F0502020204030204" pitchFamily="34" charset="0"/>
              </a:rPr>
              <a:t>chiếm</a:t>
            </a:r>
            <a:r>
              <a:rPr lang="en-US" sz="1800">
                <a:solidFill>
                  <a:srgbClr val="44546A"/>
                </a:solidFill>
                <a:effectLst/>
                <a:latin typeface="Quicksand"/>
                <a:ea typeface="Calibri" panose="020F0502020204030204" pitchFamily="34" charset="0"/>
              </a:rPr>
              <a:t> 0.5% size của En). </a:t>
            </a:r>
            <a:r>
              <a:rPr lang="en-US" sz="1800" err="1">
                <a:solidFill>
                  <a:srgbClr val="44546A"/>
                </a:solidFill>
                <a:effectLst/>
                <a:latin typeface="Quicksand"/>
                <a:ea typeface="Calibri" panose="020F0502020204030204" pitchFamily="34" charset="0"/>
              </a:rPr>
              <a:t>Ngược</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lại</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khi</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dữ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liệu</a:t>
            </a:r>
            <a:r>
              <a:rPr lang="en-US" sz="1800">
                <a:solidFill>
                  <a:srgbClr val="44546A"/>
                </a:solidFill>
                <a:effectLst/>
                <a:latin typeface="Quicksand"/>
                <a:ea typeface="Calibri" panose="020F0502020204030204" pitchFamily="34" charset="0"/>
              </a:rPr>
              <a:t> đơn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phong</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phú</a:t>
            </a:r>
            <a:r>
              <a:rPr lang="en-US" sz="1800">
                <a:solidFill>
                  <a:srgbClr val="44546A"/>
                </a:solidFill>
                <a:effectLst/>
                <a:latin typeface="Quicksand"/>
                <a:ea typeface="Calibri" panose="020F0502020204030204" pitchFamily="34" charset="0"/>
              </a:rPr>
              <a:t> (De, Ro), việc </a:t>
            </a:r>
            <a:r>
              <a:rPr lang="en-US" sz="1800" err="1">
                <a:solidFill>
                  <a:srgbClr val="44546A"/>
                </a:solidFill>
                <a:effectLst/>
                <a:latin typeface="Quicksand"/>
                <a:ea typeface="Calibri" panose="020F0502020204030204" pitchFamily="34" charset="0"/>
              </a:rPr>
              <a:t>đào</a:t>
            </a:r>
            <a:r>
              <a:rPr lang="en-US" sz="1800">
                <a:solidFill>
                  <a:srgbClr val="44546A"/>
                </a:solidFill>
                <a:effectLst/>
                <a:latin typeface="Quicksand"/>
                <a:ea typeface="Calibri" panose="020F0502020204030204" pitchFamily="34" charset="0"/>
              </a:rPr>
              <a:t> tạo trước về </a:t>
            </a:r>
            <a:r>
              <a:rPr lang="en-US" sz="1800" err="1">
                <a:solidFill>
                  <a:srgbClr val="44546A"/>
                </a:solidFill>
                <a:effectLst/>
                <a:latin typeface="Quicksand"/>
                <a:ea typeface="Calibri" panose="020F0502020204030204" pitchFamily="34" charset="0"/>
              </a:rPr>
              <a:t>nhiều</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ngôn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sẽ</a:t>
            </a:r>
            <a:r>
              <a:rPr lang="en-US" sz="1800">
                <a:solidFill>
                  <a:srgbClr val="44546A"/>
                </a:solidFill>
                <a:effectLst/>
                <a:latin typeface="Quicksand"/>
                <a:ea typeface="Calibri" panose="020F0502020204030204" pitchFamily="34" charset="0"/>
              </a:rPr>
              <a:t> ảnh hưởng </a:t>
            </a:r>
            <a:r>
              <a:rPr lang="en-US" sz="1800" err="1">
                <a:solidFill>
                  <a:srgbClr val="44546A"/>
                </a:solidFill>
                <a:effectLst/>
                <a:latin typeface="Quicksand"/>
                <a:ea typeface="Calibri" panose="020F0502020204030204" pitchFamily="34" charset="0"/>
              </a:rPr>
              <a:t>một</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chút</a:t>
            </a:r>
            <a:r>
              <a:rPr lang="en-US" sz="1800">
                <a:solidFill>
                  <a:srgbClr val="44546A"/>
                </a:solidFill>
                <a:effectLst/>
                <a:latin typeface="Quicksand"/>
                <a:ea typeface="Calibri" panose="020F0502020204030204" pitchFamily="34" charset="0"/>
              </a:rPr>
              <a:t> đến </a:t>
            </a:r>
            <a:r>
              <a:rPr lang="en-US" sz="1800" err="1">
                <a:solidFill>
                  <a:srgbClr val="44546A"/>
                </a:solidFill>
                <a:effectLst/>
                <a:latin typeface="Quicksand"/>
                <a:ea typeface="Calibri" panose="020F0502020204030204" pitchFamily="34" charset="0"/>
              </a:rPr>
              <a:t>kết</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quả</a:t>
            </a:r>
            <a:r>
              <a:rPr lang="en-US" sz="1800">
                <a:solidFill>
                  <a:srgbClr val="44546A"/>
                </a:solidFill>
                <a:effectLst/>
                <a:latin typeface="Quicksand"/>
                <a:ea typeface="Calibri" panose="020F0502020204030204" pitchFamily="34" charset="0"/>
              </a:rPr>
              <a:t> cuối cùng. </a:t>
            </a:r>
            <a:r>
              <a:rPr lang="en-US" sz="1800" err="1">
                <a:solidFill>
                  <a:srgbClr val="44546A"/>
                </a:solidFill>
                <a:effectLst/>
                <a:latin typeface="Quicksand"/>
                <a:ea typeface="Calibri" panose="020F0502020204030204" pitchFamily="34" charset="0"/>
              </a:rPr>
              <a:t>thực</a:t>
            </a:r>
            <a:r>
              <a:rPr lang="en-US" sz="1800">
                <a:solidFill>
                  <a:srgbClr val="44546A"/>
                </a:solidFill>
                <a:effectLst/>
                <a:latin typeface="Quicksand"/>
                <a:ea typeface="Calibri" panose="020F0502020204030204" pitchFamily="34" charset="0"/>
              </a:rPr>
              <a:t> tế là mBART06 hoạt động </a:t>
            </a:r>
            <a:r>
              <a:rPr lang="en-US" sz="1800" err="1">
                <a:solidFill>
                  <a:srgbClr val="44546A"/>
                </a:solidFill>
                <a:effectLst/>
                <a:latin typeface="Quicksand"/>
                <a:ea typeface="Calibri" panose="020F0502020204030204" pitchFamily="34" charset="0"/>
              </a:rPr>
              <a:t>tương</a:t>
            </a:r>
            <a:r>
              <a:rPr lang="en-US" sz="1800">
                <a:solidFill>
                  <a:srgbClr val="44546A"/>
                </a:solidFill>
                <a:effectLst/>
                <a:latin typeface="Quicksand"/>
                <a:ea typeface="Calibri" panose="020F0502020204030204" pitchFamily="34" charset="0"/>
              </a:rPr>
              <a:t> tự như mBART02 trên Ro-En </a:t>
            </a:r>
            <a:r>
              <a:rPr lang="en-US" sz="1800" err="1">
                <a:solidFill>
                  <a:srgbClr val="44546A"/>
                </a:solidFill>
                <a:effectLst/>
                <a:latin typeface="Quicksand"/>
                <a:ea typeface="Calibri" panose="020F0502020204030204" pitchFamily="34" charset="0"/>
              </a:rPr>
              <a:t>cho</a:t>
            </a:r>
            <a:r>
              <a:rPr lang="en-US" sz="1800">
                <a:solidFill>
                  <a:srgbClr val="44546A"/>
                </a:solidFill>
                <a:effectLst/>
                <a:latin typeface="Quicksand"/>
                <a:ea typeface="Calibri" panose="020F0502020204030204" pitchFamily="34" charset="0"/>
              </a:rPr>
              <a:t> thấy </a:t>
            </a:r>
            <a:r>
              <a:rPr lang="en-US" sz="1800" err="1">
                <a:solidFill>
                  <a:srgbClr val="44546A"/>
                </a:solidFill>
                <a:effectLst/>
                <a:latin typeface="Quicksand"/>
                <a:ea typeface="Calibri" panose="020F0502020204030204" pitchFamily="34" charset="0"/>
              </a:rPr>
              <a:t>rằng</a:t>
            </a:r>
            <a:r>
              <a:rPr lang="en-US" sz="1800">
                <a:solidFill>
                  <a:srgbClr val="44546A"/>
                </a:solidFill>
                <a:effectLst/>
                <a:latin typeface="Quicksand"/>
                <a:ea typeface="Calibri" panose="020F0502020204030204" pitchFamily="34" charset="0"/>
              </a:rPr>
              <a:t> việc </a:t>
            </a:r>
            <a:r>
              <a:rPr lang="en-US" sz="1800" err="1">
                <a:solidFill>
                  <a:srgbClr val="44546A"/>
                </a:solidFill>
                <a:effectLst/>
                <a:latin typeface="Quicksand"/>
                <a:ea typeface="Calibri" panose="020F0502020204030204" pitchFamily="34" charset="0"/>
              </a:rPr>
              <a:t>đào</a:t>
            </a:r>
            <a:r>
              <a:rPr lang="en-US" sz="1800">
                <a:solidFill>
                  <a:srgbClr val="44546A"/>
                </a:solidFill>
                <a:effectLst/>
                <a:latin typeface="Quicksand"/>
                <a:ea typeface="Calibri" panose="020F0502020204030204" pitchFamily="34" charset="0"/>
              </a:rPr>
              <a:t> tạo trước với </a:t>
            </a:r>
            <a:r>
              <a:rPr lang="en-US" sz="1800" err="1">
                <a:solidFill>
                  <a:srgbClr val="44546A"/>
                </a:solidFill>
                <a:effectLst/>
                <a:latin typeface="Quicksand"/>
                <a:ea typeface="Calibri" panose="020F0502020204030204" pitchFamily="34" charset="0"/>
              </a:rPr>
              <a:t>các</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ngôn</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ngữ</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tương</a:t>
            </a:r>
            <a:r>
              <a:rPr lang="en-US" sz="1800">
                <a:solidFill>
                  <a:srgbClr val="44546A"/>
                </a:solidFill>
                <a:effectLst/>
                <a:latin typeface="Quicksand"/>
                <a:ea typeface="Calibri" panose="020F0502020204030204" pitchFamily="34" charset="0"/>
              </a:rPr>
              <a:t> tự </a:t>
            </a:r>
            <a:r>
              <a:rPr lang="en-US" sz="1800" err="1">
                <a:solidFill>
                  <a:srgbClr val="44546A"/>
                </a:solidFill>
                <a:effectLst/>
                <a:latin typeface="Quicksand"/>
                <a:ea typeface="Calibri" panose="020F0502020204030204" pitchFamily="34" charset="0"/>
              </a:rPr>
              <a:t>đặc</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biệt</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hữu</a:t>
            </a:r>
            <a:r>
              <a:rPr lang="en-US" sz="1800">
                <a:solidFill>
                  <a:srgbClr val="44546A"/>
                </a:solidFill>
                <a:effectLst/>
                <a:latin typeface="Quicksand"/>
                <a:ea typeface="Calibri" panose="020F0502020204030204" pitchFamily="34" charset="0"/>
              </a:rPr>
              <a:t> </a:t>
            </a:r>
            <a:r>
              <a:rPr lang="en-US" sz="1800" err="1">
                <a:solidFill>
                  <a:srgbClr val="44546A"/>
                </a:solidFill>
                <a:effectLst/>
                <a:latin typeface="Quicksand"/>
                <a:ea typeface="Calibri" panose="020F0502020204030204" pitchFamily="34" charset="0"/>
              </a:rPr>
              <a:t>ích</a:t>
            </a:r>
            <a:r>
              <a:rPr lang="en-US" sz="1800">
                <a:solidFill>
                  <a:srgbClr val="44546A"/>
                </a:solidFill>
                <a:effectLst/>
                <a:latin typeface="Quicksand"/>
                <a:ea typeface="Calibri" panose="020F0502020204030204" pitchFamily="34" charset="0"/>
              </a:rPr>
              <a:t>.</a:t>
            </a:r>
          </a:p>
        </p:txBody>
      </p:sp>
      <p:pic>
        <p:nvPicPr>
          <p:cNvPr id="55" name="Picture 54" descr="A picture containing text, font, screenshot, number&#10;&#10;Description automatically generated">
            <a:extLst>
              <a:ext uri="{FF2B5EF4-FFF2-40B4-BE49-F238E27FC236}">
                <a16:creationId xmlns:a16="http://schemas.microsoft.com/office/drawing/2014/main" id="{5E84DE7D-5321-34E9-5705-FC8C6678AE62}"/>
              </a:ext>
            </a:extLst>
          </p:cNvPr>
          <p:cNvPicPr>
            <a:picLocks noChangeAspect="1"/>
          </p:cNvPicPr>
          <p:nvPr/>
        </p:nvPicPr>
        <p:blipFill rotWithShape="1">
          <a:blip r:embed="rId2"/>
          <a:srcRect l="7289" r="3280"/>
          <a:stretch/>
        </p:blipFill>
        <p:spPr>
          <a:xfrm>
            <a:off x="6849844" y="2393374"/>
            <a:ext cx="5101248" cy="2400022"/>
          </a:xfrm>
          <a:prstGeom prst="rect">
            <a:avLst/>
          </a:prstGeom>
        </p:spPr>
      </p:pic>
      <p:sp>
        <p:nvSpPr>
          <p:cNvPr id="45" name="TextBox 44">
            <a:extLst>
              <a:ext uri="{FF2B5EF4-FFF2-40B4-BE49-F238E27FC236}">
                <a16:creationId xmlns:a16="http://schemas.microsoft.com/office/drawing/2014/main" id="{C0E29B8A-2F4A-C97E-0AFA-E47986B14224}"/>
              </a:ext>
            </a:extLst>
          </p:cNvPr>
          <p:cNvSpPr txBox="1"/>
          <p:nvPr/>
        </p:nvSpPr>
        <p:spPr>
          <a:xfrm>
            <a:off x="790020" y="627713"/>
            <a:ext cx="6542202" cy="523220"/>
          </a:xfrm>
          <a:prstGeom prst="rect">
            <a:avLst/>
          </a:prstGeom>
          <a:noFill/>
        </p:spPr>
        <p:txBody>
          <a:bodyPr wrap="square">
            <a:spAutoFit/>
          </a:bodyPr>
          <a:lstStyle/>
          <a:p>
            <a:r>
              <a:rPr lang="es-ES" sz="2800" b="1" err="1">
                <a:solidFill>
                  <a:srgbClr val="30B29A"/>
                </a:solidFill>
                <a:latin typeface="Quicksand"/>
              </a:rPr>
              <a:t>Sentence-level</a:t>
            </a:r>
            <a:r>
              <a:rPr lang="es-ES" sz="2800" b="1">
                <a:solidFill>
                  <a:srgbClr val="30B29A"/>
                </a:solidFill>
                <a:latin typeface="Quicksand"/>
              </a:rPr>
              <a:t>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spTree>
    <p:extLst>
      <p:ext uri="{BB962C8B-B14F-4D97-AF65-F5344CB8AC3E}">
        <p14:creationId xmlns:p14="http://schemas.microsoft.com/office/powerpoint/2010/main" val="64789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0606C318-69B8-06B0-4773-2CFC4B71AB20}"/>
              </a:ext>
            </a:extLst>
          </p:cNvPr>
          <p:cNvGrpSpPr/>
          <p:nvPr/>
        </p:nvGrpSpPr>
        <p:grpSpPr>
          <a:xfrm rot="1072333">
            <a:off x="9876878" y="5011839"/>
            <a:ext cx="2315122" cy="1527704"/>
            <a:chOff x="8877597" y="3908037"/>
            <a:chExt cx="3160686" cy="2237966"/>
          </a:xfrm>
        </p:grpSpPr>
        <p:grpSp>
          <p:nvGrpSpPr>
            <p:cNvPr id="24" name="Grupo 23">
              <a:extLst>
                <a:ext uri="{FF2B5EF4-FFF2-40B4-BE49-F238E27FC236}">
                  <a16:creationId xmlns:a16="http://schemas.microsoft.com/office/drawing/2014/main" id="{459F9755-AC70-7B44-AB8B-B909FA42DF49}"/>
                </a:ext>
              </a:extLst>
            </p:cNvPr>
            <p:cNvGrpSpPr/>
            <p:nvPr/>
          </p:nvGrpSpPr>
          <p:grpSpPr>
            <a:xfrm rot="20706972">
              <a:off x="8877597" y="5120909"/>
              <a:ext cx="811021" cy="612264"/>
              <a:chOff x="1302516" y="5201473"/>
              <a:chExt cx="636898" cy="480814"/>
            </a:xfrm>
          </p:grpSpPr>
          <p:sp>
            <p:nvSpPr>
              <p:cNvPr id="25" name="Forma libre 24">
                <a:extLst>
                  <a:ext uri="{FF2B5EF4-FFF2-40B4-BE49-F238E27FC236}">
                    <a16:creationId xmlns:a16="http://schemas.microsoft.com/office/drawing/2014/main" id="{6B40CAFA-980E-714F-A0BE-FA083170E3F2}"/>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F0D35FEB-154B-6449-99F7-3F6CB95C02C2}"/>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3AFE16F9-53EE-5E40-A9AC-77016DB29199}"/>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6B5694F3-AB00-3340-A12F-A74D88EC966B}"/>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0BB001BD-03A2-6944-8308-32D9DCEBA57C}"/>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D354B815-219D-B647-8205-11AC48CB8533}"/>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ADF9A21A-C4D4-1F4F-9E8B-6387DC7EB620}"/>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D7DE10F6-3EE7-4842-B40E-C43CE33D3D5D}"/>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231B12B4-186F-8D48-B3B3-BEA70D83BA22}"/>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75" name="Group 74">
              <a:extLst>
                <a:ext uri="{FF2B5EF4-FFF2-40B4-BE49-F238E27FC236}">
                  <a16:creationId xmlns:a16="http://schemas.microsoft.com/office/drawing/2014/main" id="{FBDED89F-3437-DE68-FAB2-226DD7CAC3D1}"/>
                </a:ext>
              </a:extLst>
            </p:cNvPr>
            <p:cNvGrpSpPr/>
            <p:nvPr/>
          </p:nvGrpSpPr>
          <p:grpSpPr>
            <a:xfrm>
              <a:off x="9462998" y="3908037"/>
              <a:ext cx="2340915" cy="2237966"/>
              <a:chOff x="9462998" y="3908037"/>
              <a:chExt cx="2340915" cy="2237966"/>
            </a:xfrm>
          </p:grpSpPr>
          <p:sp>
            <p:nvSpPr>
              <p:cNvPr id="4" name="Elipse 3">
                <a:extLst>
                  <a:ext uri="{FF2B5EF4-FFF2-40B4-BE49-F238E27FC236}">
                    <a16:creationId xmlns:a16="http://schemas.microsoft.com/office/drawing/2014/main" id="{6C97895D-ED14-7042-96B4-4BDEF1FCE9F4}"/>
                  </a:ext>
                </a:extLst>
              </p:cNvPr>
              <p:cNvSpPr/>
              <p:nvPr/>
            </p:nvSpPr>
            <p:spPr>
              <a:xfrm>
                <a:off x="9462998" y="3908037"/>
                <a:ext cx="2237966" cy="2237966"/>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921A7EB9-DA82-5244-972F-C3D1C659830D}"/>
                  </a:ext>
                </a:extLst>
              </p:cNvPr>
              <p:cNvGrpSpPr/>
              <p:nvPr/>
            </p:nvGrpSpPr>
            <p:grpSpPr>
              <a:xfrm>
                <a:off x="10158580" y="4205727"/>
                <a:ext cx="1086216" cy="1392869"/>
                <a:chOff x="9166737" y="2335765"/>
                <a:chExt cx="871748" cy="1117854"/>
              </a:xfrm>
              <a:solidFill>
                <a:srgbClr val="262626"/>
              </a:solidFill>
            </p:grpSpPr>
            <p:sp>
              <p:nvSpPr>
                <p:cNvPr id="7" name="Forma libre 6">
                  <a:extLst>
                    <a:ext uri="{FF2B5EF4-FFF2-40B4-BE49-F238E27FC236}">
                      <a16:creationId xmlns:a16="http://schemas.microsoft.com/office/drawing/2014/main" id="{408AA239-36E7-7443-B915-315BACF65750}"/>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9A016770-A84A-3049-A35A-67802988457C}"/>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B88189FC-2DC5-5D46-958D-0955EC394D5A}"/>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427DFE3F-C939-BD43-8F87-944E80D70C6F}"/>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422E2F48-58B1-ED47-A3FD-05FFDC160215}"/>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86EBE78D-131E-A743-A91A-EF1D29645848}"/>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AA0832A4-0DE5-764E-A031-0E11C31BE50A}"/>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97B11570-DED6-1641-946D-A18BB156A19F}"/>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2E9B11C3-3097-5048-BB91-A3D2284A4F96}"/>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E6DE3D31-0E76-E547-AB41-3061AC6F0A91}"/>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323445FA-7477-394F-BB1A-A7CC669CF20F}"/>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925C9EE9-2FED-A94A-92A9-AE9251EA93D0}"/>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C423493F-AE0C-1443-A303-AE3DCA0EDDDD}"/>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7D25BF6B-F4D3-114E-9DAF-C349395D9BA6}"/>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5999EAFE-CF38-2F4A-92B2-8FE9FE69BC81}"/>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628CAA97-451F-1247-9183-8CE9AC626A0A}"/>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5E1D65F4-926C-BB44-9173-CB01AD2046BC}"/>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4" name="Forma libre 33">
                <a:extLst>
                  <a:ext uri="{FF2B5EF4-FFF2-40B4-BE49-F238E27FC236}">
                    <a16:creationId xmlns:a16="http://schemas.microsoft.com/office/drawing/2014/main" id="{7F09F954-8191-0E48-A040-40A756FA55BD}"/>
                  </a:ext>
                </a:extLst>
              </p:cNvPr>
              <p:cNvSpPr/>
              <p:nvPr/>
            </p:nvSpPr>
            <p:spPr>
              <a:xfrm rot="1790866">
                <a:off x="11585881" y="3943228"/>
                <a:ext cx="218032" cy="39147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5" name="Grupo 34">
              <a:extLst>
                <a:ext uri="{FF2B5EF4-FFF2-40B4-BE49-F238E27FC236}">
                  <a16:creationId xmlns:a16="http://schemas.microsoft.com/office/drawing/2014/main" id="{5D5BF5E1-3A9C-A746-B957-04788EDECA7C}"/>
                </a:ext>
              </a:extLst>
            </p:cNvPr>
            <p:cNvGrpSpPr/>
            <p:nvPr/>
          </p:nvGrpSpPr>
          <p:grpSpPr>
            <a:xfrm rot="1866046">
              <a:off x="11603723" y="5328801"/>
              <a:ext cx="434560" cy="328062"/>
              <a:chOff x="1302516" y="5201473"/>
              <a:chExt cx="636898" cy="480814"/>
            </a:xfrm>
          </p:grpSpPr>
          <p:sp>
            <p:nvSpPr>
              <p:cNvPr id="36" name="Forma libre 35">
                <a:extLst>
                  <a:ext uri="{FF2B5EF4-FFF2-40B4-BE49-F238E27FC236}">
                    <a16:creationId xmlns:a16="http://schemas.microsoft.com/office/drawing/2014/main" id="{3286E4E2-3C5C-484E-A9EA-06F2EE572DAF}"/>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B847DB3F-967C-6145-B74A-D27B08A3BB76}"/>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7849966A-4E80-114F-87E5-E2BF39912EF4}"/>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38">
                <a:extLst>
                  <a:ext uri="{FF2B5EF4-FFF2-40B4-BE49-F238E27FC236}">
                    <a16:creationId xmlns:a16="http://schemas.microsoft.com/office/drawing/2014/main" id="{B8B07CA5-5995-A542-98A4-6B2E49BEB675}"/>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39">
                <a:extLst>
                  <a:ext uri="{FF2B5EF4-FFF2-40B4-BE49-F238E27FC236}">
                    <a16:creationId xmlns:a16="http://schemas.microsoft.com/office/drawing/2014/main" id="{9F7E2EC4-90EA-BA48-9752-6A2E2234E92B}"/>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8040716D-57EB-4E4B-9C38-13E2E35E1004}"/>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892A2C5E-35F0-C34E-8401-0D3D569CB31F}"/>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21C84E19-DD63-5243-9A19-3E92B390F412}"/>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B7CB109C-BBA9-6A40-8A69-710D03856AED}"/>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grpSp>
        <p:nvGrpSpPr>
          <p:cNvPr id="46" name="Gráfico 626">
            <a:extLst>
              <a:ext uri="{FF2B5EF4-FFF2-40B4-BE49-F238E27FC236}">
                <a16:creationId xmlns:a16="http://schemas.microsoft.com/office/drawing/2014/main" id="{06E80113-4C6F-2F82-0197-9675AA910AEF}"/>
              </a:ext>
            </a:extLst>
          </p:cNvPr>
          <p:cNvGrpSpPr/>
          <p:nvPr/>
        </p:nvGrpSpPr>
        <p:grpSpPr>
          <a:xfrm>
            <a:off x="429759" y="1457045"/>
            <a:ext cx="410143" cy="699758"/>
            <a:chOff x="8052550" y="2237942"/>
            <a:chExt cx="737430" cy="1258152"/>
          </a:xfrm>
          <a:solidFill>
            <a:srgbClr val="262626"/>
          </a:solidFill>
        </p:grpSpPr>
        <p:sp>
          <p:nvSpPr>
            <p:cNvPr id="48" name="Forma libre 41">
              <a:extLst>
                <a:ext uri="{FF2B5EF4-FFF2-40B4-BE49-F238E27FC236}">
                  <a16:creationId xmlns:a16="http://schemas.microsoft.com/office/drawing/2014/main" id="{2227BC04-3FE7-F53A-330F-C289B360D413}"/>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2">
              <a:extLst>
                <a:ext uri="{FF2B5EF4-FFF2-40B4-BE49-F238E27FC236}">
                  <a16:creationId xmlns:a16="http://schemas.microsoft.com/office/drawing/2014/main" id="{002D44EE-ADE4-EA04-0548-89ABA351701E}"/>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43">
              <a:extLst>
                <a:ext uri="{FF2B5EF4-FFF2-40B4-BE49-F238E27FC236}">
                  <a16:creationId xmlns:a16="http://schemas.microsoft.com/office/drawing/2014/main" id="{B5442DC0-48E7-0C08-D311-172007C33C99}"/>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44">
              <a:extLst>
                <a:ext uri="{FF2B5EF4-FFF2-40B4-BE49-F238E27FC236}">
                  <a16:creationId xmlns:a16="http://schemas.microsoft.com/office/drawing/2014/main" id="{07A0F400-2D19-1ACB-9E3F-147627F48784}"/>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45">
              <a:extLst>
                <a:ext uri="{FF2B5EF4-FFF2-40B4-BE49-F238E27FC236}">
                  <a16:creationId xmlns:a16="http://schemas.microsoft.com/office/drawing/2014/main" id="{706DE371-912F-2DFC-97FA-C99FBE1B76FC}"/>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46">
              <a:extLst>
                <a:ext uri="{FF2B5EF4-FFF2-40B4-BE49-F238E27FC236}">
                  <a16:creationId xmlns:a16="http://schemas.microsoft.com/office/drawing/2014/main" id="{07DE9549-28C8-69A6-7599-D61B07509856}"/>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47">
              <a:extLst>
                <a:ext uri="{FF2B5EF4-FFF2-40B4-BE49-F238E27FC236}">
                  <a16:creationId xmlns:a16="http://schemas.microsoft.com/office/drawing/2014/main" id="{9744E985-F5F0-1037-9102-F2FCDF0B2054}"/>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48">
              <a:extLst>
                <a:ext uri="{FF2B5EF4-FFF2-40B4-BE49-F238E27FC236}">
                  <a16:creationId xmlns:a16="http://schemas.microsoft.com/office/drawing/2014/main" id="{D5CA6C8F-BE09-8CC3-5352-1699B87F3406}"/>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49">
              <a:extLst>
                <a:ext uri="{FF2B5EF4-FFF2-40B4-BE49-F238E27FC236}">
                  <a16:creationId xmlns:a16="http://schemas.microsoft.com/office/drawing/2014/main" id="{53D3926F-272D-B547-C3CB-D8F9BB6EE094}"/>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50">
              <a:extLst>
                <a:ext uri="{FF2B5EF4-FFF2-40B4-BE49-F238E27FC236}">
                  <a16:creationId xmlns:a16="http://schemas.microsoft.com/office/drawing/2014/main" id="{E652B251-77F3-89F9-57E8-6121F4AFF036}"/>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 name="Título 1">
            <a:extLst>
              <a:ext uri="{FF2B5EF4-FFF2-40B4-BE49-F238E27FC236}">
                <a16:creationId xmlns:a16="http://schemas.microsoft.com/office/drawing/2014/main" id="{AD345BC3-922F-7D1E-2BC1-9BC00C7902E2}"/>
              </a:ext>
            </a:extLst>
          </p:cNvPr>
          <p:cNvSpPr txBox="1">
            <a:spLocks/>
          </p:cNvSpPr>
          <p:nvPr/>
        </p:nvSpPr>
        <p:spPr>
          <a:xfrm>
            <a:off x="0" y="21813"/>
            <a:ext cx="8613872" cy="651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err="1"/>
              <a:t>Pretraining</a:t>
            </a:r>
            <a:r>
              <a:rPr lang="es-ES"/>
              <a:t> &amp; </a:t>
            </a:r>
            <a:r>
              <a:rPr lang="es-ES" err="1"/>
              <a:t>Finetuning</a:t>
            </a:r>
            <a:endParaRPr lang="es-ES"/>
          </a:p>
        </p:txBody>
      </p:sp>
      <p:sp>
        <p:nvSpPr>
          <p:cNvPr id="51" name="TextBox 50">
            <a:extLst>
              <a:ext uri="{FF2B5EF4-FFF2-40B4-BE49-F238E27FC236}">
                <a16:creationId xmlns:a16="http://schemas.microsoft.com/office/drawing/2014/main" id="{3DF64CE7-10E6-E94B-BD56-FC4019CC09EF}"/>
              </a:ext>
            </a:extLst>
          </p:cNvPr>
          <p:cNvSpPr txBox="1"/>
          <p:nvPr/>
        </p:nvSpPr>
        <p:spPr>
          <a:xfrm>
            <a:off x="969767" y="1582728"/>
            <a:ext cx="1566044" cy="523220"/>
          </a:xfrm>
          <a:prstGeom prst="rect">
            <a:avLst/>
          </a:prstGeom>
          <a:noFill/>
        </p:spPr>
        <p:txBody>
          <a:bodyPr wrap="square">
            <a:spAutoFit/>
          </a:bodyPr>
          <a:lstStyle/>
          <a:p>
            <a:r>
              <a:rPr lang="en-US" sz="2800" b="1">
                <a:latin typeface="Quicksand"/>
              </a:rPr>
              <a:t>Analysis</a:t>
            </a:r>
            <a:endParaRPr lang="es-ES" sz="2800" b="1">
              <a:latin typeface="Quicksand"/>
            </a:endParaRPr>
          </a:p>
        </p:txBody>
      </p:sp>
      <p:sp>
        <p:nvSpPr>
          <p:cNvPr id="45" name="TextBox 44">
            <a:extLst>
              <a:ext uri="{FF2B5EF4-FFF2-40B4-BE49-F238E27FC236}">
                <a16:creationId xmlns:a16="http://schemas.microsoft.com/office/drawing/2014/main" id="{C0E29B8A-2F4A-C97E-0AFA-E47986B14224}"/>
              </a:ext>
            </a:extLst>
          </p:cNvPr>
          <p:cNvSpPr txBox="1"/>
          <p:nvPr/>
        </p:nvSpPr>
        <p:spPr>
          <a:xfrm>
            <a:off x="790020" y="627713"/>
            <a:ext cx="6542202" cy="523220"/>
          </a:xfrm>
          <a:prstGeom prst="rect">
            <a:avLst/>
          </a:prstGeom>
          <a:noFill/>
        </p:spPr>
        <p:txBody>
          <a:bodyPr wrap="square">
            <a:spAutoFit/>
          </a:bodyPr>
          <a:lstStyle/>
          <a:p>
            <a:r>
              <a:rPr lang="es-ES" sz="2800" b="1" err="1">
                <a:solidFill>
                  <a:srgbClr val="30B29A"/>
                </a:solidFill>
                <a:latin typeface="Quicksand"/>
              </a:rPr>
              <a:t>Sentence-level</a:t>
            </a:r>
            <a:r>
              <a:rPr lang="es-ES" sz="2800" b="1">
                <a:solidFill>
                  <a:srgbClr val="30B29A"/>
                </a:solidFill>
                <a:latin typeface="Quicksand"/>
              </a:rPr>
              <a:t>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pic>
        <p:nvPicPr>
          <p:cNvPr id="2" name="Picture 1" descr="A graph with red and blue lines&#10;&#10;Description automatically generated with low confidence">
            <a:extLst>
              <a:ext uri="{FF2B5EF4-FFF2-40B4-BE49-F238E27FC236}">
                <a16:creationId xmlns:a16="http://schemas.microsoft.com/office/drawing/2014/main" id="{4F922B96-4FEB-ED49-25B1-1CD99E6F52F5}"/>
              </a:ext>
            </a:extLst>
          </p:cNvPr>
          <p:cNvPicPr>
            <a:picLocks noChangeAspect="1"/>
          </p:cNvPicPr>
          <p:nvPr/>
        </p:nvPicPr>
        <p:blipFill>
          <a:blip r:embed="rId2"/>
          <a:stretch>
            <a:fillRect/>
          </a:stretch>
        </p:blipFill>
        <p:spPr>
          <a:xfrm>
            <a:off x="3563425" y="2101835"/>
            <a:ext cx="5665415" cy="3434173"/>
          </a:xfrm>
          <a:prstGeom prst="rect">
            <a:avLst/>
          </a:prstGeom>
        </p:spPr>
      </p:pic>
      <p:sp>
        <p:nvSpPr>
          <p:cNvPr id="54" name="TextBox 53">
            <a:extLst>
              <a:ext uri="{FF2B5EF4-FFF2-40B4-BE49-F238E27FC236}">
                <a16:creationId xmlns:a16="http://schemas.microsoft.com/office/drawing/2014/main" id="{EF00BDD3-0572-BDB1-A3AC-3F59A6A16A6E}"/>
              </a:ext>
            </a:extLst>
          </p:cNvPr>
          <p:cNvSpPr txBox="1"/>
          <p:nvPr/>
        </p:nvSpPr>
        <p:spPr>
          <a:xfrm>
            <a:off x="2793509" y="5364130"/>
            <a:ext cx="6542202" cy="1200329"/>
          </a:xfrm>
          <a:prstGeom prst="rect">
            <a:avLst/>
          </a:prstGeom>
          <a:noFill/>
        </p:spPr>
        <p:txBody>
          <a:bodyPr wrap="square">
            <a:spAutoFit/>
          </a:bodyPr>
          <a:lstStyle/>
          <a:p>
            <a:r>
              <a:rPr lang="en-US" sz="1800">
                <a:effectLst/>
                <a:latin typeface="Quicksand"/>
                <a:ea typeface="Calibri" panose="020F0502020204030204" pitchFamily="34" charset="0"/>
              </a:rPr>
              <a:t>Nếu không có bất kỳ sự pre-train nào, mô hình của chúng tôi sẽ phù hợp hơn và hoạt động kém hơn nhiều so với đường cơ sở. Tuy nhiên, chỉ sau 25 nghìn bước (5% đào tạo), cả hai mô hình đều vượt trội so với đường cơ sở tốt nhất</a:t>
            </a:r>
            <a:endParaRPr lang="en-US">
              <a:latin typeface="Quicksand"/>
            </a:endParaRPr>
          </a:p>
        </p:txBody>
      </p:sp>
      <p:sp>
        <p:nvSpPr>
          <p:cNvPr id="57" name="TextBox 56">
            <a:extLst>
              <a:ext uri="{FF2B5EF4-FFF2-40B4-BE49-F238E27FC236}">
                <a16:creationId xmlns:a16="http://schemas.microsoft.com/office/drawing/2014/main" id="{E277F932-B803-A174-08EE-E283ACF481D6}"/>
              </a:ext>
            </a:extLst>
          </p:cNvPr>
          <p:cNvSpPr txBox="1"/>
          <p:nvPr/>
        </p:nvSpPr>
        <p:spPr>
          <a:xfrm>
            <a:off x="185453" y="2095987"/>
            <a:ext cx="6542202" cy="470000"/>
          </a:xfrm>
          <a:prstGeom prst="rect">
            <a:avLst/>
          </a:prstGeom>
          <a:noFill/>
        </p:spPr>
        <p:txBody>
          <a:bodyPr wrap="square">
            <a:spAutoFit/>
          </a:bodyPr>
          <a:lstStyle/>
          <a:p>
            <a:pPr lvl="0" algn="just">
              <a:lnSpc>
                <a:spcPct val="107000"/>
              </a:lnSpc>
              <a:spcAft>
                <a:spcPts val="800"/>
              </a:spcAft>
            </a:pPr>
            <a:r>
              <a:rPr lang="en-US" sz="2400" b="1">
                <a:latin typeface="Quicksand"/>
                <a:ea typeface="Calibri" panose="020F0502020204030204" pitchFamily="34" charset="0"/>
              </a:rPr>
              <a:t>C</a:t>
            </a:r>
            <a:r>
              <a:rPr lang="en-US" sz="2400" b="1">
                <a:effectLst/>
                <a:latin typeface="Quicksand"/>
                <a:ea typeface="Calibri" panose="020F0502020204030204" pitchFamily="34" charset="0"/>
              </a:rPr>
              <a:t>ần bao nhiêu bước pre-train ? </a:t>
            </a:r>
          </a:p>
        </p:txBody>
      </p:sp>
    </p:spTree>
    <p:extLst>
      <p:ext uri="{BB962C8B-B14F-4D97-AF65-F5344CB8AC3E}">
        <p14:creationId xmlns:p14="http://schemas.microsoft.com/office/powerpoint/2010/main" val="429486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0606C318-69B8-06B0-4773-2CFC4B71AB20}"/>
              </a:ext>
            </a:extLst>
          </p:cNvPr>
          <p:cNvGrpSpPr/>
          <p:nvPr/>
        </p:nvGrpSpPr>
        <p:grpSpPr>
          <a:xfrm rot="1072333">
            <a:off x="9876878" y="5011839"/>
            <a:ext cx="2315122" cy="1527704"/>
            <a:chOff x="8877597" y="3908037"/>
            <a:chExt cx="3160686" cy="2237966"/>
          </a:xfrm>
        </p:grpSpPr>
        <p:grpSp>
          <p:nvGrpSpPr>
            <p:cNvPr id="24" name="Grupo 23">
              <a:extLst>
                <a:ext uri="{FF2B5EF4-FFF2-40B4-BE49-F238E27FC236}">
                  <a16:creationId xmlns:a16="http://schemas.microsoft.com/office/drawing/2014/main" id="{459F9755-AC70-7B44-AB8B-B909FA42DF49}"/>
                </a:ext>
              </a:extLst>
            </p:cNvPr>
            <p:cNvGrpSpPr/>
            <p:nvPr/>
          </p:nvGrpSpPr>
          <p:grpSpPr>
            <a:xfrm rot="20706972">
              <a:off x="8877597" y="5120909"/>
              <a:ext cx="811021" cy="612264"/>
              <a:chOff x="1302516" y="5201473"/>
              <a:chExt cx="636898" cy="480814"/>
            </a:xfrm>
          </p:grpSpPr>
          <p:sp>
            <p:nvSpPr>
              <p:cNvPr id="25" name="Forma libre 24">
                <a:extLst>
                  <a:ext uri="{FF2B5EF4-FFF2-40B4-BE49-F238E27FC236}">
                    <a16:creationId xmlns:a16="http://schemas.microsoft.com/office/drawing/2014/main" id="{6B40CAFA-980E-714F-A0BE-FA083170E3F2}"/>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F0D35FEB-154B-6449-99F7-3F6CB95C02C2}"/>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3AFE16F9-53EE-5E40-A9AC-77016DB29199}"/>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6B5694F3-AB00-3340-A12F-A74D88EC966B}"/>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0BB001BD-03A2-6944-8308-32D9DCEBA57C}"/>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D354B815-219D-B647-8205-11AC48CB8533}"/>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ADF9A21A-C4D4-1F4F-9E8B-6387DC7EB620}"/>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D7DE10F6-3EE7-4842-B40E-C43CE33D3D5D}"/>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231B12B4-186F-8D48-B3B3-BEA70D83BA22}"/>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75" name="Group 74">
              <a:extLst>
                <a:ext uri="{FF2B5EF4-FFF2-40B4-BE49-F238E27FC236}">
                  <a16:creationId xmlns:a16="http://schemas.microsoft.com/office/drawing/2014/main" id="{FBDED89F-3437-DE68-FAB2-226DD7CAC3D1}"/>
                </a:ext>
              </a:extLst>
            </p:cNvPr>
            <p:cNvGrpSpPr/>
            <p:nvPr/>
          </p:nvGrpSpPr>
          <p:grpSpPr>
            <a:xfrm>
              <a:off x="9462998" y="3908037"/>
              <a:ext cx="2340915" cy="2237966"/>
              <a:chOff x="9462998" y="3908037"/>
              <a:chExt cx="2340915" cy="2237966"/>
            </a:xfrm>
          </p:grpSpPr>
          <p:sp>
            <p:nvSpPr>
              <p:cNvPr id="4" name="Elipse 3">
                <a:extLst>
                  <a:ext uri="{FF2B5EF4-FFF2-40B4-BE49-F238E27FC236}">
                    <a16:creationId xmlns:a16="http://schemas.microsoft.com/office/drawing/2014/main" id="{6C97895D-ED14-7042-96B4-4BDEF1FCE9F4}"/>
                  </a:ext>
                </a:extLst>
              </p:cNvPr>
              <p:cNvSpPr/>
              <p:nvPr/>
            </p:nvSpPr>
            <p:spPr>
              <a:xfrm>
                <a:off x="9462998" y="3908037"/>
                <a:ext cx="2237966" cy="2237966"/>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921A7EB9-DA82-5244-972F-C3D1C659830D}"/>
                  </a:ext>
                </a:extLst>
              </p:cNvPr>
              <p:cNvGrpSpPr/>
              <p:nvPr/>
            </p:nvGrpSpPr>
            <p:grpSpPr>
              <a:xfrm>
                <a:off x="10158580" y="4205727"/>
                <a:ext cx="1086216" cy="1392869"/>
                <a:chOff x="9166737" y="2335765"/>
                <a:chExt cx="871748" cy="1117854"/>
              </a:xfrm>
              <a:solidFill>
                <a:srgbClr val="262626"/>
              </a:solidFill>
            </p:grpSpPr>
            <p:sp>
              <p:nvSpPr>
                <p:cNvPr id="7" name="Forma libre 6">
                  <a:extLst>
                    <a:ext uri="{FF2B5EF4-FFF2-40B4-BE49-F238E27FC236}">
                      <a16:creationId xmlns:a16="http://schemas.microsoft.com/office/drawing/2014/main" id="{408AA239-36E7-7443-B915-315BACF65750}"/>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9A016770-A84A-3049-A35A-67802988457C}"/>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B88189FC-2DC5-5D46-958D-0955EC394D5A}"/>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427DFE3F-C939-BD43-8F87-944E80D70C6F}"/>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422E2F48-58B1-ED47-A3FD-05FFDC160215}"/>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86EBE78D-131E-A743-A91A-EF1D29645848}"/>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AA0832A4-0DE5-764E-A031-0E11C31BE50A}"/>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97B11570-DED6-1641-946D-A18BB156A19F}"/>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2E9B11C3-3097-5048-BB91-A3D2284A4F96}"/>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E6DE3D31-0E76-E547-AB41-3061AC6F0A91}"/>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323445FA-7477-394F-BB1A-A7CC669CF20F}"/>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925C9EE9-2FED-A94A-92A9-AE9251EA93D0}"/>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C423493F-AE0C-1443-A303-AE3DCA0EDDDD}"/>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7D25BF6B-F4D3-114E-9DAF-C349395D9BA6}"/>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5999EAFE-CF38-2F4A-92B2-8FE9FE69BC81}"/>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628CAA97-451F-1247-9183-8CE9AC626A0A}"/>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5E1D65F4-926C-BB44-9173-CB01AD2046BC}"/>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4" name="Forma libre 33">
                <a:extLst>
                  <a:ext uri="{FF2B5EF4-FFF2-40B4-BE49-F238E27FC236}">
                    <a16:creationId xmlns:a16="http://schemas.microsoft.com/office/drawing/2014/main" id="{7F09F954-8191-0E48-A040-40A756FA55BD}"/>
                  </a:ext>
                </a:extLst>
              </p:cNvPr>
              <p:cNvSpPr/>
              <p:nvPr/>
            </p:nvSpPr>
            <p:spPr>
              <a:xfrm rot="1790866">
                <a:off x="11585881" y="3943228"/>
                <a:ext cx="218032" cy="39147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5" name="Grupo 34">
              <a:extLst>
                <a:ext uri="{FF2B5EF4-FFF2-40B4-BE49-F238E27FC236}">
                  <a16:creationId xmlns:a16="http://schemas.microsoft.com/office/drawing/2014/main" id="{5D5BF5E1-3A9C-A746-B957-04788EDECA7C}"/>
                </a:ext>
              </a:extLst>
            </p:cNvPr>
            <p:cNvGrpSpPr/>
            <p:nvPr/>
          </p:nvGrpSpPr>
          <p:grpSpPr>
            <a:xfrm rot="1866046">
              <a:off x="11603723" y="5328801"/>
              <a:ext cx="434560" cy="328062"/>
              <a:chOff x="1302516" y="5201473"/>
              <a:chExt cx="636898" cy="480814"/>
            </a:xfrm>
          </p:grpSpPr>
          <p:sp>
            <p:nvSpPr>
              <p:cNvPr id="36" name="Forma libre 35">
                <a:extLst>
                  <a:ext uri="{FF2B5EF4-FFF2-40B4-BE49-F238E27FC236}">
                    <a16:creationId xmlns:a16="http://schemas.microsoft.com/office/drawing/2014/main" id="{3286E4E2-3C5C-484E-A9EA-06F2EE572DAF}"/>
                  </a:ext>
                </a:extLst>
              </p:cNvPr>
              <p:cNvSpPr/>
              <p:nvPr/>
            </p:nvSpPr>
            <p:spPr>
              <a:xfrm>
                <a:off x="1302516" y="5201473"/>
                <a:ext cx="636898" cy="23251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B847DB3F-967C-6145-B74A-D27B08A3BB76}"/>
                  </a:ext>
                </a:extLst>
              </p:cNvPr>
              <p:cNvSpPr/>
              <p:nvPr/>
            </p:nvSpPr>
            <p:spPr>
              <a:xfrm>
                <a:off x="1573874" y="5389729"/>
                <a:ext cx="178296" cy="288564"/>
              </a:xfrm>
              <a:custGeom>
                <a:avLst/>
                <a:gdLst>
                  <a:gd name="connsiteX0" fmla="*/ 201157 w 227136"/>
                  <a:gd name="connsiteY0" fmla="*/ 198715 h 367611"/>
                  <a:gd name="connsiteX1" fmla="*/ 202574 w 227136"/>
                  <a:gd name="connsiteY1" fmla="*/ 318853 h 367611"/>
                  <a:gd name="connsiteX2" fmla="*/ 103617 w 227136"/>
                  <a:gd name="connsiteY2" fmla="*/ 337499 h 367611"/>
                  <a:gd name="connsiteX3" fmla="*/ 54493 w 227136"/>
                  <a:gd name="connsiteY3" fmla="*/ 336319 h 367611"/>
                  <a:gd name="connsiteX4" fmla="*/ 29931 w 227136"/>
                  <a:gd name="connsiteY4" fmla="*/ 307995 h 367611"/>
                  <a:gd name="connsiteX5" fmla="*/ 33001 w 227136"/>
                  <a:gd name="connsiteY5" fmla="*/ 73149 h 367611"/>
                  <a:gd name="connsiteX6" fmla="*/ 126054 w 227136"/>
                  <a:gd name="connsiteY6" fmla="*/ 89434 h 367611"/>
                  <a:gd name="connsiteX7" fmla="*/ 166912 w 227136"/>
                  <a:gd name="connsiteY7" fmla="*/ 107845 h 367611"/>
                  <a:gd name="connsiteX8" fmla="*/ 201157 w 227136"/>
                  <a:gd name="connsiteY8" fmla="*/ 198715 h 367611"/>
                  <a:gd name="connsiteX9" fmla="*/ 227136 w 227136"/>
                  <a:gd name="connsiteY9" fmla="*/ 361810 h 367611"/>
                  <a:gd name="connsiteX10" fmla="*/ 214383 w 227136"/>
                  <a:gd name="connsiteY10" fmla="*/ 167795 h 367611"/>
                  <a:gd name="connsiteX11" fmla="*/ 216036 w 227136"/>
                  <a:gd name="connsiteY11" fmla="*/ 106192 h 367611"/>
                  <a:gd name="connsiteX12" fmla="*/ 56855 w 227136"/>
                  <a:gd name="connsiteY12" fmla="*/ 16974 h 367611"/>
                  <a:gd name="connsiteX13" fmla="*/ 3243 w 227136"/>
                  <a:gd name="connsiteY13" fmla="*/ 452 h 367611"/>
                  <a:gd name="connsiteX14" fmla="*/ 12218 w 227136"/>
                  <a:gd name="connsiteY14" fmla="*/ 188330 h 367611"/>
                  <a:gd name="connsiteX15" fmla="*/ 12454 w 227136"/>
                  <a:gd name="connsiteY15" fmla="*/ 269287 h 367611"/>
                  <a:gd name="connsiteX16" fmla="*/ 124164 w 227136"/>
                  <a:gd name="connsiteY16" fmla="*/ 363934 h 367611"/>
                  <a:gd name="connsiteX17" fmla="*/ 227136 w 227136"/>
                  <a:gd name="connsiteY17" fmla="*/ 361810 h 36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136" h="367611">
                    <a:moveTo>
                      <a:pt x="201157" y="198715"/>
                    </a:moveTo>
                    <a:cubicBezTo>
                      <a:pt x="202810" y="211932"/>
                      <a:pt x="204227" y="307051"/>
                      <a:pt x="202574" y="318853"/>
                    </a:cubicBezTo>
                    <a:cubicBezTo>
                      <a:pt x="198087" y="350008"/>
                      <a:pt x="190765" y="338443"/>
                      <a:pt x="103617" y="337499"/>
                    </a:cubicBezTo>
                    <a:cubicBezTo>
                      <a:pt x="72678" y="337263"/>
                      <a:pt x="80000" y="330418"/>
                      <a:pt x="54493" y="336319"/>
                    </a:cubicBezTo>
                    <a:cubicBezTo>
                      <a:pt x="32529" y="341275"/>
                      <a:pt x="33001" y="342927"/>
                      <a:pt x="29931" y="307995"/>
                    </a:cubicBezTo>
                    <a:cubicBezTo>
                      <a:pt x="22373" y="215945"/>
                      <a:pt x="32056" y="156702"/>
                      <a:pt x="33001" y="73149"/>
                    </a:cubicBezTo>
                    <a:cubicBezTo>
                      <a:pt x="33709" y="12962"/>
                      <a:pt x="51895" y="39633"/>
                      <a:pt x="126054" y="89434"/>
                    </a:cubicBezTo>
                    <a:cubicBezTo>
                      <a:pt x="141877" y="100292"/>
                      <a:pt x="149671" y="99820"/>
                      <a:pt x="166912" y="107845"/>
                    </a:cubicBezTo>
                    <a:cubicBezTo>
                      <a:pt x="203755" y="124838"/>
                      <a:pt x="195489" y="154342"/>
                      <a:pt x="201157" y="198715"/>
                    </a:cubicBezTo>
                    <a:close/>
                    <a:moveTo>
                      <a:pt x="227136" y="361810"/>
                    </a:moveTo>
                    <a:lnTo>
                      <a:pt x="214383" y="167795"/>
                    </a:lnTo>
                    <a:cubicBezTo>
                      <a:pt x="211785" y="138764"/>
                      <a:pt x="217217" y="132863"/>
                      <a:pt x="216036" y="106192"/>
                    </a:cubicBezTo>
                    <a:cubicBezTo>
                      <a:pt x="189821" y="83534"/>
                      <a:pt x="113536" y="64888"/>
                      <a:pt x="56855" y="16974"/>
                    </a:cubicBezTo>
                    <a:cubicBezTo>
                      <a:pt x="42684" y="5173"/>
                      <a:pt x="19539" y="-1908"/>
                      <a:pt x="3243" y="452"/>
                    </a:cubicBezTo>
                    <a:cubicBezTo>
                      <a:pt x="4660" y="101000"/>
                      <a:pt x="-9510" y="85658"/>
                      <a:pt x="12218" y="188330"/>
                    </a:cubicBezTo>
                    <a:lnTo>
                      <a:pt x="12454" y="269287"/>
                    </a:lnTo>
                    <a:cubicBezTo>
                      <a:pt x="11273" y="366766"/>
                      <a:pt x="-27460" y="374083"/>
                      <a:pt x="124164" y="363934"/>
                    </a:cubicBezTo>
                    <a:cubicBezTo>
                      <a:pt x="154867" y="362046"/>
                      <a:pt x="206117" y="374555"/>
                      <a:pt x="227136" y="3618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7849966A-4E80-114F-87E5-E2BF39912EF4}"/>
                  </a:ext>
                </a:extLst>
              </p:cNvPr>
              <p:cNvSpPr/>
              <p:nvPr/>
            </p:nvSpPr>
            <p:spPr>
              <a:xfrm>
                <a:off x="1330407" y="5346914"/>
                <a:ext cx="191398" cy="327009"/>
              </a:xfrm>
              <a:custGeom>
                <a:avLst/>
                <a:gdLst>
                  <a:gd name="connsiteX0" fmla="*/ 21256 w 243828"/>
                  <a:gd name="connsiteY0" fmla="*/ 389917 h 416587"/>
                  <a:gd name="connsiteX1" fmla="*/ 27160 w 243828"/>
                  <a:gd name="connsiteY1" fmla="*/ 225878 h 416587"/>
                  <a:gd name="connsiteX2" fmla="*/ 37788 w 243828"/>
                  <a:gd name="connsiteY2" fmla="*/ 153890 h 416587"/>
                  <a:gd name="connsiteX3" fmla="*/ 65184 w 243828"/>
                  <a:gd name="connsiteY3" fmla="*/ 138312 h 416587"/>
                  <a:gd name="connsiteX4" fmla="*/ 183271 w 243828"/>
                  <a:gd name="connsiteY4" fmla="*/ 60423 h 416587"/>
                  <a:gd name="connsiteX5" fmla="*/ 223893 w 243828"/>
                  <a:gd name="connsiteY5" fmla="*/ 39889 h 416587"/>
                  <a:gd name="connsiteX6" fmla="*/ 214682 w 243828"/>
                  <a:gd name="connsiteY6" fmla="*/ 379767 h 416587"/>
                  <a:gd name="connsiteX7" fmla="*/ 21256 w 243828"/>
                  <a:gd name="connsiteY7" fmla="*/ 389917 h 416587"/>
                  <a:gd name="connsiteX8" fmla="*/ 229089 w 243828"/>
                  <a:gd name="connsiteY8" fmla="*/ 403370 h 416587"/>
                  <a:gd name="connsiteX9" fmla="*/ 242315 w 243828"/>
                  <a:gd name="connsiteY9" fmla="*/ 388972 h 416587"/>
                  <a:gd name="connsiteX10" fmla="*/ 233813 w 243828"/>
                  <a:gd name="connsiteY10" fmla="*/ 291257 h 416587"/>
                  <a:gd name="connsiteX11" fmla="*/ 241842 w 243828"/>
                  <a:gd name="connsiteY11" fmla="*/ 250897 h 416587"/>
                  <a:gd name="connsiteX12" fmla="*/ 243260 w 243828"/>
                  <a:gd name="connsiteY12" fmla="*/ 144921 h 416587"/>
                  <a:gd name="connsiteX13" fmla="*/ 236410 w 243828"/>
                  <a:gd name="connsiteY13" fmla="*/ 99367 h 416587"/>
                  <a:gd name="connsiteX14" fmla="*/ 227672 w 243828"/>
                  <a:gd name="connsiteY14" fmla="*/ 0 h 416587"/>
                  <a:gd name="connsiteX15" fmla="*/ 216336 w 243828"/>
                  <a:gd name="connsiteY15" fmla="*/ 7317 h 416587"/>
                  <a:gd name="connsiteX16" fmla="*/ 203110 w 243828"/>
                  <a:gd name="connsiteY16" fmla="*/ 15578 h 416587"/>
                  <a:gd name="connsiteX17" fmla="*/ 179965 w 243828"/>
                  <a:gd name="connsiteY17" fmla="*/ 40833 h 416587"/>
                  <a:gd name="connsiteX18" fmla="*/ 120685 w 243828"/>
                  <a:gd name="connsiteY18" fmla="*/ 79777 h 416587"/>
                  <a:gd name="connsiteX19" fmla="*/ 62350 w 243828"/>
                  <a:gd name="connsiteY19" fmla="*/ 119666 h 416587"/>
                  <a:gd name="connsiteX20" fmla="*/ 472 w 243828"/>
                  <a:gd name="connsiteY20" fmla="*/ 155306 h 416587"/>
                  <a:gd name="connsiteX21" fmla="*/ 0 w 243828"/>
                  <a:gd name="connsiteY21" fmla="*/ 323829 h 416587"/>
                  <a:gd name="connsiteX22" fmla="*/ 6849 w 243828"/>
                  <a:gd name="connsiteY22" fmla="*/ 356637 h 416587"/>
                  <a:gd name="connsiteX23" fmla="*/ 5668 w 243828"/>
                  <a:gd name="connsiteY23" fmla="*/ 416588 h 416587"/>
                  <a:gd name="connsiteX24" fmla="*/ 77465 w 243828"/>
                  <a:gd name="connsiteY24" fmla="*/ 410215 h 416587"/>
                  <a:gd name="connsiteX25" fmla="*/ 110530 w 243828"/>
                  <a:gd name="connsiteY25" fmla="*/ 405494 h 416587"/>
                  <a:gd name="connsiteX26" fmla="*/ 141941 w 243828"/>
                  <a:gd name="connsiteY26" fmla="*/ 414463 h 416587"/>
                  <a:gd name="connsiteX27" fmla="*/ 229089 w 243828"/>
                  <a:gd name="connsiteY27" fmla="*/ 403370 h 41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3828" h="416587">
                    <a:moveTo>
                      <a:pt x="21256" y="389917"/>
                    </a:moveTo>
                    <a:cubicBezTo>
                      <a:pt x="16532" y="265058"/>
                      <a:pt x="26452" y="291257"/>
                      <a:pt x="27160" y="225878"/>
                    </a:cubicBezTo>
                    <a:cubicBezTo>
                      <a:pt x="27396" y="177492"/>
                      <a:pt x="-5668" y="185517"/>
                      <a:pt x="37788" y="153890"/>
                    </a:cubicBezTo>
                    <a:cubicBezTo>
                      <a:pt x="47471" y="146809"/>
                      <a:pt x="54792" y="142796"/>
                      <a:pt x="65184" y="138312"/>
                    </a:cubicBezTo>
                    <a:lnTo>
                      <a:pt x="183271" y="60423"/>
                    </a:lnTo>
                    <a:cubicBezTo>
                      <a:pt x="203582" y="41777"/>
                      <a:pt x="205235" y="41541"/>
                      <a:pt x="223893" y="39889"/>
                    </a:cubicBezTo>
                    <a:cubicBezTo>
                      <a:pt x="226727" y="156958"/>
                      <a:pt x="220823" y="266711"/>
                      <a:pt x="214682" y="379767"/>
                    </a:cubicBezTo>
                    <a:lnTo>
                      <a:pt x="21256" y="389917"/>
                    </a:lnTo>
                    <a:close/>
                    <a:moveTo>
                      <a:pt x="229089" y="403370"/>
                    </a:moveTo>
                    <a:cubicBezTo>
                      <a:pt x="236174" y="395109"/>
                      <a:pt x="232632" y="397705"/>
                      <a:pt x="242315" y="388972"/>
                    </a:cubicBezTo>
                    <a:cubicBezTo>
                      <a:pt x="240189" y="360649"/>
                      <a:pt x="225783" y="325481"/>
                      <a:pt x="233813" y="291257"/>
                    </a:cubicBezTo>
                    <a:cubicBezTo>
                      <a:pt x="240189" y="263878"/>
                      <a:pt x="247038" y="291257"/>
                      <a:pt x="241842" y="250897"/>
                    </a:cubicBezTo>
                    <a:cubicBezTo>
                      <a:pt x="234049" y="187641"/>
                      <a:pt x="246566" y="173716"/>
                      <a:pt x="243260" y="144921"/>
                    </a:cubicBezTo>
                    <a:cubicBezTo>
                      <a:pt x="240425" y="119430"/>
                      <a:pt x="232395" y="139020"/>
                      <a:pt x="236410" y="99367"/>
                    </a:cubicBezTo>
                    <a:cubicBezTo>
                      <a:pt x="240662" y="60659"/>
                      <a:pt x="243968" y="26435"/>
                      <a:pt x="227672" y="0"/>
                    </a:cubicBezTo>
                    <a:cubicBezTo>
                      <a:pt x="213974" y="6845"/>
                      <a:pt x="230742" y="-1888"/>
                      <a:pt x="216336" y="7317"/>
                    </a:cubicBezTo>
                    <a:cubicBezTo>
                      <a:pt x="211848" y="10385"/>
                      <a:pt x="209014" y="11565"/>
                      <a:pt x="203110" y="15578"/>
                    </a:cubicBezTo>
                    <a:cubicBezTo>
                      <a:pt x="188231" y="25963"/>
                      <a:pt x="192010" y="26671"/>
                      <a:pt x="179965" y="40833"/>
                    </a:cubicBezTo>
                    <a:cubicBezTo>
                      <a:pt x="169101" y="53106"/>
                      <a:pt x="137926" y="66560"/>
                      <a:pt x="120685" y="79777"/>
                    </a:cubicBezTo>
                    <a:cubicBezTo>
                      <a:pt x="100374" y="95591"/>
                      <a:pt x="84787" y="106212"/>
                      <a:pt x="62350" y="119666"/>
                    </a:cubicBezTo>
                    <a:lnTo>
                      <a:pt x="472" y="155306"/>
                    </a:lnTo>
                    <a:lnTo>
                      <a:pt x="0" y="323829"/>
                    </a:lnTo>
                    <a:cubicBezTo>
                      <a:pt x="2126" y="349084"/>
                      <a:pt x="4960" y="331146"/>
                      <a:pt x="6849" y="356637"/>
                    </a:cubicBezTo>
                    <a:cubicBezTo>
                      <a:pt x="8738" y="384252"/>
                      <a:pt x="-709" y="385432"/>
                      <a:pt x="5668" y="416588"/>
                    </a:cubicBezTo>
                    <a:cubicBezTo>
                      <a:pt x="30230" y="416352"/>
                      <a:pt x="57863" y="413519"/>
                      <a:pt x="77465" y="410215"/>
                    </a:cubicBezTo>
                    <a:cubicBezTo>
                      <a:pt x="84787" y="409035"/>
                      <a:pt x="105806" y="405494"/>
                      <a:pt x="110530" y="405494"/>
                    </a:cubicBezTo>
                    <a:cubicBezTo>
                      <a:pt x="140996" y="404550"/>
                      <a:pt x="123047" y="407147"/>
                      <a:pt x="141941" y="414463"/>
                    </a:cubicBezTo>
                    <a:cubicBezTo>
                      <a:pt x="162016" y="394165"/>
                      <a:pt x="201220" y="395345"/>
                      <a:pt x="229089" y="4033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38">
                <a:extLst>
                  <a:ext uri="{FF2B5EF4-FFF2-40B4-BE49-F238E27FC236}">
                    <a16:creationId xmlns:a16="http://schemas.microsoft.com/office/drawing/2014/main" id="{B8B07CA5-5995-A542-98A4-6B2E49BEB675}"/>
                  </a:ext>
                </a:extLst>
              </p:cNvPr>
              <p:cNvSpPr/>
              <p:nvPr/>
            </p:nvSpPr>
            <p:spPr>
              <a:xfrm>
                <a:off x="1788292" y="5386007"/>
                <a:ext cx="114421" cy="296280"/>
              </a:xfrm>
              <a:custGeom>
                <a:avLst/>
                <a:gdLst>
                  <a:gd name="connsiteX0" fmla="*/ 118597 w 145764"/>
                  <a:gd name="connsiteY0" fmla="*/ 338699 h 377440"/>
                  <a:gd name="connsiteX1" fmla="*/ 69945 w 145764"/>
                  <a:gd name="connsiteY1" fmla="*/ 356165 h 377440"/>
                  <a:gd name="connsiteX2" fmla="*/ 24599 w 145764"/>
                  <a:gd name="connsiteY2" fmla="*/ 203219 h 377440"/>
                  <a:gd name="connsiteX3" fmla="*/ 55538 w 145764"/>
                  <a:gd name="connsiteY3" fmla="*/ 101964 h 377440"/>
                  <a:gd name="connsiteX4" fmla="*/ 124501 w 145764"/>
                  <a:gd name="connsiteY4" fmla="*/ 38708 h 377440"/>
                  <a:gd name="connsiteX5" fmla="*/ 118597 w 145764"/>
                  <a:gd name="connsiteY5" fmla="*/ 338699 h 377440"/>
                  <a:gd name="connsiteX6" fmla="*/ 143395 w 145764"/>
                  <a:gd name="connsiteY6" fmla="*/ 352860 h 377440"/>
                  <a:gd name="connsiteX7" fmla="*/ 143395 w 145764"/>
                  <a:gd name="connsiteY7" fmla="*/ 83790 h 377440"/>
                  <a:gd name="connsiteX8" fmla="*/ 133476 w 145764"/>
                  <a:gd name="connsiteY8" fmla="*/ 0 h 377440"/>
                  <a:gd name="connsiteX9" fmla="*/ 38298 w 145764"/>
                  <a:gd name="connsiteY9" fmla="*/ 90162 h 377440"/>
                  <a:gd name="connsiteX10" fmla="*/ 273 w 145764"/>
                  <a:gd name="connsiteY10" fmla="*/ 117305 h 377440"/>
                  <a:gd name="connsiteX11" fmla="*/ 7359 w 145764"/>
                  <a:gd name="connsiteY11" fmla="*/ 236027 h 377440"/>
                  <a:gd name="connsiteX12" fmla="*/ 2163 w 145764"/>
                  <a:gd name="connsiteY12" fmla="*/ 361121 h 377440"/>
                  <a:gd name="connsiteX13" fmla="*/ 127808 w 145764"/>
                  <a:gd name="connsiteY13" fmla="*/ 363954 h 377440"/>
                  <a:gd name="connsiteX14" fmla="*/ 143395 w 145764"/>
                  <a:gd name="connsiteY14" fmla="*/ 352860 h 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764" h="377440">
                    <a:moveTo>
                      <a:pt x="118597" y="338699"/>
                    </a:moveTo>
                    <a:cubicBezTo>
                      <a:pt x="97577" y="346016"/>
                      <a:pt x="94035" y="354985"/>
                      <a:pt x="69945" y="356165"/>
                    </a:cubicBezTo>
                    <a:cubicBezTo>
                      <a:pt x="6414" y="359233"/>
                      <a:pt x="25780" y="319108"/>
                      <a:pt x="24599" y="203219"/>
                    </a:cubicBezTo>
                    <a:cubicBezTo>
                      <a:pt x="24127" y="148697"/>
                      <a:pt x="25544" y="131231"/>
                      <a:pt x="55538" y="101964"/>
                    </a:cubicBezTo>
                    <a:cubicBezTo>
                      <a:pt x="95452" y="63019"/>
                      <a:pt x="90728" y="45789"/>
                      <a:pt x="124501" y="38708"/>
                    </a:cubicBezTo>
                    <a:cubicBezTo>
                      <a:pt x="128516" y="141380"/>
                      <a:pt x="123556" y="240039"/>
                      <a:pt x="118597" y="338699"/>
                    </a:cubicBezTo>
                    <a:close/>
                    <a:moveTo>
                      <a:pt x="143395" y="352860"/>
                    </a:moveTo>
                    <a:cubicBezTo>
                      <a:pt x="149063" y="314152"/>
                      <a:pt x="142687" y="149641"/>
                      <a:pt x="143395" y="83790"/>
                    </a:cubicBezTo>
                    <a:cubicBezTo>
                      <a:pt x="143867" y="45317"/>
                      <a:pt x="152370" y="22659"/>
                      <a:pt x="133476" y="0"/>
                    </a:cubicBezTo>
                    <a:cubicBezTo>
                      <a:pt x="111984" y="1180"/>
                      <a:pt x="67111" y="58771"/>
                      <a:pt x="38298" y="90162"/>
                    </a:cubicBezTo>
                    <a:cubicBezTo>
                      <a:pt x="17750" y="112349"/>
                      <a:pt x="24836" y="103380"/>
                      <a:pt x="273" y="117305"/>
                    </a:cubicBezTo>
                    <a:cubicBezTo>
                      <a:pt x="-1616" y="147753"/>
                      <a:pt x="6886" y="196847"/>
                      <a:pt x="7359" y="236027"/>
                    </a:cubicBezTo>
                    <a:cubicBezTo>
                      <a:pt x="8303" y="319581"/>
                      <a:pt x="4761" y="304239"/>
                      <a:pt x="2163" y="361121"/>
                    </a:cubicBezTo>
                    <a:cubicBezTo>
                      <a:pt x="36172" y="385668"/>
                      <a:pt x="90964" y="379059"/>
                      <a:pt x="127808" y="363954"/>
                    </a:cubicBezTo>
                    <a:lnTo>
                      <a:pt x="143395" y="35286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39">
                <a:extLst>
                  <a:ext uri="{FF2B5EF4-FFF2-40B4-BE49-F238E27FC236}">
                    <a16:creationId xmlns:a16="http://schemas.microsoft.com/office/drawing/2014/main" id="{9F7E2EC4-90EA-BA48-9752-6A2E2234E92B}"/>
                  </a:ext>
                </a:extLst>
              </p:cNvPr>
              <p:cNvSpPr/>
              <p:nvPr/>
            </p:nvSpPr>
            <p:spPr>
              <a:xfrm>
                <a:off x="1835636" y="5478529"/>
                <a:ext cx="32217" cy="57366"/>
              </a:xfrm>
              <a:custGeom>
                <a:avLst/>
                <a:gdLst>
                  <a:gd name="connsiteX0" fmla="*/ 41043 w 41042"/>
                  <a:gd name="connsiteY0" fmla="*/ 20210 h 73080"/>
                  <a:gd name="connsiteX1" fmla="*/ 6089 w 41042"/>
                  <a:gd name="connsiteY1" fmla="*/ 148 h 73080"/>
                  <a:gd name="connsiteX2" fmla="*/ 4199 w 41042"/>
                  <a:gd name="connsiteY2" fmla="*/ 73080 h 73080"/>
                  <a:gd name="connsiteX3" fmla="*/ 18842 w 41042"/>
                  <a:gd name="connsiteY3" fmla="*/ 40272 h 73080"/>
                  <a:gd name="connsiteX4" fmla="*/ 41043 w 41042"/>
                  <a:gd name="connsiteY4" fmla="*/ 20210 h 73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2" h="73080">
                    <a:moveTo>
                      <a:pt x="41043" y="20210"/>
                    </a:moveTo>
                    <a:cubicBezTo>
                      <a:pt x="40570" y="19502"/>
                      <a:pt x="39389" y="-1977"/>
                      <a:pt x="6089" y="148"/>
                    </a:cubicBezTo>
                    <a:cubicBezTo>
                      <a:pt x="184" y="15725"/>
                      <a:pt x="-3122" y="56322"/>
                      <a:pt x="4199" y="73080"/>
                    </a:cubicBezTo>
                    <a:cubicBezTo>
                      <a:pt x="24274" y="62223"/>
                      <a:pt x="5380" y="61043"/>
                      <a:pt x="18842" y="40272"/>
                    </a:cubicBezTo>
                    <a:cubicBezTo>
                      <a:pt x="27817" y="26347"/>
                      <a:pt x="28998" y="38384"/>
                      <a:pt x="41043" y="202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8040716D-57EB-4E4B-9C38-13E2E35E1004}"/>
                  </a:ext>
                </a:extLst>
              </p:cNvPr>
              <p:cNvSpPr/>
              <p:nvPr/>
            </p:nvSpPr>
            <p:spPr>
              <a:xfrm>
                <a:off x="1370220" y="5492909"/>
                <a:ext cx="17427" cy="92268"/>
              </a:xfrm>
              <a:custGeom>
                <a:avLst/>
                <a:gdLst>
                  <a:gd name="connsiteX0" fmla="*/ 17063 w 22201"/>
                  <a:gd name="connsiteY0" fmla="*/ 2 h 117543"/>
                  <a:gd name="connsiteX1" fmla="*/ 5490 w 22201"/>
                  <a:gd name="connsiteY1" fmla="*/ 34698 h 117543"/>
                  <a:gd name="connsiteX2" fmla="*/ 15173 w 22201"/>
                  <a:gd name="connsiteY2" fmla="*/ 117543 h 117543"/>
                  <a:gd name="connsiteX3" fmla="*/ 20369 w 22201"/>
                  <a:gd name="connsiteY3" fmla="*/ 56412 h 117543"/>
                  <a:gd name="connsiteX4" fmla="*/ 17063 w 22201"/>
                  <a:gd name="connsiteY4" fmla="*/ 2 h 1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1" h="117543">
                    <a:moveTo>
                      <a:pt x="17063" y="2"/>
                    </a:moveTo>
                    <a:cubicBezTo>
                      <a:pt x="-11042" y="-234"/>
                      <a:pt x="3601" y="25493"/>
                      <a:pt x="5490" y="34698"/>
                    </a:cubicBezTo>
                    <a:cubicBezTo>
                      <a:pt x="14229" y="77418"/>
                      <a:pt x="3601" y="99369"/>
                      <a:pt x="15173" y="117543"/>
                    </a:cubicBezTo>
                    <a:cubicBezTo>
                      <a:pt x="26510" y="100313"/>
                      <a:pt x="20841" y="82375"/>
                      <a:pt x="20369" y="56412"/>
                    </a:cubicBezTo>
                    <a:cubicBezTo>
                      <a:pt x="20133" y="34462"/>
                      <a:pt x="22258" y="21952"/>
                      <a:pt x="17063" y="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892A2C5E-35F0-C34E-8401-0D3D569CB31F}"/>
                  </a:ext>
                </a:extLst>
              </p:cNvPr>
              <p:cNvSpPr/>
              <p:nvPr/>
            </p:nvSpPr>
            <p:spPr>
              <a:xfrm>
                <a:off x="1621236" y="5465120"/>
                <a:ext cx="26492" cy="67625"/>
              </a:xfrm>
              <a:custGeom>
                <a:avLst/>
                <a:gdLst>
                  <a:gd name="connsiteX0" fmla="*/ 11870 w 33749"/>
                  <a:gd name="connsiteY0" fmla="*/ 16286 h 86149"/>
                  <a:gd name="connsiteX1" fmla="*/ 61 w 33749"/>
                  <a:gd name="connsiteY1" fmla="*/ 86150 h 86149"/>
                  <a:gd name="connsiteX2" fmla="*/ 13050 w 33749"/>
                  <a:gd name="connsiteY2" fmla="*/ 70336 h 86149"/>
                  <a:gd name="connsiteX3" fmla="*/ 31000 w 33749"/>
                  <a:gd name="connsiteY3" fmla="*/ 24075 h 86149"/>
                  <a:gd name="connsiteX4" fmla="*/ 27221 w 33749"/>
                  <a:gd name="connsiteY4" fmla="*/ 0 h 86149"/>
                  <a:gd name="connsiteX5" fmla="*/ 11870 w 33749"/>
                  <a:gd name="connsiteY5" fmla="*/ 16286 h 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49" h="86149">
                    <a:moveTo>
                      <a:pt x="11870" y="16286"/>
                    </a:moveTo>
                    <a:cubicBezTo>
                      <a:pt x="1714" y="39180"/>
                      <a:pt x="-412" y="61603"/>
                      <a:pt x="61" y="86150"/>
                    </a:cubicBezTo>
                    <a:cubicBezTo>
                      <a:pt x="17065" y="80957"/>
                      <a:pt x="10216" y="91342"/>
                      <a:pt x="13050" y="70336"/>
                    </a:cubicBezTo>
                    <a:cubicBezTo>
                      <a:pt x="17774" y="35168"/>
                      <a:pt x="26985" y="36348"/>
                      <a:pt x="31000" y="24075"/>
                    </a:cubicBezTo>
                    <a:cubicBezTo>
                      <a:pt x="37140" y="5193"/>
                      <a:pt x="31708" y="6609"/>
                      <a:pt x="27221" y="0"/>
                    </a:cubicBezTo>
                    <a:cubicBezTo>
                      <a:pt x="13523" y="5429"/>
                      <a:pt x="22261" y="-7317"/>
                      <a:pt x="11870" y="162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21C84E19-DD63-5243-9A19-3E92B390F412}"/>
                  </a:ext>
                </a:extLst>
              </p:cNvPr>
              <p:cNvSpPr/>
              <p:nvPr/>
            </p:nvSpPr>
            <p:spPr>
              <a:xfrm>
                <a:off x="1838871" y="5562945"/>
                <a:ext cx="17070" cy="46689"/>
              </a:xfrm>
              <a:custGeom>
                <a:avLst/>
                <a:gdLst>
                  <a:gd name="connsiteX0" fmla="*/ 16375 w 21746"/>
                  <a:gd name="connsiteY0" fmla="*/ 0 h 59478"/>
                  <a:gd name="connsiteX1" fmla="*/ 788 w 21746"/>
                  <a:gd name="connsiteY1" fmla="*/ 43429 h 59478"/>
                  <a:gd name="connsiteX2" fmla="*/ 3622 w 21746"/>
                  <a:gd name="connsiteY2" fmla="*/ 56174 h 59478"/>
                  <a:gd name="connsiteX3" fmla="*/ 5511 w 21746"/>
                  <a:gd name="connsiteY3" fmla="*/ 59479 h 59478"/>
                  <a:gd name="connsiteX4" fmla="*/ 16375 w 21746"/>
                  <a:gd name="connsiteY4" fmla="*/ 0 h 5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6" h="59478">
                    <a:moveTo>
                      <a:pt x="16375" y="0"/>
                    </a:moveTo>
                    <a:cubicBezTo>
                      <a:pt x="6220" y="2124"/>
                      <a:pt x="-2755" y="-6373"/>
                      <a:pt x="788" y="43429"/>
                    </a:cubicBezTo>
                    <a:lnTo>
                      <a:pt x="3622" y="56174"/>
                    </a:lnTo>
                    <a:cubicBezTo>
                      <a:pt x="3858" y="56883"/>
                      <a:pt x="4803" y="58299"/>
                      <a:pt x="5511" y="59479"/>
                    </a:cubicBezTo>
                    <a:cubicBezTo>
                      <a:pt x="19682" y="46733"/>
                      <a:pt x="27712" y="17466"/>
                      <a:pt x="1637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B7CB109C-BBA9-6A40-8A69-710D03856AED}"/>
                  </a:ext>
                </a:extLst>
              </p:cNvPr>
              <p:cNvSpPr/>
              <p:nvPr/>
            </p:nvSpPr>
            <p:spPr>
              <a:xfrm>
                <a:off x="1403080" y="5499766"/>
                <a:ext cx="9533" cy="75777"/>
              </a:xfrm>
              <a:custGeom>
                <a:avLst/>
                <a:gdLst>
                  <a:gd name="connsiteX0" fmla="*/ 1417 w 12145"/>
                  <a:gd name="connsiteY0" fmla="*/ 96535 h 96535"/>
                  <a:gd name="connsiteX1" fmla="*/ 7794 w 12145"/>
                  <a:gd name="connsiteY1" fmla="*/ 44373 h 96535"/>
                  <a:gd name="connsiteX2" fmla="*/ 0 w 12145"/>
                  <a:gd name="connsiteY2" fmla="*/ 0 h 96535"/>
                  <a:gd name="connsiteX3" fmla="*/ 1417 w 12145"/>
                  <a:gd name="connsiteY3" fmla="*/ 96535 h 96535"/>
                </a:gdLst>
                <a:ahLst/>
                <a:cxnLst>
                  <a:cxn ang="0">
                    <a:pos x="connsiteX0" y="connsiteY0"/>
                  </a:cxn>
                  <a:cxn ang="0">
                    <a:pos x="connsiteX1" y="connsiteY1"/>
                  </a:cxn>
                  <a:cxn ang="0">
                    <a:pos x="connsiteX2" y="connsiteY2"/>
                  </a:cxn>
                  <a:cxn ang="0">
                    <a:pos x="connsiteX3" y="connsiteY3"/>
                  </a:cxn>
                </a:cxnLst>
                <a:rect l="l" t="t" r="r" b="b"/>
                <a:pathLst>
                  <a:path w="12145" h="96535">
                    <a:moveTo>
                      <a:pt x="1417" y="96535"/>
                    </a:moveTo>
                    <a:cubicBezTo>
                      <a:pt x="5196" y="82609"/>
                      <a:pt x="4960" y="62783"/>
                      <a:pt x="7794" y="44373"/>
                    </a:cubicBezTo>
                    <a:cubicBezTo>
                      <a:pt x="11809" y="17938"/>
                      <a:pt x="17949" y="10385"/>
                      <a:pt x="0" y="0"/>
                    </a:cubicBezTo>
                    <a:lnTo>
                      <a:pt x="1417" y="96535"/>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grpSp>
        <p:nvGrpSpPr>
          <p:cNvPr id="46" name="Gráfico 626">
            <a:extLst>
              <a:ext uri="{FF2B5EF4-FFF2-40B4-BE49-F238E27FC236}">
                <a16:creationId xmlns:a16="http://schemas.microsoft.com/office/drawing/2014/main" id="{06E80113-4C6F-2F82-0197-9675AA910AEF}"/>
              </a:ext>
            </a:extLst>
          </p:cNvPr>
          <p:cNvGrpSpPr/>
          <p:nvPr/>
        </p:nvGrpSpPr>
        <p:grpSpPr>
          <a:xfrm>
            <a:off x="429759" y="1457045"/>
            <a:ext cx="410143" cy="699758"/>
            <a:chOff x="8052550" y="2237942"/>
            <a:chExt cx="737430" cy="1258152"/>
          </a:xfrm>
          <a:solidFill>
            <a:srgbClr val="262626"/>
          </a:solidFill>
        </p:grpSpPr>
        <p:sp>
          <p:nvSpPr>
            <p:cNvPr id="48" name="Forma libre 41">
              <a:extLst>
                <a:ext uri="{FF2B5EF4-FFF2-40B4-BE49-F238E27FC236}">
                  <a16:creationId xmlns:a16="http://schemas.microsoft.com/office/drawing/2014/main" id="{2227BC04-3FE7-F53A-330F-C289B360D413}"/>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2">
              <a:extLst>
                <a:ext uri="{FF2B5EF4-FFF2-40B4-BE49-F238E27FC236}">
                  <a16:creationId xmlns:a16="http://schemas.microsoft.com/office/drawing/2014/main" id="{002D44EE-ADE4-EA04-0548-89ABA351701E}"/>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43">
              <a:extLst>
                <a:ext uri="{FF2B5EF4-FFF2-40B4-BE49-F238E27FC236}">
                  <a16:creationId xmlns:a16="http://schemas.microsoft.com/office/drawing/2014/main" id="{B5442DC0-48E7-0C08-D311-172007C33C99}"/>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44">
              <a:extLst>
                <a:ext uri="{FF2B5EF4-FFF2-40B4-BE49-F238E27FC236}">
                  <a16:creationId xmlns:a16="http://schemas.microsoft.com/office/drawing/2014/main" id="{07A0F400-2D19-1ACB-9E3F-147627F48784}"/>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45">
              <a:extLst>
                <a:ext uri="{FF2B5EF4-FFF2-40B4-BE49-F238E27FC236}">
                  <a16:creationId xmlns:a16="http://schemas.microsoft.com/office/drawing/2014/main" id="{706DE371-912F-2DFC-97FA-C99FBE1B76FC}"/>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46">
              <a:extLst>
                <a:ext uri="{FF2B5EF4-FFF2-40B4-BE49-F238E27FC236}">
                  <a16:creationId xmlns:a16="http://schemas.microsoft.com/office/drawing/2014/main" id="{07DE9549-28C8-69A6-7599-D61B07509856}"/>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47">
              <a:extLst>
                <a:ext uri="{FF2B5EF4-FFF2-40B4-BE49-F238E27FC236}">
                  <a16:creationId xmlns:a16="http://schemas.microsoft.com/office/drawing/2014/main" id="{9744E985-F5F0-1037-9102-F2FCDF0B2054}"/>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48">
              <a:extLst>
                <a:ext uri="{FF2B5EF4-FFF2-40B4-BE49-F238E27FC236}">
                  <a16:creationId xmlns:a16="http://schemas.microsoft.com/office/drawing/2014/main" id="{D5CA6C8F-BE09-8CC3-5352-1699B87F3406}"/>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49">
              <a:extLst>
                <a:ext uri="{FF2B5EF4-FFF2-40B4-BE49-F238E27FC236}">
                  <a16:creationId xmlns:a16="http://schemas.microsoft.com/office/drawing/2014/main" id="{53D3926F-272D-B547-C3CB-D8F9BB6EE094}"/>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50">
              <a:extLst>
                <a:ext uri="{FF2B5EF4-FFF2-40B4-BE49-F238E27FC236}">
                  <a16:creationId xmlns:a16="http://schemas.microsoft.com/office/drawing/2014/main" id="{E652B251-77F3-89F9-57E8-6121F4AFF036}"/>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 name="Título 1">
            <a:extLst>
              <a:ext uri="{FF2B5EF4-FFF2-40B4-BE49-F238E27FC236}">
                <a16:creationId xmlns:a16="http://schemas.microsoft.com/office/drawing/2014/main" id="{AD345BC3-922F-7D1E-2BC1-9BC00C7902E2}"/>
              </a:ext>
            </a:extLst>
          </p:cNvPr>
          <p:cNvSpPr txBox="1">
            <a:spLocks/>
          </p:cNvSpPr>
          <p:nvPr/>
        </p:nvSpPr>
        <p:spPr>
          <a:xfrm>
            <a:off x="0" y="21813"/>
            <a:ext cx="8613872" cy="651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r>
              <a:rPr lang="es-ES" err="1"/>
              <a:t>Pretraining</a:t>
            </a:r>
            <a:r>
              <a:rPr lang="es-ES"/>
              <a:t> &amp; </a:t>
            </a:r>
            <a:r>
              <a:rPr lang="es-ES" err="1"/>
              <a:t>Finetuning</a:t>
            </a:r>
            <a:endParaRPr lang="es-ES"/>
          </a:p>
        </p:txBody>
      </p:sp>
      <p:sp>
        <p:nvSpPr>
          <p:cNvPr id="51" name="TextBox 50">
            <a:extLst>
              <a:ext uri="{FF2B5EF4-FFF2-40B4-BE49-F238E27FC236}">
                <a16:creationId xmlns:a16="http://schemas.microsoft.com/office/drawing/2014/main" id="{3DF64CE7-10E6-E94B-BD56-FC4019CC09EF}"/>
              </a:ext>
            </a:extLst>
          </p:cNvPr>
          <p:cNvSpPr txBox="1"/>
          <p:nvPr/>
        </p:nvSpPr>
        <p:spPr>
          <a:xfrm>
            <a:off x="969767" y="1582728"/>
            <a:ext cx="1566044" cy="523220"/>
          </a:xfrm>
          <a:prstGeom prst="rect">
            <a:avLst/>
          </a:prstGeom>
          <a:noFill/>
        </p:spPr>
        <p:txBody>
          <a:bodyPr wrap="square">
            <a:spAutoFit/>
          </a:bodyPr>
          <a:lstStyle/>
          <a:p>
            <a:r>
              <a:rPr lang="en-US" sz="2800" b="1">
                <a:latin typeface="Quicksand"/>
              </a:rPr>
              <a:t>Analysis</a:t>
            </a:r>
            <a:endParaRPr lang="es-ES" sz="2800" b="1">
              <a:latin typeface="Quicksand"/>
            </a:endParaRPr>
          </a:p>
        </p:txBody>
      </p:sp>
      <p:sp>
        <p:nvSpPr>
          <p:cNvPr id="45" name="TextBox 44">
            <a:extLst>
              <a:ext uri="{FF2B5EF4-FFF2-40B4-BE49-F238E27FC236}">
                <a16:creationId xmlns:a16="http://schemas.microsoft.com/office/drawing/2014/main" id="{C0E29B8A-2F4A-C97E-0AFA-E47986B14224}"/>
              </a:ext>
            </a:extLst>
          </p:cNvPr>
          <p:cNvSpPr txBox="1"/>
          <p:nvPr/>
        </p:nvSpPr>
        <p:spPr>
          <a:xfrm>
            <a:off x="790020" y="627713"/>
            <a:ext cx="6542202" cy="523220"/>
          </a:xfrm>
          <a:prstGeom prst="rect">
            <a:avLst/>
          </a:prstGeom>
          <a:noFill/>
        </p:spPr>
        <p:txBody>
          <a:bodyPr wrap="square">
            <a:spAutoFit/>
          </a:bodyPr>
          <a:lstStyle/>
          <a:p>
            <a:r>
              <a:rPr lang="es-ES" sz="2800" b="1" err="1">
                <a:solidFill>
                  <a:srgbClr val="30B29A"/>
                </a:solidFill>
                <a:latin typeface="Quicksand"/>
              </a:rPr>
              <a:t>Sentence-level</a:t>
            </a:r>
            <a:r>
              <a:rPr lang="es-ES" sz="2800" b="1">
                <a:solidFill>
                  <a:srgbClr val="30B29A"/>
                </a:solidFill>
                <a:latin typeface="Quicksand"/>
              </a:rPr>
              <a:t>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sp>
        <p:nvSpPr>
          <p:cNvPr id="57" name="TextBox 56">
            <a:extLst>
              <a:ext uri="{FF2B5EF4-FFF2-40B4-BE49-F238E27FC236}">
                <a16:creationId xmlns:a16="http://schemas.microsoft.com/office/drawing/2014/main" id="{E277F932-B803-A174-08EE-E283ACF481D6}"/>
              </a:ext>
            </a:extLst>
          </p:cNvPr>
          <p:cNvSpPr txBox="1"/>
          <p:nvPr/>
        </p:nvSpPr>
        <p:spPr>
          <a:xfrm>
            <a:off x="251441" y="2300190"/>
            <a:ext cx="3712175" cy="1655518"/>
          </a:xfrm>
          <a:prstGeom prst="rect">
            <a:avLst/>
          </a:prstGeom>
          <a:noFill/>
        </p:spPr>
        <p:txBody>
          <a:bodyPr wrap="square">
            <a:spAutoFit/>
          </a:bodyPr>
          <a:lstStyle/>
          <a:p>
            <a:pPr lvl="0" algn="just">
              <a:lnSpc>
                <a:spcPct val="107000"/>
              </a:lnSpc>
              <a:spcAft>
                <a:spcPts val="800"/>
              </a:spcAft>
            </a:pPr>
            <a:r>
              <a:rPr lang="en-US" sz="2400" b="1">
                <a:effectLst/>
                <a:latin typeface="Quicksand"/>
                <a:ea typeface="Calibri" panose="020F0502020204030204" pitchFamily="34" charset="0"/>
              </a:rPr>
              <a:t>Làm thế nào để từ kích thước 2 cặp văn bản có thể suy ra lợi ích từ việc pre-training ? </a:t>
            </a:r>
          </a:p>
        </p:txBody>
      </p:sp>
      <p:sp>
        <p:nvSpPr>
          <p:cNvPr id="47" name="TextBox 46">
            <a:extLst>
              <a:ext uri="{FF2B5EF4-FFF2-40B4-BE49-F238E27FC236}">
                <a16:creationId xmlns:a16="http://schemas.microsoft.com/office/drawing/2014/main" id="{F19F554A-BAC5-6A4E-FCFA-A95F74D91CDA}"/>
              </a:ext>
            </a:extLst>
          </p:cNvPr>
          <p:cNvSpPr txBox="1"/>
          <p:nvPr/>
        </p:nvSpPr>
        <p:spPr>
          <a:xfrm>
            <a:off x="3227060" y="4914509"/>
            <a:ext cx="6542202" cy="1754326"/>
          </a:xfrm>
          <a:prstGeom prst="rect">
            <a:avLst/>
          </a:prstGeom>
          <a:noFill/>
        </p:spPr>
        <p:txBody>
          <a:bodyPr wrap="square">
            <a:spAutoFit/>
          </a:bodyPr>
          <a:lstStyle/>
          <a:p>
            <a:r>
              <a:rPr lang="en-US" sz="1800" err="1">
                <a:effectLst/>
                <a:latin typeface="Quicksand"/>
                <a:ea typeface="Calibri" panose="020F0502020204030204" pitchFamily="34" charset="0"/>
              </a:rPr>
              <a:t>Đào</a:t>
            </a:r>
            <a:r>
              <a:rPr lang="en-US" sz="1800">
                <a:effectLst/>
                <a:latin typeface="Quicksand"/>
                <a:ea typeface="Calibri" panose="020F0502020204030204" pitchFamily="34" charset="0"/>
              </a:rPr>
              <a:t> tạo trước luôn cải thiện đối với </a:t>
            </a:r>
            <a:r>
              <a:rPr lang="en-US" sz="1800" err="1">
                <a:effectLst/>
                <a:latin typeface="Quicksand"/>
                <a:ea typeface="Calibri" panose="020F0502020204030204" pitchFamily="34" charset="0"/>
              </a:rPr>
              <a:t>các</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cặp</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ngôn</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ngữ</a:t>
            </a:r>
            <a:r>
              <a:rPr lang="en-US" sz="1800">
                <a:effectLst/>
                <a:latin typeface="Quicksand"/>
                <a:ea typeface="Calibri" panose="020F0502020204030204" pitchFamily="34" charset="0"/>
              </a:rPr>
              <a:t> có nguồn </a:t>
            </a:r>
            <a:r>
              <a:rPr lang="en-US" sz="1800" err="1">
                <a:effectLst/>
                <a:latin typeface="Quicksand"/>
                <a:ea typeface="Calibri" panose="020F0502020204030204" pitchFamily="34" charset="0"/>
              </a:rPr>
              <a:t>tài</a:t>
            </a:r>
            <a:r>
              <a:rPr lang="en-US" sz="1800">
                <a:effectLst/>
                <a:latin typeface="Quicksand"/>
                <a:ea typeface="Calibri" panose="020F0502020204030204" pitchFamily="34" charset="0"/>
              </a:rPr>
              <a:t> nguyên thấp và trung bình. Để xác </a:t>
            </a:r>
            <a:r>
              <a:rPr lang="en-US" sz="1800" err="1">
                <a:effectLst/>
                <a:latin typeface="Quicksand"/>
                <a:ea typeface="Calibri" panose="020F0502020204030204" pitchFamily="34" charset="0"/>
              </a:rPr>
              <a:t>minh</a:t>
            </a:r>
            <a:r>
              <a:rPr lang="en-US" sz="1800">
                <a:effectLst/>
                <a:latin typeface="Quicksand"/>
                <a:ea typeface="Calibri" panose="020F0502020204030204" pitchFamily="34" charset="0"/>
              </a:rPr>
              <a:t> xu hướng này, chúng tôi </a:t>
            </a:r>
            <a:r>
              <a:rPr lang="en-US" sz="1800" err="1">
                <a:effectLst/>
                <a:latin typeface="Quicksand"/>
                <a:ea typeface="Calibri" panose="020F0502020204030204" pitchFamily="34" charset="0"/>
              </a:rPr>
              <a:t>vẽ</a:t>
            </a:r>
            <a:r>
              <a:rPr lang="en-US" sz="1800">
                <a:effectLst/>
                <a:latin typeface="Quicksand"/>
                <a:ea typeface="Calibri" panose="020F0502020204030204" pitchFamily="34" charset="0"/>
              </a:rPr>
              <a:t> biểu đồ </a:t>
            </a:r>
            <a:r>
              <a:rPr lang="en-US" sz="1800" err="1">
                <a:effectLst/>
                <a:latin typeface="Quicksand"/>
                <a:ea typeface="Calibri" panose="020F0502020204030204" pitchFamily="34" charset="0"/>
              </a:rPr>
              <a:t>hiệu</a:t>
            </a:r>
            <a:r>
              <a:rPr lang="en-US" sz="1800">
                <a:effectLst/>
                <a:latin typeface="Quicksand"/>
                <a:ea typeface="Calibri" panose="020F0502020204030204" pitchFamily="34" charset="0"/>
              </a:rPr>
              <a:t> suất </a:t>
            </a:r>
            <a:r>
              <a:rPr lang="en-US" sz="1800" err="1">
                <a:effectLst/>
                <a:latin typeface="Quicksand"/>
                <a:ea typeface="Calibri" panose="020F0502020204030204" pitchFamily="34" charset="0"/>
              </a:rPr>
              <a:t>cho</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các</a:t>
            </a:r>
            <a:r>
              <a:rPr lang="en-US" sz="1800">
                <a:effectLst/>
                <a:latin typeface="Quicksand"/>
                <a:ea typeface="Calibri" panose="020F0502020204030204" pitchFamily="34" charset="0"/>
              </a:rPr>
              <a:t> tập con có </a:t>
            </a:r>
            <a:r>
              <a:rPr lang="en-US" sz="1800" err="1">
                <a:effectLst/>
                <a:latin typeface="Quicksand"/>
                <a:ea typeface="Calibri" panose="020F0502020204030204" pitchFamily="34" charset="0"/>
              </a:rPr>
              <a:t>kích</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thước</a:t>
            </a:r>
            <a:r>
              <a:rPr lang="en-US" sz="1800">
                <a:effectLst/>
                <a:latin typeface="Quicksand"/>
                <a:ea typeface="Calibri" panose="020F0502020204030204" pitchFamily="34" charset="0"/>
              </a:rPr>
              <a:t> khác nhau của tập </a:t>
            </a:r>
            <a:r>
              <a:rPr lang="en-US" sz="1800" err="1">
                <a:effectLst/>
                <a:latin typeface="Quicksand"/>
                <a:ea typeface="Calibri" panose="020F0502020204030204" pitchFamily="34" charset="0"/>
              </a:rPr>
              <a:t>dữ</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liệu</a:t>
            </a:r>
            <a:r>
              <a:rPr lang="en-US" sz="1800">
                <a:effectLst/>
                <a:latin typeface="Quicksand"/>
                <a:ea typeface="Calibri" panose="020F0502020204030204" pitchFamily="34" charset="0"/>
              </a:rPr>
              <a:t> En-De. Tập </a:t>
            </a:r>
            <a:r>
              <a:rPr lang="en-US" sz="1800" err="1">
                <a:effectLst/>
                <a:latin typeface="Quicksand"/>
                <a:ea typeface="Calibri" panose="020F0502020204030204" pitchFamily="34" charset="0"/>
              </a:rPr>
              <a:t>dữ</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liệu</a:t>
            </a:r>
            <a:r>
              <a:rPr lang="en-US" sz="1800">
                <a:effectLst/>
                <a:latin typeface="Quicksand"/>
                <a:ea typeface="Calibri" panose="020F0502020204030204" pitchFamily="34" charset="0"/>
              </a:rPr>
              <a:t> được </a:t>
            </a:r>
            <a:r>
              <a:rPr lang="en-US" sz="1800" err="1">
                <a:effectLst/>
                <a:latin typeface="Quicksand"/>
                <a:ea typeface="Calibri" panose="020F0502020204030204" pitchFamily="34" charset="0"/>
              </a:rPr>
              <a:t>lấy</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mẫu</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ngẫu</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nhiên</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các</a:t>
            </a:r>
            <a:r>
              <a:rPr lang="en-US" sz="1800">
                <a:effectLst/>
                <a:latin typeface="Quicksand"/>
                <a:ea typeface="Calibri" panose="020F0502020204030204" pitchFamily="34" charset="0"/>
              </a:rPr>
              <a:t> bộ </a:t>
            </a:r>
            <a:r>
              <a:rPr lang="en-US" sz="1800" err="1">
                <a:effectLst/>
                <a:latin typeface="Quicksand"/>
                <a:ea typeface="Calibri" panose="020F0502020204030204" pitchFamily="34" charset="0"/>
              </a:rPr>
              <a:t>dữ</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liệu</a:t>
            </a:r>
            <a:r>
              <a:rPr lang="en-US" sz="1800">
                <a:effectLst/>
                <a:latin typeface="Quicksand"/>
                <a:ea typeface="Calibri" panose="020F0502020204030204" pitchFamily="34" charset="0"/>
              </a:rPr>
              <a:t> 10K, 50K, 100K, 500K, 1M, 5M, 10M. </a:t>
            </a:r>
            <a:r>
              <a:rPr lang="en-US" sz="1800" err="1">
                <a:effectLst/>
                <a:latin typeface="Quicksand"/>
                <a:ea typeface="Calibri" panose="020F0502020204030204" pitchFamily="34" charset="0"/>
              </a:rPr>
              <a:t>Họ</a:t>
            </a:r>
            <a:r>
              <a:rPr lang="en-US" sz="1800">
                <a:effectLst/>
                <a:latin typeface="Quicksand"/>
                <a:ea typeface="Calibri" panose="020F0502020204030204" pitchFamily="34" charset="0"/>
              </a:rPr>
              <a:t> so </a:t>
            </a:r>
            <a:r>
              <a:rPr lang="en-US" sz="1800" err="1">
                <a:effectLst/>
                <a:latin typeface="Quicksand"/>
                <a:ea typeface="Calibri" panose="020F0502020204030204" pitchFamily="34" charset="0"/>
              </a:rPr>
              <a:t>sánh</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hiệu</a:t>
            </a:r>
            <a:r>
              <a:rPr lang="en-US" sz="1800">
                <a:effectLst/>
                <a:latin typeface="Quicksand"/>
                <a:ea typeface="Calibri" panose="020F0502020204030204" pitchFamily="34" charset="0"/>
              </a:rPr>
              <a:t> suất mà </a:t>
            </a:r>
            <a:r>
              <a:rPr lang="en-US" sz="1800" err="1">
                <a:effectLst/>
                <a:latin typeface="Quicksand"/>
                <a:ea typeface="Calibri" panose="020F0502020204030204" pitchFamily="34" charset="0"/>
              </a:rPr>
              <a:t>không</a:t>
            </a:r>
            <a:r>
              <a:rPr lang="en-US" sz="1800">
                <a:effectLst/>
                <a:latin typeface="Quicksand"/>
                <a:ea typeface="Calibri" panose="020F0502020204030204" pitchFamily="34" charset="0"/>
              </a:rPr>
              <a:t> cần </a:t>
            </a:r>
            <a:r>
              <a:rPr lang="en-US" sz="1800" err="1">
                <a:effectLst/>
                <a:latin typeface="Quicksand"/>
                <a:ea typeface="Calibri" panose="020F0502020204030204" pitchFamily="34" charset="0"/>
              </a:rPr>
              <a:t>đào</a:t>
            </a:r>
            <a:r>
              <a:rPr lang="en-US" sz="1800">
                <a:effectLst/>
                <a:latin typeface="Quicksand"/>
                <a:ea typeface="Calibri" panose="020F0502020204030204" pitchFamily="34" charset="0"/>
              </a:rPr>
              <a:t> tạo trước với </a:t>
            </a:r>
            <a:r>
              <a:rPr lang="en-US" sz="1800" err="1">
                <a:effectLst/>
                <a:latin typeface="Quicksand"/>
                <a:ea typeface="Calibri" panose="020F0502020204030204" pitchFamily="34" charset="0"/>
              </a:rPr>
              <a:t>kết</a:t>
            </a:r>
            <a:r>
              <a:rPr lang="en-US" sz="1800">
                <a:effectLst/>
                <a:latin typeface="Quicksand"/>
                <a:ea typeface="Calibri" panose="020F0502020204030204" pitchFamily="34" charset="0"/>
              </a:rPr>
              <a:t> </a:t>
            </a:r>
            <a:r>
              <a:rPr lang="en-US" sz="1800" err="1">
                <a:effectLst/>
                <a:latin typeface="Quicksand"/>
                <a:ea typeface="Calibri" panose="020F0502020204030204" pitchFamily="34" charset="0"/>
              </a:rPr>
              <a:t>quả</a:t>
            </a:r>
            <a:r>
              <a:rPr lang="en-US" sz="1800">
                <a:effectLst/>
                <a:latin typeface="Quicksand"/>
                <a:ea typeface="Calibri" panose="020F0502020204030204" pitchFamily="34" charset="0"/>
              </a:rPr>
              <a:t> mBART02</a:t>
            </a:r>
            <a:endParaRPr lang="en-US">
              <a:latin typeface="Quicksand"/>
            </a:endParaRPr>
          </a:p>
        </p:txBody>
      </p:sp>
      <p:pic>
        <p:nvPicPr>
          <p:cNvPr id="55" name="Picture 54">
            <a:extLst>
              <a:ext uri="{FF2B5EF4-FFF2-40B4-BE49-F238E27FC236}">
                <a16:creationId xmlns:a16="http://schemas.microsoft.com/office/drawing/2014/main" id="{02B6E998-44C6-6F4C-0EDC-BF9E7B2DD719}"/>
              </a:ext>
            </a:extLst>
          </p:cNvPr>
          <p:cNvPicPr>
            <a:picLocks noChangeAspect="1"/>
          </p:cNvPicPr>
          <p:nvPr/>
        </p:nvPicPr>
        <p:blipFill>
          <a:blip r:embed="rId2"/>
          <a:stretch>
            <a:fillRect/>
          </a:stretch>
        </p:blipFill>
        <p:spPr>
          <a:xfrm>
            <a:off x="3963616" y="1451817"/>
            <a:ext cx="5399086" cy="3400921"/>
          </a:xfrm>
          <a:prstGeom prst="rect">
            <a:avLst/>
          </a:prstGeom>
        </p:spPr>
      </p:pic>
    </p:spTree>
    <p:extLst>
      <p:ext uri="{BB962C8B-B14F-4D97-AF65-F5344CB8AC3E}">
        <p14:creationId xmlns:p14="http://schemas.microsoft.com/office/powerpoint/2010/main" val="213822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4700-F78E-184B-8DFF-117317E1A4F1}"/>
              </a:ext>
            </a:extLst>
          </p:cNvPr>
          <p:cNvSpPr>
            <a:spLocks noGrp="1"/>
          </p:cNvSpPr>
          <p:nvPr>
            <p:ph type="title"/>
          </p:nvPr>
        </p:nvSpPr>
        <p:spPr>
          <a:xfrm>
            <a:off x="156502" y="168978"/>
            <a:ext cx="8613872" cy="651718"/>
          </a:xfrm>
        </p:spPr>
        <p:txBody>
          <a:bodyPr>
            <a:normAutofit/>
          </a:bodyPr>
          <a:lstStyle/>
          <a:p>
            <a:r>
              <a:rPr lang="es-ES"/>
              <a:t>Pretraining &amp; Finetuning</a:t>
            </a:r>
          </a:p>
        </p:txBody>
      </p:sp>
      <p:grpSp>
        <p:nvGrpSpPr>
          <p:cNvPr id="91" name="Group 90">
            <a:extLst>
              <a:ext uri="{FF2B5EF4-FFF2-40B4-BE49-F238E27FC236}">
                <a16:creationId xmlns:a16="http://schemas.microsoft.com/office/drawing/2014/main" id="{9EC8FF18-BAD5-D1B8-69FE-3A25850823E8}"/>
              </a:ext>
            </a:extLst>
          </p:cNvPr>
          <p:cNvGrpSpPr/>
          <p:nvPr/>
        </p:nvGrpSpPr>
        <p:grpSpPr>
          <a:xfrm rot="678477">
            <a:off x="10830601" y="5890897"/>
            <a:ext cx="1574249" cy="1705008"/>
            <a:chOff x="7156101" y="1723555"/>
            <a:chExt cx="3177059" cy="3440950"/>
          </a:xfrm>
        </p:grpSpPr>
        <p:sp>
          <p:nvSpPr>
            <p:cNvPr id="4" name="Elipse 3">
              <a:extLst>
                <a:ext uri="{FF2B5EF4-FFF2-40B4-BE49-F238E27FC236}">
                  <a16:creationId xmlns:a16="http://schemas.microsoft.com/office/drawing/2014/main" id="{8EBDEABA-F272-B24B-A4BD-BED756F22707}"/>
                </a:ext>
              </a:extLst>
            </p:cNvPr>
            <p:cNvSpPr/>
            <p:nvPr/>
          </p:nvSpPr>
          <p:spPr>
            <a:xfrm>
              <a:off x="7543796" y="2375750"/>
              <a:ext cx="2788755" cy="2788755"/>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0F8D719A-C6BE-EB4B-8C4A-6DBBC95CC754}"/>
                </a:ext>
              </a:extLst>
            </p:cNvPr>
            <p:cNvGrpSpPr/>
            <p:nvPr/>
          </p:nvGrpSpPr>
          <p:grpSpPr>
            <a:xfrm>
              <a:off x="8525164" y="2978460"/>
              <a:ext cx="900286" cy="1476551"/>
              <a:chOff x="5728160" y="3844101"/>
              <a:chExt cx="744338" cy="1220782"/>
            </a:xfrm>
            <a:solidFill>
              <a:srgbClr val="262626"/>
            </a:solidFill>
          </p:grpSpPr>
          <p:sp>
            <p:nvSpPr>
              <p:cNvPr id="7" name="Forma libre 6">
                <a:extLst>
                  <a:ext uri="{FF2B5EF4-FFF2-40B4-BE49-F238E27FC236}">
                    <a16:creationId xmlns:a16="http://schemas.microsoft.com/office/drawing/2014/main" id="{294240A1-760E-B248-A1DE-DA479BF202ED}"/>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6DB577F3-2879-8D45-8F2C-F7BD61B4A5B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A70DE63C-8DB2-754C-966E-1B87BF303A8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33F6B9EB-4713-5443-ADD7-0A329F0A7B9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F73963B8-A81D-3346-B32F-C05F4939139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4D5B2ECB-8D78-954D-92DA-2FA659FC1BFC}"/>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EDBFCE44-B42F-554F-AF95-71DCCDD59058}"/>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1B72CED8-6C77-714E-BB7E-5D11824F58EE}"/>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930E54A9-CF9A-D248-8266-0A7FE1C9DBF0}"/>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02565D09-36A6-AA45-8F83-99FF59EFAC5B}"/>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7" name="Gráfico 626">
              <a:extLst>
                <a:ext uri="{FF2B5EF4-FFF2-40B4-BE49-F238E27FC236}">
                  <a16:creationId xmlns:a16="http://schemas.microsoft.com/office/drawing/2014/main" id="{DA631F70-C2B9-834D-A750-7778EAD39CBB}"/>
                </a:ext>
              </a:extLst>
            </p:cNvPr>
            <p:cNvGrpSpPr/>
            <p:nvPr/>
          </p:nvGrpSpPr>
          <p:grpSpPr>
            <a:xfrm rot="20655270">
              <a:off x="7156101" y="2108267"/>
              <a:ext cx="540154" cy="885902"/>
              <a:chOff x="5728160" y="3844101"/>
              <a:chExt cx="744338" cy="1220782"/>
            </a:xfrm>
            <a:solidFill>
              <a:srgbClr val="262626"/>
            </a:solidFill>
          </p:grpSpPr>
          <p:sp>
            <p:nvSpPr>
              <p:cNvPr id="18" name="Forma libre 17">
                <a:extLst>
                  <a:ext uri="{FF2B5EF4-FFF2-40B4-BE49-F238E27FC236}">
                    <a16:creationId xmlns:a16="http://schemas.microsoft.com/office/drawing/2014/main" id="{EDA8E993-CBAB-9F43-B4AF-C63C5D19AD32}"/>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B07C664D-1206-CE4A-A2B1-41DC83BE484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B16570F1-27F4-F748-8879-737551BF16E7}"/>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1BAAC1C9-6238-0E4A-9765-1B7FBE33C15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A3A2E75B-EC69-094D-87D1-31E13CDA18A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980677D8-6628-7B4E-899A-CD9147912385}"/>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BC646F8B-586A-DE4B-8D29-7D132C4A458D}"/>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96AF327A-C182-384D-AB8E-72B8AF625E7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2873A0A5-0956-FD4D-A358-99EC0E6CDA1D}"/>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ACC6822B-46AC-2D43-84F8-6FFD276E8F94}"/>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8" name="Gráfico 626">
              <a:extLst>
                <a:ext uri="{FF2B5EF4-FFF2-40B4-BE49-F238E27FC236}">
                  <a16:creationId xmlns:a16="http://schemas.microsoft.com/office/drawing/2014/main" id="{79A75058-96DE-5E45-9985-2A763E064F53}"/>
                </a:ext>
              </a:extLst>
            </p:cNvPr>
            <p:cNvGrpSpPr/>
            <p:nvPr/>
          </p:nvGrpSpPr>
          <p:grpSpPr>
            <a:xfrm rot="721713">
              <a:off x="9364522" y="1723555"/>
              <a:ext cx="384546" cy="656086"/>
              <a:chOff x="8052550" y="2237942"/>
              <a:chExt cx="737430" cy="1258152"/>
            </a:xfrm>
            <a:solidFill>
              <a:srgbClr val="262626"/>
            </a:solidFill>
          </p:grpSpPr>
          <p:sp>
            <p:nvSpPr>
              <p:cNvPr id="29" name="Forma libre 28">
                <a:extLst>
                  <a:ext uri="{FF2B5EF4-FFF2-40B4-BE49-F238E27FC236}">
                    <a16:creationId xmlns:a16="http://schemas.microsoft.com/office/drawing/2014/main" id="{E6B52ECA-BCA6-0C47-97B2-1DA3A3ACCA8F}"/>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F3D0CD70-AF3F-7544-8679-7B891E0B6E2F}"/>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6BBA4DD3-7585-CE42-ACAC-F1E2D73E145C}"/>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1B4D9382-6E4C-EC4D-A548-D704503E2965}"/>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D8C7E33A-7887-B34E-87B3-3CCB5F74056D}"/>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DF825A28-A4CA-9641-B85C-43A3F8A13325}"/>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34">
                <a:extLst>
                  <a:ext uri="{FF2B5EF4-FFF2-40B4-BE49-F238E27FC236}">
                    <a16:creationId xmlns:a16="http://schemas.microsoft.com/office/drawing/2014/main" id="{52C2EB7F-D561-4D44-A29B-AD6E1C3DC349}"/>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35">
                <a:extLst>
                  <a:ext uri="{FF2B5EF4-FFF2-40B4-BE49-F238E27FC236}">
                    <a16:creationId xmlns:a16="http://schemas.microsoft.com/office/drawing/2014/main" id="{129E178C-2F83-B14A-BEBE-70752DEFC338}"/>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64F28D1F-8AA1-5143-9854-E2FABD02D54A}"/>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33E33875-E7FC-B841-9C5E-D1C6F4E3B7BC}"/>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9" name="Gráfico 626">
              <a:extLst>
                <a:ext uri="{FF2B5EF4-FFF2-40B4-BE49-F238E27FC236}">
                  <a16:creationId xmlns:a16="http://schemas.microsoft.com/office/drawing/2014/main" id="{949AB07B-B196-7949-82E7-846B979252CE}"/>
                </a:ext>
              </a:extLst>
            </p:cNvPr>
            <p:cNvGrpSpPr/>
            <p:nvPr/>
          </p:nvGrpSpPr>
          <p:grpSpPr>
            <a:xfrm rot="1453524">
              <a:off x="9950256" y="4171798"/>
              <a:ext cx="382904" cy="627998"/>
              <a:chOff x="5728160" y="3844101"/>
              <a:chExt cx="744338" cy="1220782"/>
            </a:xfrm>
            <a:solidFill>
              <a:srgbClr val="262626"/>
            </a:solidFill>
          </p:grpSpPr>
          <p:sp>
            <p:nvSpPr>
              <p:cNvPr id="40" name="Forma libre 39">
                <a:extLst>
                  <a:ext uri="{FF2B5EF4-FFF2-40B4-BE49-F238E27FC236}">
                    <a16:creationId xmlns:a16="http://schemas.microsoft.com/office/drawing/2014/main" id="{2304EB6F-248B-2049-80AA-6FB0808D628A}"/>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7C53E406-A1FA-404A-B37A-197087DE927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0D7420D8-4CB8-454E-95C5-D108EB7CAEE6}"/>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95AE0BBD-803D-AC4A-A20E-C961183DC8E3}"/>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DE4A5829-433F-034A-B81B-86961D47C23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44">
                <a:extLst>
                  <a:ext uri="{FF2B5EF4-FFF2-40B4-BE49-F238E27FC236}">
                    <a16:creationId xmlns:a16="http://schemas.microsoft.com/office/drawing/2014/main" id="{BB3DE51B-024F-FF4E-9914-1E29E9946556}"/>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45">
                <a:extLst>
                  <a:ext uri="{FF2B5EF4-FFF2-40B4-BE49-F238E27FC236}">
                    <a16:creationId xmlns:a16="http://schemas.microsoft.com/office/drawing/2014/main" id="{57EDE00E-7CA8-7746-BB31-4C80CD07F9E7}"/>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46">
                <a:extLst>
                  <a:ext uri="{FF2B5EF4-FFF2-40B4-BE49-F238E27FC236}">
                    <a16:creationId xmlns:a16="http://schemas.microsoft.com/office/drawing/2014/main" id="{5D717EA0-3C5A-0648-A6C8-FB6E6C3D645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47">
                <a:extLst>
                  <a:ext uri="{FF2B5EF4-FFF2-40B4-BE49-F238E27FC236}">
                    <a16:creationId xmlns:a16="http://schemas.microsoft.com/office/drawing/2014/main" id="{1834479D-F9A6-B043-991F-3DB045BBAF7E}"/>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8">
                <a:extLst>
                  <a:ext uri="{FF2B5EF4-FFF2-40B4-BE49-F238E27FC236}">
                    <a16:creationId xmlns:a16="http://schemas.microsoft.com/office/drawing/2014/main" id="{3D26E7C0-C740-2C4C-877C-526CF09E9A9D}"/>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50" name="Gráfico 626">
              <a:extLst>
                <a:ext uri="{FF2B5EF4-FFF2-40B4-BE49-F238E27FC236}">
                  <a16:creationId xmlns:a16="http://schemas.microsoft.com/office/drawing/2014/main" id="{48726D64-D45C-CE44-8F08-F20CFE688944}"/>
                </a:ext>
              </a:extLst>
            </p:cNvPr>
            <p:cNvGrpSpPr/>
            <p:nvPr/>
          </p:nvGrpSpPr>
          <p:grpSpPr>
            <a:xfrm rot="21156012">
              <a:off x="7886490" y="3591296"/>
              <a:ext cx="334208" cy="570203"/>
              <a:chOff x="8052550" y="2237942"/>
              <a:chExt cx="737430" cy="1258152"/>
            </a:xfrm>
            <a:solidFill>
              <a:srgbClr val="262626"/>
            </a:solidFill>
          </p:grpSpPr>
          <p:sp>
            <p:nvSpPr>
              <p:cNvPr id="51" name="Forma libre 50">
                <a:extLst>
                  <a:ext uri="{FF2B5EF4-FFF2-40B4-BE49-F238E27FC236}">
                    <a16:creationId xmlns:a16="http://schemas.microsoft.com/office/drawing/2014/main" id="{18A5234D-A9F2-9142-9C38-888EF2CCD8DC}"/>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51">
                <a:extLst>
                  <a:ext uri="{FF2B5EF4-FFF2-40B4-BE49-F238E27FC236}">
                    <a16:creationId xmlns:a16="http://schemas.microsoft.com/office/drawing/2014/main" id="{6C30D138-E931-B647-91C2-90AABFACEA07}"/>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52">
                <a:extLst>
                  <a:ext uri="{FF2B5EF4-FFF2-40B4-BE49-F238E27FC236}">
                    <a16:creationId xmlns:a16="http://schemas.microsoft.com/office/drawing/2014/main" id="{4378AA6F-85B7-8349-ADB6-22F0EF73B9D5}"/>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53">
                <a:extLst>
                  <a:ext uri="{FF2B5EF4-FFF2-40B4-BE49-F238E27FC236}">
                    <a16:creationId xmlns:a16="http://schemas.microsoft.com/office/drawing/2014/main" id="{17FA5AD1-1043-D94D-A718-5D39D2F4904D}"/>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54">
                <a:extLst>
                  <a:ext uri="{FF2B5EF4-FFF2-40B4-BE49-F238E27FC236}">
                    <a16:creationId xmlns:a16="http://schemas.microsoft.com/office/drawing/2014/main" id="{4A334AF0-7235-FF42-A696-0C1495692CCB}"/>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55">
                <a:extLst>
                  <a:ext uri="{FF2B5EF4-FFF2-40B4-BE49-F238E27FC236}">
                    <a16:creationId xmlns:a16="http://schemas.microsoft.com/office/drawing/2014/main" id="{0E7A6181-2E51-1749-B00F-790F225BA4CA}"/>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56">
                <a:extLst>
                  <a:ext uri="{FF2B5EF4-FFF2-40B4-BE49-F238E27FC236}">
                    <a16:creationId xmlns:a16="http://schemas.microsoft.com/office/drawing/2014/main" id="{3CEA06F9-8CF1-2E4B-A324-8009C8F743CB}"/>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57">
                <a:extLst>
                  <a:ext uri="{FF2B5EF4-FFF2-40B4-BE49-F238E27FC236}">
                    <a16:creationId xmlns:a16="http://schemas.microsoft.com/office/drawing/2014/main" id="{AC6D588E-0A9C-244A-A38C-F1F208753E69}"/>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58">
                <a:extLst>
                  <a:ext uri="{FF2B5EF4-FFF2-40B4-BE49-F238E27FC236}">
                    <a16:creationId xmlns:a16="http://schemas.microsoft.com/office/drawing/2014/main" id="{F03EC580-07B3-7C43-9E68-EE5E87B4C7ED}"/>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59">
                <a:extLst>
                  <a:ext uri="{FF2B5EF4-FFF2-40B4-BE49-F238E27FC236}">
                    <a16:creationId xmlns:a16="http://schemas.microsoft.com/office/drawing/2014/main" id="{7C31E0CB-18DE-5A47-9062-D84AE69FD330}"/>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1" name="Gráfico 626">
              <a:extLst>
                <a:ext uri="{FF2B5EF4-FFF2-40B4-BE49-F238E27FC236}">
                  <a16:creationId xmlns:a16="http://schemas.microsoft.com/office/drawing/2014/main" id="{7D8388DD-BAD7-DB4E-A8C9-438C96831779}"/>
                </a:ext>
              </a:extLst>
            </p:cNvPr>
            <p:cNvGrpSpPr/>
            <p:nvPr/>
          </p:nvGrpSpPr>
          <p:grpSpPr>
            <a:xfrm rot="1453524">
              <a:off x="9903889" y="3077925"/>
              <a:ext cx="257622" cy="422524"/>
              <a:chOff x="5728160" y="3844101"/>
              <a:chExt cx="744338" cy="1220782"/>
            </a:xfrm>
            <a:solidFill>
              <a:srgbClr val="262626"/>
            </a:solidFill>
          </p:grpSpPr>
          <p:sp>
            <p:nvSpPr>
              <p:cNvPr id="62" name="Forma libre 61">
                <a:extLst>
                  <a:ext uri="{FF2B5EF4-FFF2-40B4-BE49-F238E27FC236}">
                    <a16:creationId xmlns:a16="http://schemas.microsoft.com/office/drawing/2014/main" id="{F753D288-7989-AE40-877F-1CCBABA61006}"/>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62">
                <a:extLst>
                  <a:ext uri="{FF2B5EF4-FFF2-40B4-BE49-F238E27FC236}">
                    <a16:creationId xmlns:a16="http://schemas.microsoft.com/office/drawing/2014/main" id="{7754BC59-F028-C146-81BD-C30752778AA0}"/>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63">
                <a:extLst>
                  <a:ext uri="{FF2B5EF4-FFF2-40B4-BE49-F238E27FC236}">
                    <a16:creationId xmlns:a16="http://schemas.microsoft.com/office/drawing/2014/main" id="{FEAC6CBA-BA64-C445-808F-66481E1118E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64">
                <a:extLst>
                  <a:ext uri="{FF2B5EF4-FFF2-40B4-BE49-F238E27FC236}">
                    <a16:creationId xmlns:a16="http://schemas.microsoft.com/office/drawing/2014/main" id="{381C8041-2B31-E548-AFD8-E7F57E649DAB}"/>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65">
                <a:extLst>
                  <a:ext uri="{FF2B5EF4-FFF2-40B4-BE49-F238E27FC236}">
                    <a16:creationId xmlns:a16="http://schemas.microsoft.com/office/drawing/2014/main" id="{965FB758-DECF-4147-9B35-E2810F25F7A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66">
                <a:extLst>
                  <a:ext uri="{FF2B5EF4-FFF2-40B4-BE49-F238E27FC236}">
                    <a16:creationId xmlns:a16="http://schemas.microsoft.com/office/drawing/2014/main" id="{B1FCB0F8-5216-A342-B5CC-34610A009CDE}"/>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67">
                <a:extLst>
                  <a:ext uri="{FF2B5EF4-FFF2-40B4-BE49-F238E27FC236}">
                    <a16:creationId xmlns:a16="http://schemas.microsoft.com/office/drawing/2014/main" id="{BC895C3F-F1B5-474C-82A1-8A23AE1E5D5B}"/>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68">
                <a:extLst>
                  <a:ext uri="{FF2B5EF4-FFF2-40B4-BE49-F238E27FC236}">
                    <a16:creationId xmlns:a16="http://schemas.microsoft.com/office/drawing/2014/main" id="{9EB0EB90-B28A-B943-AE94-D2155BDF952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69">
                <a:extLst>
                  <a:ext uri="{FF2B5EF4-FFF2-40B4-BE49-F238E27FC236}">
                    <a16:creationId xmlns:a16="http://schemas.microsoft.com/office/drawing/2014/main" id="{6BA17767-BE26-1C43-8B55-A0FBCE0CEEF8}"/>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70">
                <a:extLst>
                  <a:ext uri="{FF2B5EF4-FFF2-40B4-BE49-F238E27FC236}">
                    <a16:creationId xmlns:a16="http://schemas.microsoft.com/office/drawing/2014/main" id="{3A09ABDA-13A2-1247-B4F5-79AC706D3716}"/>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sp>
        <p:nvSpPr>
          <p:cNvPr id="87" name="TextBox 86">
            <a:extLst>
              <a:ext uri="{FF2B5EF4-FFF2-40B4-BE49-F238E27FC236}">
                <a16:creationId xmlns:a16="http://schemas.microsoft.com/office/drawing/2014/main" id="{640AC5DA-0C5C-B360-5FC1-9C4B260EEBBA}"/>
              </a:ext>
            </a:extLst>
          </p:cNvPr>
          <p:cNvSpPr txBox="1"/>
          <p:nvPr/>
        </p:nvSpPr>
        <p:spPr>
          <a:xfrm>
            <a:off x="4017707" y="927538"/>
            <a:ext cx="6542202" cy="523220"/>
          </a:xfrm>
          <a:prstGeom prst="rect">
            <a:avLst/>
          </a:prstGeom>
          <a:noFill/>
        </p:spPr>
        <p:txBody>
          <a:bodyPr wrap="square">
            <a:spAutoFit/>
          </a:bodyPr>
          <a:lstStyle/>
          <a:p>
            <a:r>
              <a:rPr lang="es-ES" sz="2800" b="1">
                <a:solidFill>
                  <a:srgbClr val="30B29A"/>
                </a:solidFill>
                <a:latin typeface="Quicksand"/>
              </a:rPr>
              <a:t>Document-level Machine </a:t>
            </a:r>
            <a:r>
              <a:rPr lang="es-ES" sz="2800" b="1" err="1">
                <a:solidFill>
                  <a:srgbClr val="30B29A"/>
                </a:solidFill>
                <a:latin typeface="Quicksand"/>
              </a:rPr>
              <a:t>Translation</a:t>
            </a:r>
            <a:r>
              <a:rPr lang="es-ES" sz="2800" b="1">
                <a:solidFill>
                  <a:srgbClr val="30B29A"/>
                </a:solidFill>
                <a:latin typeface="Quicksand"/>
              </a:rPr>
              <a:t>  </a:t>
            </a:r>
            <a:endParaRPr lang="en-US" sz="2800" b="1">
              <a:solidFill>
                <a:srgbClr val="30B29A"/>
              </a:solidFill>
              <a:latin typeface="Quicksand"/>
            </a:endParaRPr>
          </a:p>
        </p:txBody>
      </p:sp>
      <p:grpSp>
        <p:nvGrpSpPr>
          <p:cNvPr id="89" name="Gráfico 626">
            <a:extLst>
              <a:ext uri="{FF2B5EF4-FFF2-40B4-BE49-F238E27FC236}">
                <a16:creationId xmlns:a16="http://schemas.microsoft.com/office/drawing/2014/main" id="{C9B1E8AB-6D2D-56B7-717D-E3BDE61236B5}"/>
              </a:ext>
            </a:extLst>
          </p:cNvPr>
          <p:cNvGrpSpPr/>
          <p:nvPr/>
        </p:nvGrpSpPr>
        <p:grpSpPr>
          <a:xfrm>
            <a:off x="237548" y="1035840"/>
            <a:ext cx="647139" cy="829835"/>
            <a:chOff x="9166737" y="2335765"/>
            <a:chExt cx="871748" cy="1117854"/>
          </a:xfrm>
          <a:solidFill>
            <a:srgbClr val="262626"/>
          </a:solidFill>
        </p:grpSpPr>
        <p:sp>
          <p:nvSpPr>
            <p:cNvPr id="100" name="Forma libre 707">
              <a:extLst>
                <a:ext uri="{FF2B5EF4-FFF2-40B4-BE49-F238E27FC236}">
                  <a16:creationId xmlns:a16="http://schemas.microsoft.com/office/drawing/2014/main" id="{91CF10D9-A6F9-4CDE-14CF-6B20E97FF26A}"/>
                </a:ext>
              </a:extLst>
            </p:cNvPr>
            <p:cNvSpPr/>
            <p:nvPr/>
          </p:nvSpPr>
          <p:spPr>
            <a:xfrm>
              <a:off x="9166737" y="2335765"/>
              <a:ext cx="871748" cy="1117854"/>
            </a:xfrm>
            <a:custGeom>
              <a:avLst/>
              <a:gdLst>
                <a:gd name="connsiteX0" fmla="*/ 585948 w 871748"/>
                <a:gd name="connsiteY0" fmla="*/ 176034 h 1117854"/>
                <a:gd name="connsiteX1" fmla="*/ 333478 w 871748"/>
                <a:gd name="connsiteY1" fmla="*/ 221115 h 1117854"/>
                <a:gd name="connsiteX2" fmla="*/ 92816 w 871748"/>
                <a:gd name="connsiteY2" fmla="*/ 152431 h 1117854"/>
                <a:gd name="connsiteX3" fmla="*/ 353317 w 871748"/>
                <a:gd name="connsiteY3" fmla="*/ 29697 h 1117854"/>
                <a:gd name="connsiteX4" fmla="*/ 585948 w 871748"/>
                <a:gd name="connsiteY4" fmla="*/ 176034 h 1117854"/>
                <a:gd name="connsiteX5" fmla="*/ 582406 w 871748"/>
                <a:gd name="connsiteY5" fmla="*/ 313638 h 1117854"/>
                <a:gd name="connsiteX6" fmla="*/ 529267 w 871748"/>
                <a:gd name="connsiteY6" fmla="*/ 337240 h 1117854"/>
                <a:gd name="connsiteX7" fmla="*/ 476364 w 871748"/>
                <a:gd name="connsiteY7" fmla="*/ 360135 h 1117854"/>
                <a:gd name="connsiteX8" fmla="*/ 74631 w 871748"/>
                <a:gd name="connsiteY8" fmla="*/ 373588 h 1117854"/>
                <a:gd name="connsiteX9" fmla="*/ 86676 w 871748"/>
                <a:gd name="connsiteY9" fmla="*/ 180754 h 1117854"/>
                <a:gd name="connsiteX10" fmla="*/ 123519 w 871748"/>
                <a:gd name="connsiteY10" fmla="*/ 194916 h 1117854"/>
                <a:gd name="connsiteX11" fmla="*/ 116198 w 871748"/>
                <a:gd name="connsiteY11" fmla="*/ 302072 h 1117854"/>
                <a:gd name="connsiteX12" fmla="*/ 135328 w 871748"/>
                <a:gd name="connsiteY12" fmla="*/ 198692 h 1117854"/>
                <a:gd name="connsiteX13" fmla="*/ 360874 w 871748"/>
                <a:gd name="connsiteY13" fmla="*/ 246842 h 1117854"/>
                <a:gd name="connsiteX14" fmla="*/ 582406 w 871748"/>
                <a:gd name="connsiteY14" fmla="*/ 313638 h 1117854"/>
                <a:gd name="connsiteX15" fmla="*/ 582642 w 871748"/>
                <a:gd name="connsiteY15" fmla="*/ 351166 h 1117854"/>
                <a:gd name="connsiteX16" fmla="*/ 566346 w 871748"/>
                <a:gd name="connsiteY16" fmla="*/ 433775 h 1117854"/>
                <a:gd name="connsiteX17" fmla="*/ 441174 w 871748"/>
                <a:gd name="connsiteY17" fmla="*/ 601826 h 1117854"/>
                <a:gd name="connsiteX18" fmla="*/ 232159 w 871748"/>
                <a:gd name="connsiteY18" fmla="*/ 595218 h 1117854"/>
                <a:gd name="connsiteX19" fmla="*/ 139815 w 871748"/>
                <a:gd name="connsiteY19" fmla="*/ 577280 h 1117854"/>
                <a:gd name="connsiteX20" fmla="*/ 99193 w 871748"/>
                <a:gd name="connsiteY20" fmla="*/ 563590 h 1117854"/>
                <a:gd name="connsiteX21" fmla="*/ 63767 w 871748"/>
                <a:gd name="connsiteY21" fmla="*/ 547540 h 1117854"/>
                <a:gd name="connsiteX22" fmla="*/ 76048 w 871748"/>
                <a:gd name="connsiteY22" fmla="*/ 387278 h 1117854"/>
                <a:gd name="connsiteX23" fmla="*/ 215155 w 871748"/>
                <a:gd name="connsiteY23" fmla="*/ 397899 h 1117854"/>
                <a:gd name="connsiteX24" fmla="*/ 472112 w 871748"/>
                <a:gd name="connsiteY24" fmla="*/ 380669 h 1117854"/>
                <a:gd name="connsiteX25" fmla="*/ 582642 w 871748"/>
                <a:gd name="connsiteY25" fmla="*/ 351166 h 1117854"/>
                <a:gd name="connsiteX26" fmla="*/ 660579 w 871748"/>
                <a:gd name="connsiteY26" fmla="*/ 898040 h 1117854"/>
                <a:gd name="connsiteX27" fmla="*/ 501870 w 871748"/>
                <a:gd name="connsiteY27" fmla="*/ 839978 h 1117854"/>
                <a:gd name="connsiteX28" fmla="*/ 450621 w 871748"/>
                <a:gd name="connsiteY28" fmla="*/ 666734 h 1117854"/>
                <a:gd name="connsiteX29" fmla="*/ 461721 w 871748"/>
                <a:gd name="connsiteY29" fmla="*/ 617640 h 1117854"/>
                <a:gd name="connsiteX30" fmla="*/ 564693 w 871748"/>
                <a:gd name="connsiteY30" fmla="*/ 458322 h 1117854"/>
                <a:gd name="connsiteX31" fmla="*/ 596104 w 871748"/>
                <a:gd name="connsiteY31" fmla="*/ 446049 h 1117854"/>
                <a:gd name="connsiteX32" fmla="*/ 656801 w 871748"/>
                <a:gd name="connsiteY32" fmla="*/ 423390 h 1117854"/>
                <a:gd name="connsiteX33" fmla="*/ 798741 w 871748"/>
                <a:gd name="connsiteY33" fmla="*/ 472720 h 1117854"/>
                <a:gd name="connsiteX34" fmla="*/ 852117 w 871748"/>
                <a:gd name="connsiteY34" fmla="*/ 645255 h 1117854"/>
                <a:gd name="connsiteX35" fmla="*/ 660579 w 871748"/>
                <a:gd name="connsiteY35" fmla="*/ 898040 h 1117854"/>
                <a:gd name="connsiteX36" fmla="*/ 335840 w 871748"/>
                <a:gd name="connsiteY36" fmla="*/ 624957 h 1117854"/>
                <a:gd name="connsiteX37" fmla="*/ 434797 w 871748"/>
                <a:gd name="connsiteY37" fmla="*/ 624249 h 1117854"/>
                <a:gd name="connsiteX38" fmla="*/ 430546 w 871748"/>
                <a:gd name="connsiteY38" fmla="*/ 726685 h 1117854"/>
                <a:gd name="connsiteX39" fmla="*/ 454635 w 871748"/>
                <a:gd name="connsiteY39" fmla="*/ 826760 h 1117854"/>
                <a:gd name="connsiteX40" fmla="*/ 235230 w 871748"/>
                <a:gd name="connsiteY40" fmla="*/ 825816 h 1117854"/>
                <a:gd name="connsiteX41" fmla="*/ 132966 w 871748"/>
                <a:gd name="connsiteY41" fmla="*/ 807878 h 1117854"/>
                <a:gd name="connsiteX42" fmla="*/ 39205 w 871748"/>
                <a:gd name="connsiteY42" fmla="*/ 786400 h 1117854"/>
                <a:gd name="connsiteX43" fmla="*/ 52195 w 871748"/>
                <a:gd name="connsiteY43" fmla="*/ 676411 h 1117854"/>
                <a:gd name="connsiteX44" fmla="*/ 64476 w 871748"/>
                <a:gd name="connsiteY44" fmla="*/ 568075 h 1117854"/>
                <a:gd name="connsiteX45" fmla="*/ 234993 w 871748"/>
                <a:gd name="connsiteY45" fmla="*/ 615280 h 1117854"/>
                <a:gd name="connsiteX46" fmla="*/ 335840 w 871748"/>
                <a:gd name="connsiteY46" fmla="*/ 624957 h 1117854"/>
                <a:gd name="connsiteX47" fmla="*/ 606732 w 871748"/>
                <a:gd name="connsiteY47" fmla="*/ 933444 h 1117854"/>
                <a:gd name="connsiteX48" fmla="*/ 577210 w 871748"/>
                <a:gd name="connsiteY48" fmla="*/ 1037296 h 1117854"/>
                <a:gd name="connsiteX49" fmla="*/ 359930 w 871748"/>
                <a:gd name="connsiteY49" fmla="*/ 1092763 h 1117854"/>
                <a:gd name="connsiteX50" fmla="*/ 46526 w 871748"/>
                <a:gd name="connsiteY50" fmla="*/ 1050750 h 1117854"/>
                <a:gd name="connsiteX51" fmla="*/ 15351 w 871748"/>
                <a:gd name="connsiteY51" fmla="*/ 1031160 h 1117854"/>
                <a:gd name="connsiteX52" fmla="*/ 26688 w 871748"/>
                <a:gd name="connsiteY52" fmla="*/ 857444 h 1117854"/>
                <a:gd name="connsiteX53" fmla="*/ 34954 w 871748"/>
                <a:gd name="connsiteY53" fmla="*/ 814959 h 1117854"/>
                <a:gd name="connsiteX54" fmla="*/ 36843 w 871748"/>
                <a:gd name="connsiteY54" fmla="*/ 810710 h 1117854"/>
                <a:gd name="connsiteX55" fmla="*/ 38733 w 871748"/>
                <a:gd name="connsiteY55" fmla="*/ 806226 h 1117854"/>
                <a:gd name="connsiteX56" fmla="*/ 359693 w 871748"/>
                <a:gd name="connsiteY56" fmla="*/ 860512 h 1117854"/>
                <a:gd name="connsiteX57" fmla="*/ 464555 w 871748"/>
                <a:gd name="connsiteY57" fmla="*/ 845170 h 1117854"/>
                <a:gd name="connsiteX58" fmla="*/ 517694 w 871748"/>
                <a:gd name="connsiteY58" fmla="*/ 905829 h 1117854"/>
                <a:gd name="connsiteX59" fmla="*/ 561150 w 871748"/>
                <a:gd name="connsiteY59" fmla="*/ 920935 h 1117854"/>
                <a:gd name="connsiteX60" fmla="*/ 606732 w 871748"/>
                <a:gd name="connsiteY60" fmla="*/ 933444 h 1117854"/>
                <a:gd name="connsiteX61" fmla="*/ 609093 w 871748"/>
                <a:gd name="connsiteY61" fmla="*/ 1047445 h 1117854"/>
                <a:gd name="connsiteX62" fmla="*/ 626098 w 871748"/>
                <a:gd name="connsiteY62" fmla="*/ 928016 h 1117854"/>
                <a:gd name="connsiteX63" fmla="*/ 830625 w 871748"/>
                <a:gd name="connsiteY63" fmla="*/ 806462 h 1117854"/>
                <a:gd name="connsiteX64" fmla="*/ 847866 w 871748"/>
                <a:gd name="connsiteY64" fmla="*/ 758548 h 1117854"/>
                <a:gd name="connsiteX65" fmla="*/ 854479 w 871748"/>
                <a:gd name="connsiteY65" fmla="*/ 530546 h 1117854"/>
                <a:gd name="connsiteX66" fmla="*/ 715372 w 871748"/>
                <a:gd name="connsiteY66" fmla="*/ 404744 h 1117854"/>
                <a:gd name="connsiteX67" fmla="*/ 603425 w 871748"/>
                <a:gd name="connsiteY67" fmla="*/ 412533 h 1117854"/>
                <a:gd name="connsiteX68" fmla="*/ 603425 w 871748"/>
                <a:gd name="connsiteY68" fmla="*/ 216394 h 1117854"/>
                <a:gd name="connsiteX69" fmla="*/ 488172 w 871748"/>
                <a:gd name="connsiteY69" fmla="*/ 16952 h 1117854"/>
                <a:gd name="connsiteX70" fmla="*/ 268530 w 871748"/>
                <a:gd name="connsiteY70" fmla="*/ 21908 h 1117854"/>
                <a:gd name="connsiteX71" fmla="*/ 173824 w 871748"/>
                <a:gd name="connsiteY71" fmla="*/ 57312 h 1117854"/>
                <a:gd name="connsiteX72" fmla="*/ 70380 w 871748"/>
                <a:gd name="connsiteY72" fmla="*/ 148183 h 1117854"/>
                <a:gd name="connsiteX73" fmla="*/ 57863 w 871748"/>
                <a:gd name="connsiteY73" fmla="*/ 327327 h 1117854"/>
                <a:gd name="connsiteX74" fmla="*/ 0 w 871748"/>
                <a:gd name="connsiteY74" fmla="*/ 1047445 h 1117854"/>
                <a:gd name="connsiteX75" fmla="*/ 7321 w 871748"/>
                <a:gd name="connsiteY75" fmla="*/ 1051694 h 1117854"/>
                <a:gd name="connsiteX76" fmla="*/ 136745 w 871748"/>
                <a:gd name="connsiteY76" fmla="*/ 1095595 h 1117854"/>
                <a:gd name="connsiteX77" fmla="*/ 542728 w 871748"/>
                <a:gd name="connsiteY77" fmla="*/ 1077893 h 1117854"/>
                <a:gd name="connsiteX78" fmla="*/ 609093 w 871748"/>
                <a:gd name="connsiteY78" fmla="*/ 1047445 h 11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71748" h="1117854">
                  <a:moveTo>
                    <a:pt x="585948" y="176034"/>
                  </a:moveTo>
                  <a:cubicBezTo>
                    <a:pt x="503524" y="217102"/>
                    <a:pt x="455580" y="239289"/>
                    <a:pt x="333478" y="221115"/>
                  </a:cubicBezTo>
                  <a:cubicBezTo>
                    <a:pt x="232868" y="206245"/>
                    <a:pt x="182090" y="213326"/>
                    <a:pt x="92816" y="152431"/>
                  </a:cubicBezTo>
                  <a:cubicBezTo>
                    <a:pt x="112419" y="86580"/>
                    <a:pt x="300178" y="36306"/>
                    <a:pt x="353317" y="29697"/>
                  </a:cubicBezTo>
                  <a:cubicBezTo>
                    <a:pt x="461957" y="16480"/>
                    <a:pt x="580989" y="65101"/>
                    <a:pt x="585948" y="176034"/>
                  </a:cubicBezTo>
                  <a:close/>
                  <a:moveTo>
                    <a:pt x="582406" y="313638"/>
                  </a:moveTo>
                  <a:cubicBezTo>
                    <a:pt x="557135" y="331812"/>
                    <a:pt x="549578" y="326383"/>
                    <a:pt x="529267" y="337240"/>
                  </a:cubicBezTo>
                  <a:cubicBezTo>
                    <a:pt x="514624" y="345265"/>
                    <a:pt x="529030" y="348333"/>
                    <a:pt x="476364" y="360135"/>
                  </a:cubicBezTo>
                  <a:cubicBezTo>
                    <a:pt x="215863" y="418197"/>
                    <a:pt x="175714" y="349750"/>
                    <a:pt x="74631" y="373588"/>
                  </a:cubicBezTo>
                  <a:lnTo>
                    <a:pt x="86676" y="180754"/>
                  </a:lnTo>
                  <a:cubicBezTo>
                    <a:pt x="100138" y="181934"/>
                    <a:pt x="119268" y="183351"/>
                    <a:pt x="123519" y="194916"/>
                  </a:cubicBezTo>
                  <a:cubicBezTo>
                    <a:pt x="131785" y="216158"/>
                    <a:pt x="95887" y="280594"/>
                    <a:pt x="116198" y="302072"/>
                  </a:cubicBezTo>
                  <a:lnTo>
                    <a:pt x="135328" y="198692"/>
                  </a:lnTo>
                  <a:cubicBezTo>
                    <a:pt x="226255" y="239761"/>
                    <a:pt x="259319" y="229140"/>
                    <a:pt x="360874" y="246842"/>
                  </a:cubicBezTo>
                  <a:cubicBezTo>
                    <a:pt x="587838" y="286494"/>
                    <a:pt x="582878" y="109002"/>
                    <a:pt x="582406" y="313638"/>
                  </a:cubicBezTo>
                  <a:close/>
                  <a:moveTo>
                    <a:pt x="582642" y="351166"/>
                  </a:moveTo>
                  <a:cubicBezTo>
                    <a:pt x="581933" y="391526"/>
                    <a:pt x="592089" y="413005"/>
                    <a:pt x="566346" y="433775"/>
                  </a:cubicBezTo>
                  <a:cubicBezTo>
                    <a:pt x="529030" y="463751"/>
                    <a:pt x="452510" y="505055"/>
                    <a:pt x="441174" y="601826"/>
                  </a:cubicBezTo>
                  <a:cubicBezTo>
                    <a:pt x="364417" y="603007"/>
                    <a:pt x="301831" y="603243"/>
                    <a:pt x="232159" y="595218"/>
                  </a:cubicBezTo>
                  <a:cubicBezTo>
                    <a:pt x="197678" y="590969"/>
                    <a:pt x="170045" y="587193"/>
                    <a:pt x="139815" y="577280"/>
                  </a:cubicBezTo>
                  <a:cubicBezTo>
                    <a:pt x="124700" y="572559"/>
                    <a:pt x="114072" y="570199"/>
                    <a:pt x="99193" y="563590"/>
                  </a:cubicBezTo>
                  <a:lnTo>
                    <a:pt x="63767" y="547540"/>
                  </a:lnTo>
                  <a:lnTo>
                    <a:pt x="76048" y="387278"/>
                  </a:lnTo>
                  <a:cubicBezTo>
                    <a:pt x="120213" y="391762"/>
                    <a:pt x="173588" y="389638"/>
                    <a:pt x="215155" y="397899"/>
                  </a:cubicBezTo>
                  <a:cubicBezTo>
                    <a:pt x="289786" y="413241"/>
                    <a:pt x="397481" y="393415"/>
                    <a:pt x="472112" y="380669"/>
                  </a:cubicBezTo>
                  <a:cubicBezTo>
                    <a:pt x="506121" y="374768"/>
                    <a:pt x="546507" y="349750"/>
                    <a:pt x="582642" y="351166"/>
                  </a:cubicBezTo>
                  <a:close/>
                  <a:moveTo>
                    <a:pt x="660579" y="898040"/>
                  </a:moveTo>
                  <a:cubicBezTo>
                    <a:pt x="575321" y="922823"/>
                    <a:pt x="532573" y="888835"/>
                    <a:pt x="501870" y="839978"/>
                  </a:cubicBezTo>
                  <a:cubicBezTo>
                    <a:pt x="469987" y="789232"/>
                    <a:pt x="447078" y="747691"/>
                    <a:pt x="450621" y="666734"/>
                  </a:cubicBezTo>
                  <a:cubicBezTo>
                    <a:pt x="451801" y="636522"/>
                    <a:pt x="454163" y="638175"/>
                    <a:pt x="461721" y="617640"/>
                  </a:cubicBezTo>
                  <a:cubicBezTo>
                    <a:pt x="470931" y="592857"/>
                    <a:pt x="459831" y="529838"/>
                    <a:pt x="564693" y="458322"/>
                  </a:cubicBezTo>
                  <a:cubicBezTo>
                    <a:pt x="591617" y="439676"/>
                    <a:pt x="578155" y="459030"/>
                    <a:pt x="596104" y="446049"/>
                  </a:cubicBezTo>
                  <a:cubicBezTo>
                    <a:pt x="601300" y="442272"/>
                    <a:pt x="617123" y="414893"/>
                    <a:pt x="656801" y="423390"/>
                  </a:cubicBezTo>
                  <a:cubicBezTo>
                    <a:pt x="703327" y="433303"/>
                    <a:pt x="767803" y="442980"/>
                    <a:pt x="798741" y="472720"/>
                  </a:cubicBezTo>
                  <a:cubicBezTo>
                    <a:pt x="829916" y="502695"/>
                    <a:pt x="854242" y="581528"/>
                    <a:pt x="852117" y="645255"/>
                  </a:cubicBezTo>
                  <a:cubicBezTo>
                    <a:pt x="847866" y="785691"/>
                    <a:pt x="788350" y="860984"/>
                    <a:pt x="660579" y="898040"/>
                  </a:cubicBezTo>
                  <a:close/>
                  <a:moveTo>
                    <a:pt x="335840" y="624957"/>
                  </a:moveTo>
                  <a:cubicBezTo>
                    <a:pt x="373155" y="628734"/>
                    <a:pt x="403386" y="624721"/>
                    <a:pt x="434797" y="624249"/>
                  </a:cubicBezTo>
                  <a:cubicBezTo>
                    <a:pt x="430310" y="656585"/>
                    <a:pt x="426295" y="696709"/>
                    <a:pt x="430546" y="726685"/>
                  </a:cubicBezTo>
                  <a:cubicBezTo>
                    <a:pt x="439993" y="790412"/>
                    <a:pt x="451565" y="809294"/>
                    <a:pt x="454635" y="826760"/>
                  </a:cubicBezTo>
                  <a:cubicBezTo>
                    <a:pt x="366070" y="840214"/>
                    <a:pt x="327338" y="837145"/>
                    <a:pt x="235230" y="825816"/>
                  </a:cubicBezTo>
                  <a:cubicBezTo>
                    <a:pt x="200512" y="821332"/>
                    <a:pt x="168628" y="814959"/>
                    <a:pt x="132966" y="807878"/>
                  </a:cubicBezTo>
                  <a:cubicBezTo>
                    <a:pt x="94470" y="800089"/>
                    <a:pt x="79355" y="786636"/>
                    <a:pt x="39205" y="786400"/>
                  </a:cubicBezTo>
                  <a:cubicBezTo>
                    <a:pt x="44165" y="750051"/>
                    <a:pt x="46999" y="711107"/>
                    <a:pt x="52195" y="676411"/>
                  </a:cubicBezTo>
                  <a:cubicBezTo>
                    <a:pt x="57390" y="641715"/>
                    <a:pt x="61405" y="603479"/>
                    <a:pt x="64476" y="568075"/>
                  </a:cubicBezTo>
                  <a:cubicBezTo>
                    <a:pt x="121157" y="588373"/>
                    <a:pt x="172171" y="611032"/>
                    <a:pt x="234993" y="615280"/>
                  </a:cubicBezTo>
                  <a:cubicBezTo>
                    <a:pt x="268294" y="617640"/>
                    <a:pt x="301122" y="621181"/>
                    <a:pt x="335840" y="624957"/>
                  </a:cubicBezTo>
                  <a:close/>
                  <a:moveTo>
                    <a:pt x="606732" y="933444"/>
                  </a:moveTo>
                  <a:cubicBezTo>
                    <a:pt x="604134" y="1007085"/>
                    <a:pt x="606732" y="1026439"/>
                    <a:pt x="577210" y="1037296"/>
                  </a:cubicBezTo>
                  <a:cubicBezTo>
                    <a:pt x="494077" y="1068216"/>
                    <a:pt x="471876" y="1082141"/>
                    <a:pt x="359930" y="1092763"/>
                  </a:cubicBezTo>
                  <a:cubicBezTo>
                    <a:pt x="300414" y="1098427"/>
                    <a:pt x="105098" y="1081433"/>
                    <a:pt x="46526" y="1050750"/>
                  </a:cubicBezTo>
                  <a:lnTo>
                    <a:pt x="15351" y="1031160"/>
                  </a:lnTo>
                  <a:cubicBezTo>
                    <a:pt x="10392" y="943121"/>
                    <a:pt x="18422" y="931792"/>
                    <a:pt x="26688" y="857444"/>
                  </a:cubicBezTo>
                  <a:lnTo>
                    <a:pt x="34954" y="814959"/>
                  </a:lnTo>
                  <a:cubicBezTo>
                    <a:pt x="35190" y="814015"/>
                    <a:pt x="36371" y="809766"/>
                    <a:pt x="36843" y="810710"/>
                  </a:cubicBezTo>
                  <a:cubicBezTo>
                    <a:pt x="37079" y="811418"/>
                    <a:pt x="38024" y="807642"/>
                    <a:pt x="38733" y="806226"/>
                  </a:cubicBezTo>
                  <a:cubicBezTo>
                    <a:pt x="42039" y="806462"/>
                    <a:pt x="234993" y="860276"/>
                    <a:pt x="359693" y="860512"/>
                  </a:cubicBezTo>
                  <a:cubicBezTo>
                    <a:pt x="415667" y="860512"/>
                    <a:pt x="421571" y="849891"/>
                    <a:pt x="464555" y="845170"/>
                  </a:cubicBezTo>
                  <a:cubicBezTo>
                    <a:pt x="477072" y="870189"/>
                    <a:pt x="491715" y="891904"/>
                    <a:pt x="517694" y="905829"/>
                  </a:cubicBezTo>
                  <a:cubicBezTo>
                    <a:pt x="529030" y="911730"/>
                    <a:pt x="548160" y="917867"/>
                    <a:pt x="561150" y="920935"/>
                  </a:cubicBezTo>
                  <a:lnTo>
                    <a:pt x="606732" y="933444"/>
                  </a:lnTo>
                  <a:close/>
                  <a:moveTo>
                    <a:pt x="609093" y="1047445"/>
                  </a:moveTo>
                  <a:cubicBezTo>
                    <a:pt x="608857" y="1011805"/>
                    <a:pt x="620430" y="966960"/>
                    <a:pt x="626098" y="928016"/>
                  </a:cubicBezTo>
                  <a:cubicBezTo>
                    <a:pt x="690810" y="924711"/>
                    <a:pt x="793782" y="871605"/>
                    <a:pt x="830625" y="806462"/>
                  </a:cubicBezTo>
                  <a:cubicBezTo>
                    <a:pt x="839363" y="791356"/>
                    <a:pt x="841725" y="774362"/>
                    <a:pt x="847866" y="758548"/>
                  </a:cubicBezTo>
                  <a:cubicBezTo>
                    <a:pt x="877624" y="681840"/>
                    <a:pt x="879277" y="614572"/>
                    <a:pt x="854479" y="530546"/>
                  </a:cubicBezTo>
                  <a:cubicBezTo>
                    <a:pt x="833459" y="459030"/>
                    <a:pt x="780084" y="427875"/>
                    <a:pt x="715372" y="404744"/>
                  </a:cubicBezTo>
                  <a:cubicBezTo>
                    <a:pt x="658218" y="384446"/>
                    <a:pt x="646173" y="404744"/>
                    <a:pt x="603425" y="412533"/>
                  </a:cubicBezTo>
                  <a:lnTo>
                    <a:pt x="603425" y="216394"/>
                  </a:lnTo>
                  <a:cubicBezTo>
                    <a:pt x="616887" y="122692"/>
                    <a:pt x="595632" y="51884"/>
                    <a:pt x="488172" y="16952"/>
                  </a:cubicBezTo>
                  <a:cubicBezTo>
                    <a:pt x="406928" y="-9247"/>
                    <a:pt x="347176" y="-3111"/>
                    <a:pt x="268530" y="21908"/>
                  </a:cubicBezTo>
                  <a:cubicBezTo>
                    <a:pt x="252470" y="27101"/>
                    <a:pt x="185869" y="50231"/>
                    <a:pt x="173824" y="57312"/>
                  </a:cubicBezTo>
                  <a:cubicBezTo>
                    <a:pt x="147609" y="73362"/>
                    <a:pt x="79355" y="112070"/>
                    <a:pt x="70380" y="148183"/>
                  </a:cubicBezTo>
                  <a:lnTo>
                    <a:pt x="57863" y="327327"/>
                  </a:lnTo>
                  <a:cubicBezTo>
                    <a:pt x="80299" y="459502"/>
                    <a:pt x="472" y="860984"/>
                    <a:pt x="0" y="1047445"/>
                  </a:cubicBezTo>
                  <a:lnTo>
                    <a:pt x="7321" y="1051694"/>
                  </a:lnTo>
                  <a:cubicBezTo>
                    <a:pt x="47235" y="1073880"/>
                    <a:pt x="89038" y="1091346"/>
                    <a:pt x="136745" y="1095595"/>
                  </a:cubicBezTo>
                  <a:cubicBezTo>
                    <a:pt x="274435" y="1108104"/>
                    <a:pt x="374336" y="1147049"/>
                    <a:pt x="542728" y="1077893"/>
                  </a:cubicBezTo>
                  <a:cubicBezTo>
                    <a:pt x="577682" y="1063495"/>
                    <a:pt x="580280" y="1069160"/>
                    <a:pt x="609093" y="10474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708">
              <a:extLst>
                <a:ext uri="{FF2B5EF4-FFF2-40B4-BE49-F238E27FC236}">
                  <a16:creationId xmlns:a16="http://schemas.microsoft.com/office/drawing/2014/main" id="{756CF450-28D5-C65A-B25F-D87EF67CE961}"/>
                </a:ext>
              </a:extLst>
            </p:cNvPr>
            <p:cNvSpPr/>
            <p:nvPr/>
          </p:nvSpPr>
          <p:spPr>
            <a:xfrm>
              <a:off x="9707977" y="2804236"/>
              <a:ext cx="225317" cy="404550"/>
            </a:xfrm>
            <a:custGeom>
              <a:avLst/>
              <a:gdLst>
                <a:gd name="connsiteX0" fmla="*/ 80607 w 225317"/>
                <a:gd name="connsiteY0" fmla="*/ 62075 h 404550"/>
                <a:gd name="connsiteX1" fmla="*/ 86276 w 225317"/>
                <a:gd name="connsiteY1" fmla="*/ 202747 h 404550"/>
                <a:gd name="connsiteX2" fmla="*/ 22272 w 225317"/>
                <a:gd name="connsiteY2" fmla="*/ 138784 h 404550"/>
                <a:gd name="connsiteX3" fmla="*/ 80607 w 225317"/>
                <a:gd name="connsiteY3" fmla="*/ 62075 h 404550"/>
                <a:gd name="connsiteX4" fmla="*/ 101391 w 225317"/>
                <a:gd name="connsiteY4" fmla="*/ 197791 h 404550"/>
                <a:gd name="connsiteX5" fmla="*/ 101155 w 225317"/>
                <a:gd name="connsiteY5" fmla="*/ 53814 h 404550"/>
                <a:gd name="connsiteX6" fmla="*/ 128551 w 225317"/>
                <a:gd name="connsiteY6" fmla="*/ 54286 h 404550"/>
                <a:gd name="connsiteX7" fmla="*/ 140360 w 225317"/>
                <a:gd name="connsiteY7" fmla="*/ 144449 h 404550"/>
                <a:gd name="connsiteX8" fmla="*/ 101391 w 225317"/>
                <a:gd name="connsiteY8" fmla="*/ 197791 h 404550"/>
                <a:gd name="connsiteX9" fmla="*/ 160198 w 225317"/>
                <a:gd name="connsiteY9" fmla="*/ 223990 h 404550"/>
                <a:gd name="connsiteX10" fmla="*/ 200112 w 225317"/>
                <a:gd name="connsiteY10" fmla="*/ 263878 h 404550"/>
                <a:gd name="connsiteX11" fmla="*/ 155947 w 225317"/>
                <a:gd name="connsiteY11" fmla="*/ 307543 h 404550"/>
                <a:gd name="connsiteX12" fmla="*/ 160198 w 225317"/>
                <a:gd name="connsiteY12" fmla="*/ 223990 h 404550"/>
                <a:gd name="connsiteX13" fmla="*/ 139415 w 225317"/>
                <a:gd name="connsiteY13" fmla="*/ 219269 h 404550"/>
                <a:gd name="connsiteX14" fmla="*/ 138470 w 225317"/>
                <a:gd name="connsiteY14" fmla="*/ 322177 h 404550"/>
                <a:gd name="connsiteX15" fmla="*/ 102099 w 225317"/>
                <a:gd name="connsiteY15" fmla="*/ 329494 h 404550"/>
                <a:gd name="connsiteX16" fmla="*/ 101391 w 225317"/>
                <a:gd name="connsiteY16" fmla="*/ 262698 h 404550"/>
                <a:gd name="connsiteX17" fmla="*/ 139415 w 225317"/>
                <a:gd name="connsiteY17" fmla="*/ 219269 h 404550"/>
                <a:gd name="connsiteX18" fmla="*/ 159962 w 225317"/>
                <a:gd name="connsiteY18" fmla="*/ 333270 h 404550"/>
                <a:gd name="connsiteX19" fmla="*/ 160671 w 225317"/>
                <a:gd name="connsiteY19" fmla="*/ 199443 h 404550"/>
                <a:gd name="connsiteX20" fmla="*/ 159254 w 225317"/>
                <a:gd name="connsiteY20" fmla="*/ 73640 h 404550"/>
                <a:gd name="connsiteX21" fmla="*/ 167283 w 225317"/>
                <a:gd name="connsiteY21" fmla="*/ 58535 h 404550"/>
                <a:gd name="connsiteX22" fmla="*/ 175077 w 225317"/>
                <a:gd name="connsiteY22" fmla="*/ 46261 h 404550"/>
                <a:gd name="connsiteX23" fmla="*/ 157128 w 225317"/>
                <a:gd name="connsiteY23" fmla="*/ 28323 h 404550"/>
                <a:gd name="connsiteX24" fmla="*/ 148390 w 225317"/>
                <a:gd name="connsiteY24" fmla="*/ 0 h 404550"/>
                <a:gd name="connsiteX25" fmla="*/ 129259 w 225317"/>
                <a:gd name="connsiteY25" fmla="*/ 24547 h 404550"/>
                <a:gd name="connsiteX26" fmla="*/ 121229 w 225317"/>
                <a:gd name="connsiteY26" fmla="*/ 34224 h 404550"/>
                <a:gd name="connsiteX27" fmla="*/ 102099 w 225317"/>
                <a:gd name="connsiteY27" fmla="*/ 24311 h 404550"/>
                <a:gd name="connsiteX28" fmla="*/ 90291 w 225317"/>
                <a:gd name="connsiteY28" fmla="*/ 3068 h 404550"/>
                <a:gd name="connsiteX29" fmla="*/ 65965 w 225317"/>
                <a:gd name="connsiteY29" fmla="*/ 49330 h 404550"/>
                <a:gd name="connsiteX30" fmla="*/ 3615 w 225317"/>
                <a:gd name="connsiteY30" fmla="*/ 116125 h 404550"/>
                <a:gd name="connsiteX31" fmla="*/ 14243 w 225317"/>
                <a:gd name="connsiteY31" fmla="*/ 193306 h 404550"/>
                <a:gd name="connsiteX32" fmla="*/ 85331 w 225317"/>
                <a:gd name="connsiteY32" fmla="*/ 224462 h 404550"/>
                <a:gd name="connsiteX33" fmla="*/ 84859 w 225317"/>
                <a:gd name="connsiteY33" fmla="*/ 333506 h 404550"/>
                <a:gd name="connsiteX34" fmla="*/ 27232 w 225317"/>
                <a:gd name="connsiteY34" fmla="*/ 320525 h 404550"/>
                <a:gd name="connsiteX35" fmla="*/ 21564 w 225317"/>
                <a:gd name="connsiteY35" fmla="*/ 342239 h 404550"/>
                <a:gd name="connsiteX36" fmla="*/ 82025 w 225317"/>
                <a:gd name="connsiteY36" fmla="*/ 353804 h 404550"/>
                <a:gd name="connsiteX37" fmla="*/ 90763 w 225317"/>
                <a:gd name="connsiteY37" fmla="*/ 393929 h 404550"/>
                <a:gd name="connsiteX38" fmla="*/ 95723 w 225317"/>
                <a:gd name="connsiteY38" fmla="*/ 404550 h 404550"/>
                <a:gd name="connsiteX39" fmla="*/ 102336 w 225317"/>
                <a:gd name="connsiteY39" fmla="*/ 351680 h 404550"/>
                <a:gd name="connsiteX40" fmla="*/ 144138 w 225317"/>
                <a:gd name="connsiteY40" fmla="*/ 404078 h 404550"/>
                <a:gd name="connsiteX41" fmla="*/ 159962 w 225317"/>
                <a:gd name="connsiteY41" fmla="*/ 333270 h 4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5317" h="404550">
                  <a:moveTo>
                    <a:pt x="80607" y="62075"/>
                  </a:moveTo>
                  <a:lnTo>
                    <a:pt x="86276" y="202747"/>
                  </a:lnTo>
                  <a:cubicBezTo>
                    <a:pt x="42111" y="205343"/>
                    <a:pt x="21800" y="182685"/>
                    <a:pt x="22272" y="138784"/>
                  </a:cubicBezTo>
                  <a:cubicBezTo>
                    <a:pt x="23217" y="91815"/>
                    <a:pt x="50613" y="76237"/>
                    <a:pt x="80607" y="62075"/>
                  </a:cubicBezTo>
                  <a:close/>
                  <a:moveTo>
                    <a:pt x="101391" y="197791"/>
                  </a:moveTo>
                  <a:lnTo>
                    <a:pt x="101155" y="53814"/>
                  </a:lnTo>
                  <a:lnTo>
                    <a:pt x="128551" y="54286"/>
                  </a:lnTo>
                  <a:cubicBezTo>
                    <a:pt x="139651" y="74112"/>
                    <a:pt x="140123" y="121790"/>
                    <a:pt x="140360" y="144449"/>
                  </a:cubicBezTo>
                  <a:cubicBezTo>
                    <a:pt x="140832" y="190002"/>
                    <a:pt x="159017" y="200859"/>
                    <a:pt x="101391" y="197791"/>
                  </a:cubicBezTo>
                  <a:close/>
                  <a:moveTo>
                    <a:pt x="160198" y="223990"/>
                  </a:moveTo>
                  <a:cubicBezTo>
                    <a:pt x="185705" y="229418"/>
                    <a:pt x="193971" y="238151"/>
                    <a:pt x="200112" y="263878"/>
                  </a:cubicBezTo>
                  <a:cubicBezTo>
                    <a:pt x="191137" y="286065"/>
                    <a:pt x="182635" y="301406"/>
                    <a:pt x="155947" y="307543"/>
                  </a:cubicBezTo>
                  <a:lnTo>
                    <a:pt x="160198" y="223990"/>
                  </a:lnTo>
                  <a:close/>
                  <a:moveTo>
                    <a:pt x="139415" y="219269"/>
                  </a:moveTo>
                  <a:lnTo>
                    <a:pt x="138470" y="322177"/>
                  </a:lnTo>
                  <a:lnTo>
                    <a:pt x="102099" y="329494"/>
                  </a:lnTo>
                  <a:cubicBezTo>
                    <a:pt x="102336" y="299518"/>
                    <a:pt x="104697" y="292673"/>
                    <a:pt x="101391" y="262698"/>
                  </a:cubicBezTo>
                  <a:cubicBezTo>
                    <a:pt x="96431" y="217617"/>
                    <a:pt x="99974" y="219269"/>
                    <a:pt x="139415" y="219269"/>
                  </a:cubicBezTo>
                  <a:close/>
                  <a:moveTo>
                    <a:pt x="159962" y="333270"/>
                  </a:moveTo>
                  <a:cubicBezTo>
                    <a:pt x="236010" y="282760"/>
                    <a:pt x="257266" y="230598"/>
                    <a:pt x="160671" y="199443"/>
                  </a:cubicBezTo>
                  <a:lnTo>
                    <a:pt x="159254" y="73640"/>
                  </a:lnTo>
                  <a:cubicBezTo>
                    <a:pt x="163977" y="56174"/>
                    <a:pt x="157600" y="73640"/>
                    <a:pt x="167283" y="58535"/>
                  </a:cubicBezTo>
                  <a:cubicBezTo>
                    <a:pt x="176730" y="43665"/>
                    <a:pt x="169173" y="64907"/>
                    <a:pt x="175077" y="46261"/>
                  </a:cubicBezTo>
                  <a:cubicBezTo>
                    <a:pt x="168228" y="38708"/>
                    <a:pt x="164686" y="43901"/>
                    <a:pt x="157128" y="28323"/>
                  </a:cubicBezTo>
                  <a:cubicBezTo>
                    <a:pt x="148153" y="9913"/>
                    <a:pt x="161379" y="18646"/>
                    <a:pt x="148390" y="0"/>
                  </a:cubicBezTo>
                  <a:cubicBezTo>
                    <a:pt x="125244" y="2360"/>
                    <a:pt x="138943" y="6137"/>
                    <a:pt x="129259" y="24547"/>
                  </a:cubicBezTo>
                  <a:cubicBezTo>
                    <a:pt x="120757" y="40833"/>
                    <a:pt x="141777" y="24311"/>
                    <a:pt x="121229" y="34224"/>
                  </a:cubicBezTo>
                  <a:cubicBezTo>
                    <a:pt x="97848" y="45553"/>
                    <a:pt x="102099" y="24311"/>
                    <a:pt x="102099" y="24311"/>
                  </a:cubicBezTo>
                  <a:cubicBezTo>
                    <a:pt x="93125" y="8261"/>
                    <a:pt x="115561" y="17466"/>
                    <a:pt x="90291" y="3068"/>
                  </a:cubicBezTo>
                  <a:cubicBezTo>
                    <a:pt x="67382" y="24311"/>
                    <a:pt x="95250" y="32572"/>
                    <a:pt x="65965" y="49330"/>
                  </a:cubicBezTo>
                  <a:cubicBezTo>
                    <a:pt x="54156" y="56174"/>
                    <a:pt x="19202" y="65852"/>
                    <a:pt x="3615" y="116125"/>
                  </a:cubicBezTo>
                  <a:cubicBezTo>
                    <a:pt x="-4415" y="141616"/>
                    <a:pt x="1725" y="173244"/>
                    <a:pt x="14243" y="193306"/>
                  </a:cubicBezTo>
                  <a:cubicBezTo>
                    <a:pt x="31011" y="220213"/>
                    <a:pt x="47307" y="223046"/>
                    <a:pt x="85331" y="224462"/>
                  </a:cubicBezTo>
                  <a:lnTo>
                    <a:pt x="84859" y="333506"/>
                  </a:lnTo>
                  <a:cubicBezTo>
                    <a:pt x="49196" y="335630"/>
                    <a:pt x="48015" y="337519"/>
                    <a:pt x="27232" y="320525"/>
                  </a:cubicBezTo>
                  <a:lnTo>
                    <a:pt x="21564" y="342239"/>
                  </a:lnTo>
                  <a:cubicBezTo>
                    <a:pt x="38332" y="352152"/>
                    <a:pt x="57462" y="354749"/>
                    <a:pt x="82025" y="353804"/>
                  </a:cubicBezTo>
                  <a:lnTo>
                    <a:pt x="90763" y="393929"/>
                  </a:lnTo>
                  <a:cubicBezTo>
                    <a:pt x="95723" y="406911"/>
                    <a:pt x="92416" y="399594"/>
                    <a:pt x="95723" y="404550"/>
                  </a:cubicBezTo>
                  <a:cubicBezTo>
                    <a:pt x="124536" y="387792"/>
                    <a:pt x="103044" y="383308"/>
                    <a:pt x="102336" y="351680"/>
                  </a:cubicBezTo>
                  <a:cubicBezTo>
                    <a:pt x="167283" y="333270"/>
                    <a:pt x="124772" y="368910"/>
                    <a:pt x="144138" y="404078"/>
                  </a:cubicBezTo>
                  <a:cubicBezTo>
                    <a:pt x="165158" y="390389"/>
                    <a:pt x="157128" y="367022"/>
                    <a:pt x="159962" y="3332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709">
              <a:extLst>
                <a:ext uri="{FF2B5EF4-FFF2-40B4-BE49-F238E27FC236}">
                  <a16:creationId xmlns:a16="http://schemas.microsoft.com/office/drawing/2014/main" id="{5069644A-D8DA-E003-AEF9-2FC82FFDD1A5}"/>
                </a:ext>
              </a:extLst>
            </p:cNvPr>
            <p:cNvSpPr/>
            <p:nvPr/>
          </p:nvSpPr>
          <p:spPr>
            <a:xfrm>
              <a:off x="9423503" y="2385288"/>
              <a:ext cx="149361" cy="139491"/>
            </a:xfrm>
            <a:custGeom>
              <a:avLst/>
              <a:gdLst>
                <a:gd name="connsiteX0" fmla="*/ 100566 w 149361"/>
                <a:gd name="connsiteY0" fmla="*/ 136424 h 139491"/>
                <a:gd name="connsiteX1" fmla="*/ 130087 w 149361"/>
                <a:gd name="connsiteY1" fmla="*/ 90870 h 139491"/>
                <a:gd name="connsiteX2" fmla="*/ 146383 w 149361"/>
                <a:gd name="connsiteY2" fmla="*/ 37528 h 139491"/>
                <a:gd name="connsiteX3" fmla="*/ 91119 w 149361"/>
                <a:gd name="connsiteY3" fmla="*/ 79069 h 139491"/>
                <a:gd name="connsiteX4" fmla="*/ 111430 w 149361"/>
                <a:gd name="connsiteY4" fmla="*/ 0 h 139491"/>
                <a:gd name="connsiteX5" fmla="*/ 63250 w 149361"/>
                <a:gd name="connsiteY5" fmla="*/ 7081 h 139491"/>
                <a:gd name="connsiteX6" fmla="*/ 29005 w 149361"/>
                <a:gd name="connsiteY6" fmla="*/ 54522 h 139491"/>
                <a:gd name="connsiteX7" fmla="*/ 2789 w 149361"/>
                <a:gd name="connsiteY7" fmla="*/ 102908 h 139491"/>
                <a:gd name="connsiteX8" fmla="*/ 23809 w 149361"/>
                <a:gd name="connsiteY8" fmla="*/ 87566 h 139491"/>
                <a:gd name="connsiteX9" fmla="*/ 89938 w 149361"/>
                <a:gd name="connsiteY9" fmla="*/ 33044 h 139491"/>
                <a:gd name="connsiteX10" fmla="*/ 44120 w 149361"/>
                <a:gd name="connsiteY10" fmla="*/ 139492 h 139491"/>
                <a:gd name="connsiteX11" fmla="*/ 122766 w 149361"/>
                <a:gd name="connsiteY11" fmla="*/ 78125 h 139491"/>
                <a:gd name="connsiteX12" fmla="*/ 100566 w 149361"/>
                <a:gd name="connsiteY12" fmla="*/ 136424 h 13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61" h="139491">
                  <a:moveTo>
                    <a:pt x="100566" y="136424"/>
                  </a:moveTo>
                  <a:cubicBezTo>
                    <a:pt x="126309" y="137132"/>
                    <a:pt x="114972" y="119194"/>
                    <a:pt x="130087" y="90870"/>
                  </a:cubicBezTo>
                  <a:cubicBezTo>
                    <a:pt x="140715" y="71280"/>
                    <a:pt x="155830" y="59479"/>
                    <a:pt x="146383" y="37528"/>
                  </a:cubicBezTo>
                  <a:cubicBezTo>
                    <a:pt x="121113" y="41777"/>
                    <a:pt x="117334" y="64671"/>
                    <a:pt x="91119" y="79069"/>
                  </a:cubicBezTo>
                  <a:cubicBezTo>
                    <a:pt x="95370" y="40597"/>
                    <a:pt x="124892" y="30211"/>
                    <a:pt x="111430" y="0"/>
                  </a:cubicBezTo>
                  <a:cubicBezTo>
                    <a:pt x="79782" y="2832"/>
                    <a:pt x="101746" y="20298"/>
                    <a:pt x="63250" y="7081"/>
                  </a:cubicBezTo>
                  <a:cubicBezTo>
                    <a:pt x="50733" y="20534"/>
                    <a:pt x="41522" y="39180"/>
                    <a:pt x="29005" y="54522"/>
                  </a:cubicBezTo>
                  <a:cubicBezTo>
                    <a:pt x="-3587" y="94647"/>
                    <a:pt x="-2406" y="79305"/>
                    <a:pt x="2789" y="102908"/>
                  </a:cubicBezTo>
                  <a:cubicBezTo>
                    <a:pt x="14362" y="93703"/>
                    <a:pt x="7513" y="105032"/>
                    <a:pt x="23809" y="87566"/>
                  </a:cubicBezTo>
                  <a:cubicBezTo>
                    <a:pt x="45065" y="64907"/>
                    <a:pt x="56873" y="42485"/>
                    <a:pt x="89938" y="33044"/>
                  </a:cubicBezTo>
                  <a:cubicBezTo>
                    <a:pt x="83325" y="76709"/>
                    <a:pt x="51914" y="103380"/>
                    <a:pt x="44120" y="139492"/>
                  </a:cubicBezTo>
                  <a:cubicBezTo>
                    <a:pt x="81435" y="138076"/>
                    <a:pt x="69391" y="98423"/>
                    <a:pt x="122766" y="78125"/>
                  </a:cubicBezTo>
                  <a:lnTo>
                    <a:pt x="100566" y="136424"/>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710">
              <a:extLst>
                <a:ext uri="{FF2B5EF4-FFF2-40B4-BE49-F238E27FC236}">
                  <a16:creationId xmlns:a16="http://schemas.microsoft.com/office/drawing/2014/main" id="{95E00752-1537-2FBC-9702-9E98C254C431}"/>
                </a:ext>
              </a:extLst>
            </p:cNvPr>
            <p:cNvSpPr/>
            <p:nvPr/>
          </p:nvSpPr>
          <p:spPr>
            <a:xfrm>
              <a:off x="9338846" y="3232389"/>
              <a:ext cx="79419" cy="136423"/>
            </a:xfrm>
            <a:custGeom>
              <a:avLst/>
              <a:gdLst>
                <a:gd name="connsiteX0" fmla="*/ 18956 w 79419"/>
                <a:gd name="connsiteY0" fmla="*/ 118486 h 136423"/>
                <a:gd name="connsiteX1" fmla="*/ 58161 w 79419"/>
                <a:gd name="connsiteY1" fmla="*/ 112113 h 136423"/>
                <a:gd name="connsiteX2" fmla="*/ 75402 w 79419"/>
                <a:gd name="connsiteY2" fmla="*/ 136424 h 136423"/>
                <a:gd name="connsiteX3" fmla="*/ 62176 w 79419"/>
                <a:gd name="connsiteY3" fmla="*/ 81901 h 136423"/>
                <a:gd name="connsiteX4" fmla="*/ 40684 w 79419"/>
                <a:gd name="connsiteY4" fmla="*/ 102908 h 136423"/>
                <a:gd name="connsiteX5" fmla="*/ 41393 w 79419"/>
                <a:gd name="connsiteY5" fmla="*/ 20534 h 136423"/>
                <a:gd name="connsiteX6" fmla="*/ 13760 w 79419"/>
                <a:gd name="connsiteY6" fmla="*/ 0 h 136423"/>
                <a:gd name="connsiteX7" fmla="*/ 2660 w 79419"/>
                <a:gd name="connsiteY7" fmla="*/ 96535 h 136423"/>
                <a:gd name="connsiteX8" fmla="*/ 18956 w 79419"/>
                <a:gd name="connsiteY8" fmla="*/ 53578 h 136423"/>
                <a:gd name="connsiteX9" fmla="*/ 18956 w 79419"/>
                <a:gd name="connsiteY9" fmla="*/ 118486 h 13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419" h="136423">
                  <a:moveTo>
                    <a:pt x="18956" y="118486"/>
                  </a:moveTo>
                  <a:cubicBezTo>
                    <a:pt x="24388" y="149169"/>
                    <a:pt x="41865" y="121318"/>
                    <a:pt x="58161" y="112113"/>
                  </a:cubicBezTo>
                  <a:cubicBezTo>
                    <a:pt x="65955" y="130051"/>
                    <a:pt x="71151" y="128871"/>
                    <a:pt x="75402" y="136424"/>
                  </a:cubicBezTo>
                  <a:cubicBezTo>
                    <a:pt x="86266" y="120138"/>
                    <a:pt x="72804" y="94647"/>
                    <a:pt x="62176" y="81901"/>
                  </a:cubicBezTo>
                  <a:lnTo>
                    <a:pt x="40684" y="102908"/>
                  </a:lnTo>
                  <a:lnTo>
                    <a:pt x="41393" y="20534"/>
                  </a:lnTo>
                  <a:cubicBezTo>
                    <a:pt x="19665" y="-944"/>
                    <a:pt x="33363" y="3304"/>
                    <a:pt x="13760" y="0"/>
                  </a:cubicBezTo>
                  <a:cubicBezTo>
                    <a:pt x="6675" y="16286"/>
                    <a:pt x="-5370" y="80721"/>
                    <a:pt x="2660" y="96535"/>
                  </a:cubicBezTo>
                  <a:cubicBezTo>
                    <a:pt x="14233" y="80249"/>
                    <a:pt x="6675" y="70808"/>
                    <a:pt x="18956" y="53578"/>
                  </a:cubicBezTo>
                  <a:cubicBezTo>
                    <a:pt x="35725" y="78125"/>
                    <a:pt x="13524" y="87330"/>
                    <a:pt x="18956" y="1184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711">
              <a:extLst>
                <a:ext uri="{FF2B5EF4-FFF2-40B4-BE49-F238E27FC236}">
                  <a16:creationId xmlns:a16="http://schemas.microsoft.com/office/drawing/2014/main" id="{B6A0BDED-1DDD-136B-0953-E13F1FD30839}"/>
                </a:ext>
              </a:extLst>
            </p:cNvPr>
            <p:cNvSpPr/>
            <p:nvPr/>
          </p:nvSpPr>
          <p:spPr>
            <a:xfrm>
              <a:off x="9289337" y="3001319"/>
              <a:ext cx="30670" cy="108100"/>
            </a:xfrm>
            <a:custGeom>
              <a:avLst/>
              <a:gdLst>
                <a:gd name="connsiteX0" fmla="*/ 19577 w 30670"/>
                <a:gd name="connsiteY0" fmla="*/ 0 h 108100"/>
                <a:gd name="connsiteX1" fmla="*/ 3990 w 30670"/>
                <a:gd name="connsiteY1" fmla="*/ 55938 h 108100"/>
                <a:gd name="connsiteX2" fmla="*/ 7769 w 30670"/>
                <a:gd name="connsiteY2" fmla="*/ 108100 h 108100"/>
                <a:gd name="connsiteX3" fmla="*/ 20522 w 30670"/>
                <a:gd name="connsiteY3" fmla="*/ 52870 h 108100"/>
                <a:gd name="connsiteX4" fmla="*/ 19577 w 30670"/>
                <a:gd name="connsiteY4" fmla="*/ 0 h 10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 h="108100">
                  <a:moveTo>
                    <a:pt x="19577" y="0"/>
                  </a:moveTo>
                  <a:cubicBezTo>
                    <a:pt x="-1914" y="12273"/>
                    <a:pt x="17216" y="-9677"/>
                    <a:pt x="3990" y="55938"/>
                  </a:cubicBezTo>
                  <a:cubicBezTo>
                    <a:pt x="-1206" y="80249"/>
                    <a:pt x="-2623" y="88038"/>
                    <a:pt x="7769" y="108100"/>
                  </a:cubicBezTo>
                  <a:cubicBezTo>
                    <a:pt x="13909" y="95119"/>
                    <a:pt x="16035" y="70100"/>
                    <a:pt x="20522" y="52870"/>
                  </a:cubicBezTo>
                  <a:cubicBezTo>
                    <a:pt x="36110" y="-8025"/>
                    <a:pt x="32095" y="6845"/>
                    <a:pt x="1957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5" name="Forma libre 712">
              <a:extLst>
                <a:ext uri="{FF2B5EF4-FFF2-40B4-BE49-F238E27FC236}">
                  <a16:creationId xmlns:a16="http://schemas.microsoft.com/office/drawing/2014/main" id="{4D276B02-A9E7-2810-2D70-1CCB0FFF7990}"/>
                </a:ext>
              </a:extLst>
            </p:cNvPr>
            <p:cNvSpPr/>
            <p:nvPr/>
          </p:nvSpPr>
          <p:spPr>
            <a:xfrm>
              <a:off x="9315464" y="2760335"/>
              <a:ext cx="24668" cy="105740"/>
            </a:xfrm>
            <a:custGeom>
              <a:avLst/>
              <a:gdLst>
                <a:gd name="connsiteX0" fmla="*/ 24153 w 24668"/>
                <a:gd name="connsiteY0" fmla="*/ 0 h 105740"/>
                <a:gd name="connsiteX1" fmla="*/ 5022 w 24668"/>
                <a:gd name="connsiteY1" fmla="*/ 52398 h 105740"/>
                <a:gd name="connsiteX2" fmla="*/ 9746 w 24668"/>
                <a:gd name="connsiteY2" fmla="*/ 105740 h 105740"/>
                <a:gd name="connsiteX3" fmla="*/ 24153 w 24668"/>
                <a:gd name="connsiteY3" fmla="*/ 0 h 105740"/>
              </a:gdLst>
              <a:ahLst/>
              <a:cxnLst>
                <a:cxn ang="0">
                  <a:pos x="connsiteX0" y="connsiteY0"/>
                </a:cxn>
                <a:cxn ang="0">
                  <a:pos x="connsiteX1" y="connsiteY1"/>
                </a:cxn>
                <a:cxn ang="0">
                  <a:pos x="connsiteX2" y="connsiteY2"/>
                </a:cxn>
                <a:cxn ang="0">
                  <a:pos x="connsiteX3" y="connsiteY3"/>
                </a:cxn>
              </a:cxnLst>
              <a:rect l="l" t="t" r="r" b="b"/>
              <a:pathLst>
                <a:path w="24668" h="105740">
                  <a:moveTo>
                    <a:pt x="24153" y="0"/>
                  </a:moveTo>
                  <a:cubicBezTo>
                    <a:pt x="3369" y="7553"/>
                    <a:pt x="7384" y="24547"/>
                    <a:pt x="5022" y="52398"/>
                  </a:cubicBezTo>
                  <a:cubicBezTo>
                    <a:pt x="2661" y="79305"/>
                    <a:pt x="-7259" y="92759"/>
                    <a:pt x="9746" y="105740"/>
                  </a:cubicBezTo>
                  <a:cubicBezTo>
                    <a:pt x="20610" y="87094"/>
                    <a:pt x="26514" y="28559"/>
                    <a:pt x="2415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6" name="Forma libre 713">
              <a:extLst>
                <a:ext uri="{FF2B5EF4-FFF2-40B4-BE49-F238E27FC236}">
                  <a16:creationId xmlns:a16="http://schemas.microsoft.com/office/drawing/2014/main" id="{36F28991-9D5E-B61A-EB20-40CBD112C232}"/>
                </a:ext>
              </a:extLst>
            </p:cNvPr>
            <p:cNvSpPr/>
            <p:nvPr/>
          </p:nvSpPr>
          <p:spPr>
            <a:xfrm>
              <a:off x="9474000" y="3356398"/>
              <a:ext cx="93052" cy="25166"/>
            </a:xfrm>
            <a:custGeom>
              <a:avLst/>
              <a:gdLst>
                <a:gd name="connsiteX0" fmla="*/ 93053 w 93052"/>
                <a:gd name="connsiteY0" fmla="*/ 10527 h 25166"/>
                <a:gd name="connsiteX1" fmla="*/ 47471 w 93052"/>
                <a:gd name="connsiteY1" fmla="*/ 1557 h 25166"/>
                <a:gd name="connsiteX2" fmla="*/ 0 w 93052"/>
                <a:gd name="connsiteY2" fmla="*/ 11471 h 25166"/>
                <a:gd name="connsiteX3" fmla="*/ 48180 w 93052"/>
                <a:gd name="connsiteY3" fmla="*/ 21148 h 25166"/>
                <a:gd name="connsiteX4" fmla="*/ 93053 w 93052"/>
                <a:gd name="connsiteY4" fmla="*/ 10527 h 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52" h="25166">
                  <a:moveTo>
                    <a:pt x="93053" y="10527"/>
                  </a:moveTo>
                  <a:cubicBezTo>
                    <a:pt x="80299" y="-1747"/>
                    <a:pt x="71325" y="-1039"/>
                    <a:pt x="47471" y="1557"/>
                  </a:cubicBezTo>
                  <a:cubicBezTo>
                    <a:pt x="32828" y="2974"/>
                    <a:pt x="10155" y="6278"/>
                    <a:pt x="0" y="11471"/>
                  </a:cubicBezTo>
                  <a:cubicBezTo>
                    <a:pt x="4251" y="26104"/>
                    <a:pt x="5668" y="28465"/>
                    <a:pt x="48180" y="21148"/>
                  </a:cubicBezTo>
                  <a:cubicBezTo>
                    <a:pt x="72033" y="17135"/>
                    <a:pt x="81008" y="24452"/>
                    <a:pt x="93053" y="1052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7" name="Forma libre 714">
              <a:extLst>
                <a:ext uri="{FF2B5EF4-FFF2-40B4-BE49-F238E27FC236}">
                  <a16:creationId xmlns:a16="http://schemas.microsoft.com/office/drawing/2014/main" id="{37BE18D0-82E7-CB54-AADA-D12CC3AF4BD1}"/>
                </a:ext>
              </a:extLst>
            </p:cNvPr>
            <p:cNvSpPr/>
            <p:nvPr/>
          </p:nvSpPr>
          <p:spPr>
            <a:xfrm>
              <a:off x="9369139" y="2874727"/>
              <a:ext cx="90218" cy="32225"/>
            </a:xfrm>
            <a:custGeom>
              <a:avLst/>
              <a:gdLst>
                <a:gd name="connsiteX0" fmla="*/ 90219 w 90218"/>
                <a:gd name="connsiteY0" fmla="*/ 19435 h 32225"/>
                <a:gd name="connsiteX1" fmla="*/ 42039 w 90218"/>
                <a:gd name="connsiteY1" fmla="*/ 9758 h 32225"/>
                <a:gd name="connsiteX2" fmla="*/ 0 w 90218"/>
                <a:gd name="connsiteY2" fmla="*/ 3150 h 32225"/>
                <a:gd name="connsiteX3" fmla="*/ 39913 w 90218"/>
                <a:gd name="connsiteY3" fmla="*/ 27224 h 32225"/>
                <a:gd name="connsiteX4" fmla="*/ 90219 w 90218"/>
                <a:gd name="connsiteY4" fmla="*/ 19435 h 3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18" h="32225">
                  <a:moveTo>
                    <a:pt x="90219" y="19435"/>
                  </a:moveTo>
                  <a:cubicBezTo>
                    <a:pt x="80535" y="14715"/>
                    <a:pt x="57154" y="14951"/>
                    <a:pt x="42039" y="9758"/>
                  </a:cubicBezTo>
                  <a:cubicBezTo>
                    <a:pt x="25743" y="4330"/>
                    <a:pt x="15351" y="-4875"/>
                    <a:pt x="0" y="3150"/>
                  </a:cubicBezTo>
                  <a:cubicBezTo>
                    <a:pt x="3306" y="13299"/>
                    <a:pt x="-9447" y="12119"/>
                    <a:pt x="39913" y="27224"/>
                  </a:cubicBezTo>
                  <a:cubicBezTo>
                    <a:pt x="58807" y="32889"/>
                    <a:pt x="86204" y="37374"/>
                    <a:pt x="90219" y="194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8" name="Forma libre 715">
              <a:extLst>
                <a:ext uri="{FF2B5EF4-FFF2-40B4-BE49-F238E27FC236}">
                  <a16:creationId xmlns:a16="http://schemas.microsoft.com/office/drawing/2014/main" id="{61E69882-0A4A-9C65-6D4B-2060E55F4AC3}"/>
                </a:ext>
              </a:extLst>
            </p:cNvPr>
            <p:cNvSpPr/>
            <p:nvPr/>
          </p:nvSpPr>
          <p:spPr>
            <a:xfrm>
              <a:off x="9278157" y="2757739"/>
              <a:ext cx="19149" cy="111876"/>
            </a:xfrm>
            <a:custGeom>
              <a:avLst/>
              <a:gdLst>
                <a:gd name="connsiteX0" fmla="*/ 14461 w 19149"/>
                <a:gd name="connsiteY0" fmla="*/ 0 h 111876"/>
                <a:gd name="connsiteX1" fmla="*/ 4069 w 19149"/>
                <a:gd name="connsiteY1" fmla="*/ 54994 h 111876"/>
                <a:gd name="connsiteX2" fmla="*/ 3597 w 19149"/>
                <a:gd name="connsiteY2" fmla="*/ 111877 h 111876"/>
                <a:gd name="connsiteX3" fmla="*/ 14461 w 19149"/>
                <a:gd name="connsiteY3" fmla="*/ 0 h 111876"/>
              </a:gdLst>
              <a:ahLst/>
              <a:cxnLst>
                <a:cxn ang="0">
                  <a:pos x="connsiteX0" y="connsiteY0"/>
                </a:cxn>
                <a:cxn ang="0">
                  <a:pos x="connsiteX1" y="connsiteY1"/>
                </a:cxn>
                <a:cxn ang="0">
                  <a:pos x="connsiteX2" y="connsiteY2"/>
                </a:cxn>
                <a:cxn ang="0">
                  <a:pos x="connsiteX3" y="connsiteY3"/>
                </a:cxn>
              </a:cxnLst>
              <a:rect l="l" t="t" r="r" b="b"/>
              <a:pathLst>
                <a:path w="19149" h="111876">
                  <a:moveTo>
                    <a:pt x="14461" y="0"/>
                  </a:moveTo>
                  <a:cubicBezTo>
                    <a:pt x="-11282" y="5665"/>
                    <a:pt x="5486" y="19590"/>
                    <a:pt x="4069" y="54994"/>
                  </a:cubicBezTo>
                  <a:cubicBezTo>
                    <a:pt x="3361" y="73876"/>
                    <a:pt x="-3961" y="97243"/>
                    <a:pt x="3597" y="111877"/>
                  </a:cubicBezTo>
                  <a:cubicBezTo>
                    <a:pt x="6431" y="106684"/>
                    <a:pt x="28631" y="22187"/>
                    <a:pt x="1446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9" name="Forma libre 716">
              <a:extLst>
                <a:ext uri="{FF2B5EF4-FFF2-40B4-BE49-F238E27FC236}">
                  <a16:creationId xmlns:a16="http://schemas.microsoft.com/office/drawing/2014/main" id="{29A0CE7F-E208-331C-D42E-975C8AEDE03A}"/>
                </a:ext>
              </a:extLst>
            </p:cNvPr>
            <p:cNvSpPr/>
            <p:nvPr/>
          </p:nvSpPr>
          <p:spPr>
            <a:xfrm>
              <a:off x="9331302" y="3004859"/>
              <a:ext cx="27738" cy="91106"/>
            </a:xfrm>
            <a:custGeom>
              <a:avLst/>
              <a:gdLst>
                <a:gd name="connsiteX0" fmla="*/ 21068 w 27738"/>
                <a:gd name="connsiteY0" fmla="*/ 0 h 91106"/>
                <a:gd name="connsiteX1" fmla="*/ 5244 w 27738"/>
                <a:gd name="connsiteY1" fmla="*/ 40833 h 91106"/>
                <a:gd name="connsiteX2" fmla="*/ 48 w 27738"/>
                <a:gd name="connsiteY2" fmla="*/ 68920 h 91106"/>
                <a:gd name="connsiteX3" fmla="*/ 10204 w 27738"/>
                <a:gd name="connsiteY3" fmla="*/ 91106 h 91106"/>
                <a:gd name="connsiteX4" fmla="*/ 12329 w 27738"/>
                <a:gd name="connsiteY4" fmla="*/ 87566 h 91106"/>
                <a:gd name="connsiteX5" fmla="*/ 16108 w 27738"/>
                <a:gd name="connsiteY5" fmla="*/ 68684 h 91106"/>
                <a:gd name="connsiteX6" fmla="*/ 21068 w 27738"/>
                <a:gd name="connsiteY6" fmla="*/ 0 h 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38" h="91106">
                  <a:moveTo>
                    <a:pt x="21068" y="0"/>
                  </a:moveTo>
                  <a:cubicBezTo>
                    <a:pt x="5953" y="10149"/>
                    <a:pt x="9732" y="18174"/>
                    <a:pt x="5244" y="40833"/>
                  </a:cubicBezTo>
                  <a:cubicBezTo>
                    <a:pt x="3827" y="49330"/>
                    <a:pt x="285" y="57355"/>
                    <a:pt x="48" y="68920"/>
                  </a:cubicBezTo>
                  <a:cubicBezTo>
                    <a:pt x="-188" y="94175"/>
                    <a:pt x="48" y="84498"/>
                    <a:pt x="10204" y="91106"/>
                  </a:cubicBezTo>
                  <a:cubicBezTo>
                    <a:pt x="10912" y="89926"/>
                    <a:pt x="12093" y="89690"/>
                    <a:pt x="12329" y="87566"/>
                  </a:cubicBezTo>
                  <a:lnTo>
                    <a:pt x="16108" y="68684"/>
                  </a:lnTo>
                  <a:cubicBezTo>
                    <a:pt x="20123" y="13218"/>
                    <a:pt x="36892" y="19590"/>
                    <a:pt x="2106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0" name="Forma libre 717">
              <a:extLst>
                <a:ext uri="{FF2B5EF4-FFF2-40B4-BE49-F238E27FC236}">
                  <a16:creationId xmlns:a16="http://schemas.microsoft.com/office/drawing/2014/main" id="{7C648C95-8AA2-E7C0-7DDD-358E22BCE9B8}"/>
                </a:ext>
              </a:extLst>
            </p:cNvPr>
            <p:cNvSpPr/>
            <p:nvPr/>
          </p:nvSpPr>
          <p:spPr>
            <a:xfrm>
              <a:off x="9380938" y="2407239"/>
              <a:ext cx="53647" cy="93466"/>
            </a:xfrm>
            <a:custGeom>
              <a:avLst/>
              <a:gdLst>
                <a:gd name="connsiteX0" fmla="*/ 47481 w 53647"/>
                <a:gd name="connsiteY0" fmla="*/ 0 h 93466"/>
                <a:gd name="connsiteX1" fmla="*/ 10 w 53647"/>
                <a:gd name="connsiteY1" fmla="*/ 93467 h 93466"/>
                <a:gd name="connsiteX2" fmla="*/ 16069 w 53647"/>
                <a:gd name="connsiteY2" fmla="*/ 70100 h 93466"/>
                <a:gd name="connsiteX3" fmla="*/ 47481 w 53647"/>
                <a:gd name="connsiteY3" fmla="*/ 0 h 93466"/>
              </a:gdLst>
              <a:ahLst/>
              <a:cxnLst>
                <a:cxn ang="0">
                  <a:pos x="connsiteX0" y="connsiteY0"/>
                </a:cxn>
                <a:cxn ang="0">
                  <a:pos x="connsiteX1" y="connsiteY1"/>
                </a:cxn>
                <a:cxn ang="0">
                  <a:pos x="connsiteX2" y="connsiteY2"/>
                </a:cxn>
                <a:cxn ang="0">
                  <a:pos x="connsiteX3" y="connsiteY3"/>
                </a:cxn>
              </a:cxnLst>
              <a:rect l="l" t="t" r="r" b="b"/>
              <a:pathLst>
                <a:path w="53647" h="93466">
                  <a:moveTo>
                    <a:pt x="47481" y="0"/>
                  </a:moveTo>
                  <a:cubicBezTo>
                    <a:pt x="38270" y="6609"/>
                    <a:pt x="-699" y="71988"/>
                    <a:pt x="10" y="93467"/>
                  </a:cubicBezTo>
                  <a:cubicBezTo>
                    <a:pt x="15361" y="86622"/>
                    <a:pt x="8748" y="84970"/>
                    <a:pt x="16069" y="70100"/>
                  </a:cubicBezTo>
                  <a:cubicBezTo>
                    <a:pt x="32838" y="37292"/>
                    <a:pt x="67792" y="19118"/>
                    <a:pt x="4748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1" name="Forma libre 718">
              <a:extLst>
                <a:ext uri="{FF2B5EF4-FFF2-40B4-BE49-F238E27FC236}">
                  <a16:creationId xmlns:a16="http://schemas.microsoft.com/office/drawing/2014/main" id="{36FB11A8-0A31-AA63-39D1-76F9DC842A70}"/>
                </a:ext>
              </a:extLst>
            </p:cNvPr>
            <p:cNvSpPr/>
            <p:nvPr/>
          </p:nvSpPr>
          <p:spPr>
            <a:xfrm>
              <a:off x="9475181" y="3096145"/>
              <a:ext cx="75811" cy="21836"/>
            </a:xfrm>
            <a:custGeom>
              <a:avLst/>
              <a:gdLst>
                <a:gd name="connsiteX0" fmla="*/ 75812 w 75811"/>
                <a:gd name="connsiteY0" fmla="*/ 13510 h 21836"/>
                <a:gd name="connsiteX1" fmla="*/ 0 w 75811"/>
                <a:gd name="connsiteY1" fmla="*/ 12802 h 21836"/>
                <a:gd name="connsiteX2" fmla="*/ 40622 w 75811"/>
                <a:gd name="connsiteY2" fmla="*/ 19647 h 21836"/>
                <a:gd name="connsiteX3" fmla="*/ 75812 w 75811"/>
                <a:gd name="connsiteY3" fmla="*/ 13510 h 21836"/>
              </a:gdLst>
              <a:ahLst/>
              <a:cxnLst>
                <a:cxn ang="0">
                  <a:pos x="connsiteX0" y="connsiteY0"/>
                </a:cxn>
                <a:cxn ang="0">
                  <a:pos x="connsiteX1" y="connsiteY1"/>
                </a:cxn>
                <a:cxn ang="0">
                  <a:pos x="connsiteX2" y="connsiteY2"/>
                </a:cxn>
                <a:cxn ang="0">
                  <a:pos x="connsiteX3" y="connsiteY3"/>
                </a:cxn>
              </a:cxnLst>
              <a:rect l="l" t="t" r="r" b="b"/>
              <a:pathLst>
                <a:path w="75811" h="21836">
                  <a:moveTo>
                    <a:pt x="75812" y="13510"/>
                  </a:moveTo>
                  <a:cubicBezTo>
                    <a:pt x="56682" y="3597"/>
                    <a:pt x="12045" y="-10801"/>
                    <a:pt x="0" y="12802"/>
                  </a:cubicBezTo>
                  <a:cubicBezTo>
                    <a:pt x="14407" y="22479"/>
                    <a:pt x="18422" y="17287"/>
                    <a:pt x="40622" y="19647"/>
                  </a:cubicBezTo>
                  <a:cubicBezTo>
                    <a:pt x="91636" y="25076"/>
                    <a:pt x="57154" y="19411"/>
                    <a:pt x="75812" y="135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2" name="Forma libre 719">
              <a:extLst>
                <a:ext uri="{FF2B5EF4-FFF2-40B4-BE49-F238E27FC236}">
                  <a16:creationId xmlns:a16="http://schemas.microsoft.com/office/drawing/2014/main" id="{B23FDB9E-6699-356F-7694-54505980EDE6}"/>
                </a:ext>
              </a:extLst>
            </p:cNvPr>
            <p:cNvSpPr/>
            <p:nvPr/>
          </p:nvSpPr>
          <p:spPr>
            <a:xfrm>
              <a:off x="9602462" y="2450196"/>
              <a:ext cx="30587" cy="68175"/>
            </a:xfrm>
            <a:custGeom>
              <a:avLst/>
              <a:gdLst>
                <a:gd name="connsiteX0" fmla="*/ 25288 w 30587"/>
                <a:gd name="connsiteY0" fmla="*/ 0 h 68175"/>
                <a:gd name="connsiteX1" fmla="*/ 10409 w 30587"/>
                <a:gd name="connsiteY1" fmla="*/ 29267 h 68175"/>
                <a:gd name="connsiteX2" fmla="*/ 2851 w 30587"/>
                <a:gd name="connsiteY2" fmla="*/ 50038 h 68175"/>
                <a:gd name="connsiteX3" fmla="*/ 5449 w 30587"/>
                <a:gd name="connsiteY3" fmla="*/ 67976 h 68175"/>
                <a:gd name="connsiteX4" fmla="*/ 23634 w 30587"/>
                <a:gd name="connsiteY4" fmla="*/ 38236 h 68175"/>
                <a:gd name="connsiteX5" fmla="*/ 25288 w 30587"/>
                <a:gd name="connsiteY5" fmla="*/ 0 h 6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7" h="68175">
                  <a:moveTo>
                    <a:pt x="25288" y="0"/>
                  </a:moveTo>
                  <a:cubicBezTo>
                    <a:pt x="9228" y="14162"/>
                    <a:pt x="17022" y="6373"/>
                    <a:pt x="10409" y="29267"/>
                  </a:cubicBezTo>
                  <a:cubicBezTo>
                    <a:pt x="9228" y="33044"/>
                    <a:pt x="2851" y="49802"/>
                    <a:pt x="2851" y="50038"/>
                  </a:cubicBezTo>
                  <a:cubicBezTo>
                    <a:pt x="-3762" y="78361"/>
                    <a:pt x="2851" y="63963"/>
                    <a:pt x="5449" y="67976"/>
                  </a:cubicBezTo>
                  <a:cubicBezTo>
                    <a:pt x="13007" y="59951"/>
                    <a:pt x="17966" y="50038"/>
                    <a:pt x="23634" y="38236"/>
                  </a:cubicBezTo>
                  <a:cubicBezTo>
                    <a:pt x="32609" y="19354"/>
                    <a:pt x="32609" y="18174"/>
                    <a:pt x="2528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3" name="Forma libre 720">
              <a:extLst>
                <a:ext uri="{FF2B5EF4-FFF2-40B4-BE49-F238E27FC236}">
                  <a16:creationId xmlns:a16="http://schemas.microsoft.com/office/drawing/2014/main" id="{11FD2E71-2B25-44B2-3327-19FC7BD95347}"/>
                </a:ext>
              </a:extLst>
            </p:cNvPr>
            <p:cNvSpPr/>
            <p:nvPr/>
          </p:nvSpPr>
          <p:spPr>
            <a:xfrm>
              <a:off x="9645699" y="3332328"/>
              <a:ext cx="52430" cy="19296"/>
            </a:xfrm>
            <a:custGeom>
              <a:avLst/>
              <a:gdLst>
                <a:gd name="connsiteX0" fmla="*/ 52431 w 52430"/>
                <a:gd name="connsiteY0" fmla="*/ 2025 h 19296"/>
                <a:gd name="connsiteX1" fmla="*/ 0 w 52430"/>
                <a:gd name="connsiteY1" fmla="*/ 12882 h 19296"/>
                <a:gd name="connsiteX2" fmla="*/ 11809 w 52430"/>
                <a:gd name="connsiteY2" fmla="*/ 18783 h 19296"/>
                <a:gd name="connsiteX3" fmla="*/ 52431 w 52430"/>
                <a:gd name="connsiteY3" fmla="*/ 2025 h 19296"/>
              </a:gdLst>
              <a:ahLst/>
              <a:cxnLst>
                <a:cxn ang="0">
                  <a:pos x="connsiteX0" y="connsiteY0"/>
                </a:cxn>
                <a:cxn ang="0">
                  <a:pos x="connsiteX1" y="connsiteY1"/>
                </a:cxn>
                <a:cxn ang="0">
                  <a:pos x="connsiteX2" y="connsiteY2"/>
                </a:cxn>
                <a:cxn ang="0">
                  <a:pos x="connsiteX3" y="connsiteY3"/>
                </a:cxn>
              </a:cxnLst>
              <a:rect l="l" t="t" r="r" b="b"/>
              <a:pathLst>
                <a:path w="52430" h="19296">
                  <a:moveTo>
                    <a:pt x="52431" y="2025"/>
                  </a:moveTo>
                  <a:cubicBezTo>
                    <a:pt x="34954" y="-3876"/>
                    <a:pt x="12517" y="4149"/>
                    <a:pt x="0" y="12882"/>
                  </a:cubicBezTo>
                  <a:cubicBezTo>
                    <a:pt x="6613" y="17839"/>
                    <a:pt x="-2362" y="17131"/>
                    <a:pt x="11809" y="18783"/>
                  </a:cubicBezTo>
                  <a:cubicBezTo>
                    <a:pt x="30466" y="20907"/>
                    <a:pt x="47943" y="16659"/>
                    <a:pt x="52431" y="202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4" name="Forma libre 721">
              <a:extLst>
                <a:ext uri="{FF2B5EF4-FFF2-40B4-BE49-F238E27FC236}">
                  <a16:creationId xmlns:a16="http://schemas.microsoft.com/office/drawing/2014/main" id="{161934B1-D551-C48B-2A6E-7002920D9311}"/>
                </a:ext>
              </a:extLst>
            </p:cNvPr>
            <p:cNvSpPr/>
            <p:nvPr/>
          </p:nvSpPr>
          <p:spPr>
            <a:xfrm>
              <a:off x="9356446" y="3074959"/>
              <a:ext cx="24001" cy="38472"/>
            </a:xfrm>
            <a:custGeom>
              <a:avLst/>
              <a:gdLst>
                <a:gd name="connsiteX0" fmla="*/ 6789 w 24001"/>
                <a:gd name="connsiteY0" fmla="*/ 0 h 38472"/>
                <a:gd name="connsiteX1" fmla="*/ 17653 w 24001"/>
                <a:gd name="connsiteY1" fmla="*/ 38472 h 38472"/>
                <a:gd name="connsiteX2" fmla="*/ 6789 w 24001"/>
                <a:gd name="connsiteY2" fmla="*/ 0 h 38472"/>
              </a:gdLst>
              <a:ahLst/>
              <a:cxnLst>
                <a:cxn ang="0">
                  <a:pos x="connsiteX0" y="connsiteY0"/>
                </a:cxn>
                <a:cxn ang="0">
                  <a:pos x="connsiteX1" y="connsiteY1"/>
                </a:cxn>
                <a:cxn ang="0">
                  <a:pos x="connsiteX2" y="connsiteY2"/>
                </a:cxn>
              </a:cxnLst>
              <a:rect l="l" t="t" r="r" b="b"/>
              <a:pathLst>
                <a:path w="24001" h="38472">
                  <a:moveTo>
                    <a:pt x="6789" y="0"/>
                  </a:moveTo>
                  <a:cubicBezTo>
                    <a:pt x="-7382" y="23839"/>
                    <a:pt x="2774" y="27143"/>
                    <a:pt x="17653" y="38472"/>
                  </a:cubicBezTo>
                  <a:cubicBezTo>
                    <a:pt x="29697" y="22659"/>
                    <a:pt x="23793" y="7789"/>
                    <a:pt x="678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5" name="Forma libre 722">
              <a:extLst>
                <a:ext uri="{FF2B5EF4-FFF2-40B4-BE49-F238E27FC236}">
                  <a16:creationId xmlns:a16="http://schemas.microsoft.com/office/drawing/2014/main" id="{AB819F30-169E-D5EC-C0E5-9ED35A065000}"/>
                </a:ext>
              </a:extLst>
            </p:cNvPr>
            <p:cNvSpPr/>
            <p:nvPr/>
          </p:nvSpPr>
          <p:spPr>
            <a:xfrm>
              <a:off x="9345544" y="2815565"/>
              <a:ext cx="14856" cy="58062"/>
            </a:xfrm>
            <a:custGeom>
              <a:avLst/>
              <a:gdLst>
                <a:gd name="connsiteX0" fmla="*/ 14856 w 14856"/>
                <a:gd name="connsiteY0" fmla="*/ 0 h 58062"/>
                <a:gd name="connsiteX1" fmla="*/ 1158 w 14856"/>
                <a:gd name="connsiteY1" fmla="*/ 24075 h 58062"/>
                <a:gd name="connsiteX2" fmla="*/ 9896 w 14856"/>
                <a:gd name="connsiteY2" fmla="*/ 58063 h 58062"/>
                <a:gd name="connsiteX3" fmla="*/ 14856 w 14856"/>
                <a:gd name="connsiteY3" fmla="*/ 0 h 58062"/>
              </a:gdLst>
              <a:ahLst/>
              <a:cxnLst>
                <a:cxn ang="0">
                  <a:pos x="connsiteX0" y="connsiteY0"/>
                </a:cxn>
                <a:cxn ang="0">
                  <a:pos x="connsiteX1" y="connsiteY1"/>
                </a:cxn>
                <a:cxn ang="0">
                  <a:pos x="connsiteX2" y="connsiteY2"/>
                </a:cxn>
                <a:cxn ang="0">
                  <a:pos x="connsiteX3" y="connsiteY3"/>
                </a:cxn>
              </a:cxnLst>
              <a:rect l="l" t="t" r="r" b="b"/>
              <a:pathLst>
                <a:path w="14856" h="58062">
                  <a:moveTo>
                    <a:pt x="14856" y="0"/>
                  </a:moveTo>
                  <a:cubicBezTo>
                    <a:pt x="5645" y="3304"/>
                    <a:pt x="2811" y="12981"/>
                    <a:pt x="1158" y="24075"/>
                  </a:cubicBezTo>
                  <a:cubicBezTo>
                    <a:pt x="-3566" y="55466"/>
                    <a:pt x="7535" y="55702"/>
                    <a:pt x="9896" y="58063"/>
                  </a:cubicBezTo>
                  <a:lnTo>
                    <a:pt x="14856"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6" name="Forma libre 723">
              <a:extLst>
                <a:ext uri="{FF2B5EF4-FFF2-40B4-BE49-F238E27FC236}">
                  <a16:creationId xmlns:a16="http://schemas.microsoft.com/office/drawing/2014/main" id="{EE609FC8-836C-6681-5444-64E39C7767B4}"/>
                </a:ext>
              </a:extLst>
            </p:cNvPr>
            <p:cNvSpPr/>
            <p:nvPr/>
          </p:nvSpPr>
          <p:spPr>
            <a:xfrm>
              <a:off x="9515977" y="2822604"/>
              <a:ext cx="28883" cy="19951"/>
            </a:xfrm>
            <a:custGeom>
              <a:avLst/>
              <a:gdLst>
                <a:gd name="connsiteX0" fmla="*/ 28876 w 28883"/>
                <a:gd name="connsiteY0" fmla="*/ 9248 h 19951"/>
                <a:gd name="connsiteX1" fmla="*/ 15414 w 28883"/>
                <a:gd name="connsiteY1" fmla="*/ 515 h 19951"/>
                <a:gd name="connsiteX2" fmla="*/ 62 w 28883"/>
                <a:gd name="connsiteY2" fmla="*/ 6179 h 19951"/>
                <a:gd name="connsiteX3" fmla="*/ 28876 w 28883"/>
                <a:gd name="connsiteY3" fmla="*/ 9248 h 19951"/>
              </a:gdLst>
              <a:ahLst/>
              <a:cxnLst>
                <a:cxn ang="0">
                  <a:pos x="connsiteX0" y="connsiteY0"/>
                </a:cxn>
                <a:cxn ang="0">
                  <a:pos x="connsiteX1" y="connsiteY1"/>
                </a:cxn>
                <a:cxn ang="0">
                  <a:pos x="connsiteX2" y="connsiteY2"/>
                </a:cxn>
                <a:cxn ang="0">
                  <a:pos x="connsiteX3" y="connsiteY3"/>
                </a:cxn>
              </a:cxnLst>
              <a:rect l="l" t="t" r="r" b="b"/>
              <a:pathLst>
                <a:path w="28883" h="19951">
                  <a:moveTo>
                    <a:pt x="28876" y="9248"/>
                  </a:moveTo>
                  <a:cubicBezTo>
                    <a:pt x="18484" y="-1846"/>
                    <a:pt x="35016" y="2167"/>
                    <a:pt x="15414" y="515"/>
                  </a:cubicBezTo>
                  <a:cubicBezTo>
                    <a:pt x="-8912" y="-1610"/>
                    <a:pt x="3841" y="3347"/>
                    <a:pt x="62" y="6179"/>
                  </a:cubicBezTo>
                  <a:cubicBezTo>
                    <a:pt x="9509" y="24117"/>
                    <a:pt x="29348" y="23881"/>
                    <a:pt x="28876" y="9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118" name="Picture 117">
            <a:extLst>
              <a:ext uri="{FF2B5EF4-FFF2-40B4-BE49-F238E27FC236}">
                <a16:creationId xmlns:a16="http://schemas.microsoft.com/office/drawing/2014/main" id="{BF9ECBE1-987A-8FCA-C06F-E6E4D30232E1}"/>
              </a:ext>
            </a:extLst>
          </p:cNvPr>
          <p:cNvPicPr>
            <a:picLocks noChangeAspect="1"/>
          </p:cNvPicPr>
          <p:nvPr/>
        </p:nvPicPr>
        <p:blipFill>
          <a:blip r:embed="rId3"/>
          <a:stretch>
            <a:fillRect/>
          </a:stretch>
        </p:blipFill>
        <p:spPr>
          <a:xfrm>
            <a:off x="762817" y="1752082"/>
            <a:ext cx="3901778" cy="1158340"/>
          </a:xfrm>
          <a:prstGeom prst="rect">
            <a:avLst/>
          </a:prstGeom>
        </p:spPr>
      </p:pic>
      <p:pic>
        <p:nvPicPr>
          <p:cNvPr id="120" name="Picture 119">
            <a:extLst>
              <a:ext uri="{FF2B5EF4-FFF2-40B4-BE49-F238E27FC236}">
                <a16:creationId xmlns:a16="http://schemas.microsoft.com/office/drawing/2014/main" id="{8C71E1C2-C3A4-5237-59C5-622C5E8BF8F9}"/>
              </a:ext>
            </a:extLst>
          </p:cNvPr>
          <p:cNvPicPr>
            <a:picLocks noChangeAspect="1"/>
          </p:cNvPicPr>
          <p:nvPr/>
        </p:nvPicPr>
        <p:blipFill>
          <a:blip r:embed="rId4"/>
          <a:stretch>
            <a:fillRect/>
          </a:stretch>
        </p:blipFill>
        <p:spPr>
          <a:xfrm>
            <a:off x="2004268" y="3065774"/>
            <a:ext cx="8862828" cy="1691787"/>
          </a:xfrm>
          <a:prstGeom prst="rect">
            <a:avLst/>
          </a:prstGeom>
        </p:spPr>
      </p:pic>
      <p:sp>
        <p:nvSpPr>
          <p:cNvPr id="122" name="TextBox 121">
            <a:extLst>
              <a:ext uri="{FF2B5EF4-FFF2-40B4-BE49-F238E27FC236}">
                <a16:creationId xmlns:a16="http://schemas.microsoft.com/office/drawing/2014/main" id="{1D0A3349-6DF2-6CBE-AF46-C9C133F9CFC6}"/>
              </a:ext>
            </a:extLst>
          </p:cNvPr>
          <p:cNvSpPr txBox="1"/>
          <p:nvPr/>
        </p:nvSpPr>
        <p:spPr>
          <a:xfrm>
            <a:off x="3023862" y="4963860"/>
            <a:ext cx="6739074" cy="1200329"/>
          </a:xfrm>
          <a:prstGeom prst="rect">
            <a:avLst/>
          </a:prstGeom>
          <a:noFill/>
        </p:spPr>
        <p:txBody>
          <a:bodyPr wrap="square">
            <a:spAutoFit/>
          </a:bodyPr>
          <a:lstStyle/>
          <a:p>
            <a:r>
              <a:rPr lang="vi-VN">
                <a:latin typeface="Quicksand"/>
              </a:rPr>
              <a:t>Đối với các trường hợp (En-De, En-Zh), các mô hình mBART25 Doc-MT hoạt động tốt hơn so với chính chúng được tinh chỉnh ở cấp độ câu.</a:t>
            </a:r>
          </a:p>
          <a:p>
            <a:r>
              <a:rPr lang="vi-VN">
                <a:latin typeface="Quicksand"/>
              </a:rPr>
              <a:t>Khoảng cách hiệu suất lớn như vậy cho thấy rằng đào tạo trước là rất quan trọng đối với hiệu suất ở cấp độ tài liệu</a:t>
            </a:r>
          </a:p>
        </p:txBody>
      </p:sp>
    </p:spTree>
    <p:extLst>
      <p:ext uri="{BB962C8B-B14F-4D97-AF65-F5344CB8AC3E}">
        <p14:creationId xmlns:p14="http://schemas.microsoft.com/office/powerpoint/2010/main" val="383732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ítulo 1">
            <a:extLst>
              <a:ext uri="{FF2B5EF4-FFF2-40B4-BE49-F238E27FC236}">
                <a16:creationId xmlns:a16="http://schemas.microsoft.com/office/drawing/2014/main" id="{B7A5E695-21D2-46ED-7AAB-3DC5D87B9EA9}"/>
              </a:ext>
            </a:extLst>
          </p:cNvPr>
          <p:cNvSpPr>
            <a:spLocks noGrp="1"/>
          </p:cNvSpPr>
          <p:nvPr>
            <p:ph type="title"/>
          </p:nvPr>
        </p:nvSpPr>
        <p:spPr>
          <a:xfrm>
            <a:off x="275278" y="247539"/>
            <a:ext cx="9191829" cy="651718"/>
          </a:xfrm>
        </p:spPr>
        <p:txBody>
          <a:bodyPr>
            <a:normAutofit/>
          </a:bodyPr>
          <a:lstStyle/>
          <a:p>
            <a:r>
              <a:rPr lang="es-ES" err="1"/>
              <a:t>Unsupervised</a:t>
            </a:r>
            <a:r>
              <a:rPr lang="es-ES"/>
              <a:t> Machine Translation</a:t>
            </a:r>
          </a:p>
        </p:txBody>
      </p:sp>
      <p:sp>
        <p:nvSpPr>
          <p:cNvPr id="18" name="Forma libre 40">
            <a:extLst>
              <a:ext uri="{FF2B5EF4-FFF2-40B4-BE49-F238E27FC236}">
                <a16:creationId xmlns:a16="http://schemas.microsoft.com/office/drawing/2014/main" id="{5B3581C1-5F02-0EF3-602A-4A2B460A336C}"/>
              </a:ext>
            </a:extLst>
          </p:cNvPr>
          <p:cNvSpPr/>
          <p:nvPr/>
        </p:nvSpPr>
        <p:spPr>
          <a:xfrm>
            <a:off x="6618" y="1543762"/>
            <a:ext cx="12185382" cy="970234"/>
          </a:xfrm>
          <a:custGeom>
            <a:avLst/>
            <a:gdLst>
              <a:gd name="connsiteX0" fmla="*/ 0 w 12276307"/>
              <a:gd name="connsiteY0" fmla="*/ 836579 h 917078"/>
              <a:gd name="connsiteX1" fmla="*/ 3297677 w 12276307"/>
              <a:gd name="connsiteY1" fmla="*/ 836579 h 917078"/>
              <a:gd name="connsiteX2" fmla="*/ 6332707 w 12276307"/>
              <a:gd name="connsiteY2" fmla="*/ 0 h 917078"/>
              <a:gd name="connsiteX3" fmla="*/ 9153728 w 12276307"/>
              <a:gd name="connsiteY3" fmla="*/ 836579 h 917078"/>
              <a:gd name="connsiteX4" fmla="*/ 12276307 w 12276307"/>
              <a:gd name="connsiteY4" fmla="*/ 846306 h 917078"/>
              <a:gd name="connsiteX0" fmla="*/ 0 w 12237397"/>
              <a:gd name="connsiteY0" fmla="*/ 330741 h 894484"/>
              <a:gd name="connsiteX1" fmla="*/ 3258767 w 12237397"/>
              <a:gd name="connsiteY1" fmla="*/ 836579 h 894484"/>
              <a:gd name="connsiteX2" fmla="*/ 6293797 w 12237397"/>
              <a:gd name="connsiteY2" fmla="*/ 0 h 894484"/>
              <a:gd name="connsiteX3" fmla="*/ 9114818 w 12237397"/>
              <a:gd name="connsiteY3" fmla="*/ 836579 h 894484"/>
              <a:gd name="connsiteX4" fmla="*/ 12237397 w 12237397"/>
              <a:gd name="connsiteY4" fmla="*/ 846306 h 894484"/>
              <a:gd name="connsiteX0" fmla="*/ 0 w 12237397"/>
              <a:gd name="connsiteY0" fmla="*/ 330741 h 894484"/>
              <a:gd name="connsiteX1" fmla="*/ 3258767 w 12237397"/>
              <a:gd name="connsiteY1" fmla="*/ 836579 h 894484"/>
              <a:gd name="connsiteX2" fmla="*/ 6293797 w 12237397"/>
              <a:gd name="connsiteY2" fmla="*/ 0 h 894484"/>
              <a:gd name="connsiteX3" fmla="*/ 9114818 w 12237397"/>
              <a:gd name="connsiteY3" fmla="*/ 836579 h 894484"/>
              <a:gd name="connsiteX4" fmla="*/ 12237397 w 12237397"/>
              <a:gd name="connsiteY4" fmla="*/ 846306 h 894484"/>
              <a:gd name="connsiteX0" fmla="*/ 0 w 12266580"/>
              <a:gd name="connsiteY0" fmla="*/ 214009 h 894484"/>
              <a:gd name="connsiteX1" fmla="*/ 3287950 w 12266580"/>
              <a:gd name="connsiteY1" fmla="*/ 836579 h 894484"/>
              <a:gd name="connsiteX2" fmla="*/ 6322980 w 12266580"/>
              <a:gd name="connsiteY2" fmla="*/ 0 h 894484"/>
              <a:gd name="connsiteX3" fmla="*/ 9144001 w 12266580"/>
              <a:gd name="connsiteY3" fmla="*/ 836579 h 894484"/>
              <a:gd name="connsiteX4" fmla="*/ 12266580 w 12266580"/>
              <a:gd name="connsiteY4" fmla="*/ 846306 h 894484"/>
              <a:gd name="connsiteX0" fmla="*/ 0 w 12266580"/>
              <a:gd name="connsiteY0" fmla="*/ 214030 h 917746"/>
              <a:gd name="connsiteX1" fmla="*/ 3287950 w 12266580"/>
              <a:gd name="connsiteY1" fmla="*/ 836600 h 917746"/>
              <a:gd name="connsiteX2" fmla="*/ 6322980 w 12266580"/>
              <a:gd name="connsiteY2" fmla="*/ 21 h 917746"/>
              <a:gd name="connsiteX3" fmla="*/ 9036997 w 12266580"/>
              <a:gd name="connsiteY3" fmla="*/ 865783 h 917746"/>
              <a:gd name="connsiteX4" fmla="*/ 12266580 w 12266580"/>
              <a:gd name="connsiteY4" fmla="*/ 846327 h 917746"/>
              <a:gd name="connsiteX0" fmla="*/ 0 w 12159576"/>
              <a:gd name="connsiteY0" fmla="*/ 214030 h 887503"/>
              <a:gd name="connsiteX1" fmla="*/ 3287950 w 12159576"/>
              <a:gd name="connsiteY1" fmla="*/ 836600 h 887503"/>
              <a:gd name="connsiteX2" fmla="*/ 6322980 w 12159576"/>
              <a:gd name="connsiteY2" fmla="*/ 21 h 887503"/>
              <a:gd name="connsiteX3" fmla="*/ 9036997 w 12159576"/>
              <a:gd name="connsiteY3" fmla="*/ 865783 h 887503"/>
              <a:gd name="connsiteX4" fmla="*/ 12159576 w 12159576"/>
              <a:gd name="connsiteY4" fmla="*/ 447493 h 887503"/>
              <a:gd name="connsiteX0" fmla="*/ 0 w 12159576"/>
              <a:gd name="connsiteY0" fmla="*/ 214030 h 901044"/>
              <a:gd name="connsiteX1" fmla="*/ 3287950 w 12159576"/>
              <a:gd name="connsiteY1" fmla="*/ 836600 h 901044"/>
              <a:gd name="connsiteX2" fmla="*/ 6322980 w 12159576"/>
              <a:gd name="connsiteY2" fmla="*/ 21 h 901044"/>
              <a:gd name="connsiteX3" fmla="*/ 9036997 w 12159576"/>
              <a:gd name="connsiteY3" fmla="*/ 865783 h 901044"/>
              <a:gd name="connsiteX4" fmla="*/ 12159576 w 12159576"/>
              <a:gd name="connsiteY4" fmla="*/ 447493 h 901044"/>
              <a:gd name="connsiteX0" fmla="*/ 0 w 12140121"/>
              <a:gd name="connsiteY0" fmla="*/ 214030 h 888092"/>
              <a:gd name="connsiteX1" fmla="*/ 3287950 w 12140121"/>
              <a:gd name="connsiteY1" fmla="*/ 836600 h 888092"/>
              <a:gd name="connsiteX2" fmla="*/ 6322980 w 12140121"/>
              <a:gd name="connsiteY2" fmla="*/ 21 h 888092"/>
              <a:gd name="connsiteX3" fmla="*/ 9036997 w 12140121"/>
              <a:gd name="connsiteY3" fmla="*/ 865783 h 888092"/>
              <a:gd name="connsiteX4" fmla="*/ 12140121 w 12140121"/>
              <a:gd name="connsiteY4" fmla="*/ 194574 h 888092"/>
              <a:gd name="connsiteX0" fmla="*/ 0 w 12179032"/>
              <a:gd name="connsiteY0" fmla="*/ 214030 h 885544"/>
              <a:gd name="connsiteX1" fmla="*/ 3287950 w 12179032"/>
              <a:gd name="connsiteY1" fmla="*/ 836600 h 885544"/>
              <a:gd name="connsiteX2" fmla="*/ 6322980 w 12179032"/>
              <a:gd name="connsiteY2" fmla="*/ 21 h 885544"/>
              <a:gd name="connsiteX3" fmla="*/ 9036997 w 12179032"/>
              <a:gd name="connsiteY3" fmla="*/ 865783 h 885544"/>
              <a:gd name="connsiteX4" fmla="*/ 12179032 w 12179032"/>
              <a:gd name="connsiteY4" fmla="*/ 107025 h 885544"/>
              <a:gd name="connsiteX0" fmla="*/ 0 w 12179032"/>
              <a:gd name="connsiteY0" fmla="*/ 214030 h 890566"/>
              <a:gd name="connsiteX1" fmla="*/ 3287950 w 12179032"/>
              <a:gd name="connsiteY1" fmla="*/ 836600 h 890566"/>
              <a:gd name="connsiteX2" fmla="*/ 6322980 w 12179032"/>
              <a:gd name="connsiteY2" fmla="*/ 21 h 890566"/>
              <a:gd name="connsiteX3" fmla="*/ 9036997 w 12179032"/>
              <a:gd name="connsiteY3" fmla="*/ 865783 h 890566"/>
              <a:gd name="connsiteX4" fmla="*/ 12179032 w 12179032"/>
              <a:gd name="connsiteY4" fmla="*/ 262667 h 890566"/>
              <a:gd name="connsiteX0" fmla="*/ 0 w 12179032"/>
              <a:gd name="connsiteY0" fmla="*/ 214030 h 887874"/>
              <a:gd name="connsiteX1" fmla="*/ 3287950 w 12179032"/>
              <a:gd name="connsiteY1" fmla="*/ 836600 h 887874"/>
              <a:gd name="connsiteX2" fmla="*/ 6322980 w 12179032"/>
              <a:gd name="connsiteY2" fmla="*/ 21 h 887874"/>
              <a:gd name="connsiteX3" fmla="*/ 9036997 w 12179032"/>
              <a:gd name="connsiteY3" fmla="*/ 865783 h 887874"/>
              <a:gd name="connsiteX4" fmla="*/ 12179032 w 12179032"/>
              <a:gd name="connsiteY4" fmla="*/ 262667 h 887874"/>
              <a:gd name="connsiteX0" fmla="*/ 0 w 12179032"/>
              <a:gd name="connsiteY0" fmla="*/ 301578 h 975422"/>
              <a:gd name="connsiteX1" fmla="*/ 3287950 w 12179032"/>
              <a:gd name="connsiteY1" fmla="*/ 924148 h 975422"/>
              <a:gd name="connsiteX2" fmla="*/ 6322980 w 12179032"/>
              <a:gd name="connsiteY2" fmla="*/ 20 h 975422"/>
              <a:gd name="connsiteX3" fmla="*/ 9036997 w 12179032"/>
              <a:gd name="connsiteY3" fmla="*/ 953331 h 975422"/>
              <a:gd name="connsiteX4" fmla="*/ 12179032 w 12179032"/>
              <a:gd name="connsiteY4" fmla="*/ 350215 h 975422"/>
              <a:gd name="connsiteX0" fmla="*/ 0 w 12179032"/>
              <a:gd name="connsiteY0" fmla="*/ 301578 h 969935"/>
              <a:gd name="connsiteX1" fmla="*/ 3287950 w 12179032"/>
              <a:gd name="connsiteY1" fmla="*/ 924148 h 969935"/>
              <a:gd name="connsiteX2" fmla="*/ 6322980 w 12179032"/>
              <a:gd name="connsiteY2" fmla="*/ 20 h 969935"/>
              <a:gd name="connsiteX3" fmla="*/ 9036997 w 12179032"/>
              <a:gd name="connsiteY3" fmla="*/ 953331 h 969935"/>
              <a:gd name="connsiteX4" fmla="*/ 12179032 w 12179032"/>
              <a:gd name="connsiteY4" fmla="*/ 350215 h 969935"/>
              <a:gd name="connsiteX0" fmla="*/ 0 w 12185382"/>
              <a:gd name="connsiteY0" fmla="*/ 301578 h 970234"/>
              <a:gd name="connsiteX1" fmla="*/ 3287950 w 12185382"/>
              <a:gd name="connsiteY1" fmla="*/ 924148 h 970234"/>
              <a:gd name="connsiteX2" fmla="*/ 6322980 w 12185382"/>
              <a:gd name="connsiteY2" fmla="*/ 20 h 970234"/>
              <a:gd name="connsiteX3" fmla="*/ 9036997 w 12185382"/>
              <a:gd name="connsiteY3" fmla="*/ 953331 h 970234"/>
              <a:gd name="connsiteX4" fmla="*/ 12185382 w 12185382"/>
              <a:gd name="connsiteY4" fmla="*/ 366090 h 97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382" h="970234">
                <a:moveTo>
                  <a:pt x="0" y="301578"/>
                </a:moveTo>
                <a:cubicBezTo>
                  <a:pt x="897377" y="896586"/>
                  <a:pt x="2234120" y="974408"/>
                  <a:pt x="3287950" y="924148"/>
                </a:cubicBezTo>
                <a:cubicBezTo>
                  <a:pt x="4341780" y="873888"/>
                  <a:pt x="5364806" y="-4844"/>
                  <a:pt x="6322980" y="20"/>
                </a:cubicBezTo>
                <a:cubicBezTo>
                  <a:pt x="7281154" y="4884"/>
                  <a:pt x="8046397" y="812280"/>
                  <a:pt x="9036997" y="953331"/>
                </a:cubicBezTo>
                <a:cubicBezTo>
                  <a:pt x="10027597" y="1094382"/>
                  <a:pt x="11761418" y="304550"/>
                  <a:pt x="12185382" y="366090"/>
                </a:cubicBez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9" name="CuadroTexto 5">
            <a:extLst>
              <a:ext uri="{FF2B5EF4-FFF2-40B4-BE49-F238E27FC236}">
                <a16:creationId xmlns:a16="http://schemas.microsoft.com/office/drawing/2014/main" id="{96D0192C-310C-4745-A390-1E567C2E81DC}"/>
              </a:ext>
            </a:extLst>
          </p:cNvPr>
          <p:cNvSpPr txBox="1"/>
          <p:nvPr/>
        </p:nvSpPr>
        <p:spPr>
          <a:xfrm>
            <a:off x="176775" y="3194505"/>
            <a:ext cx="3560323" cy="2128340"/>
          </a:xfrm>
          <a:prstGeom prst="rect">
            <a:avLst/>
          </a:prstGeom>
          <a:noFill/>
        </p:spPr>
        <p:txBody>
          <a:bodyPr wrap="square" rtlCol="0">
            <a:spAutoFit/>
          </a:bodyPr>
          <a:lstStyle/>
          <a:p>
            <a:pPr lvl="0" algn="just">
              <a:lnSpc>
                <a:spcPct val="106000"/>
              </a:lnSpc>
              <a:spcAft>
                <a:spcPts val="800"/>
              </a:spcAft>
            </a:pPr>
            <a:r>
              <a:rPr lang="en-US" sz="1800">
                <a:effectLst/>
                <a:latin typeface="Quicksand"/>
                <a:ea typeface="Calibri" panose="020F0502020204030204" pitchFamily="34" charset="0"/>
                <a:cs typeface="Calibri" panose="020F0502020204030204" pitchFamily="34" charset="0"/>
              </a:rPr>
              <a:t>Không có bất </a:t>
            </a:r>
            <a:r>
              <a:rPr lang="en-US" sz="1800" err="1">
                <a:effectLst/>
                <a:latin typeface="Quicksand"/>
                <a:ea typeface="Calibri" panose="020F0502020204030204" pitchFamily="34" charset="0"/>
                <a:cs typeface="Calibri" panose="020F0502020204030204" pitchFamily="34" charset="0"/>
              </a:rPr>
              <a:t>kỳ</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câu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nào. </a:t>
            </a:r>
            <a:r>
              <a:rPr lang="en-US" sz="1800" err="1">
                <a:effectLst/>
                <a:latin typeface="Quicksand"/>
                <a:ea typeface="Calibri" panose="020F0502020204030204" pitchFamily="34" charset="0"/>
                <a:cs typeface="Calibri" panose="020F0502020204030204" pitchFamily="34" charset="0"/>
              </a:rPr>
              <a:t>Một</a:t>
            </a:r>
            <a:r>
              <a:rPr lang="en-US" sz="1800">
                <a:effectLst/>
                <a:latin typeface="Quicksand"/>
                <a:ea typeface="Calibri" panose="020F0502020204030204" pitchFamily="34" charset="0"/>
                <a:cs typeface="Calibri" panose="020F0502020204030204" pitchFamily="34" charset="0"/>
              </a:rPr>
              <a:t> giải pháp </a:t>
            </a:r>
            <a:r>
              <a:rPr lang="en-US" sz="1800" err="1">
                <a:effectLst/>
                <a:latin typeface="Quicksand"/>
                <a:ea typeface="Calibri" panose="020F0502020204030204" pitchFamily="34" charset="0"/>
                <a:cs typeface="Calibri" panose="020F0502020204030204" pitchFamily="34" charset="0"/>
              </a:rPr>
              <a:t>thông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thường</a:t>
            </a:r>
            <a:r>
              <a:rPr lang="en-US" sz="1800">
                <a:effectLst/>
                <a:latin typeface="Quicksand"/>
                <a:ea typeface="Calibri" panose="020F0502020204030204" pitchFamily="34" charset="0"/>
                <a:cs typeface="Calibri" panose="020F0502020204030204" pitchFamily="34" charset="0"/>
              </a:rPr>
              <a:t> là học từ việc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ngược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Artetxe</a:t>
            </a:r>
            <a:r>
              <a:rPr lang="en-US" sz="1800">
                <a:effectLst/>
                <a:latin typeface="Quicksand"/>
                <a:ea typeface="Calibri" panose="020F0502020204030204" pitchFamily="34" charset="0"/>
                <a:cs typeface="Calibri" panose="020F0502020204030204" pitchFamily="34" charset="0"/>
              </a:rPr>
              <a:t> et al., 2017; </a:t>
            </a:r>
            <a:r>
              <a:rPr lang="en-US" sz="1800" err="1">
                <a:effectLst/>
                <a:latin typeface="Quicksand"/>
                <a:ea typeface="Calibri" panose="020F0502020204030204" pitchFamily="34" charset="0"/>
                <a:cs typeface="Calibri" panose="020F0502020204030204" pitchFamily="34" charset="0"/>
              </a:rPr>
              <a:t>Lample</a:t>
            </a:r>
            <a:r>
              <a:rPr lang="en-US" sz="1800">
                <a:effectLst/>
                <a:latin typeface="Quicksand"/>
                <a:ea typeface="Calibri" panose="020F0502020204030204" pitchFamily="34" charset="0"/>
                <a:cs typeface="Calibri" panose="020F0502020204030204" pitchFamily="34" charset="0"/>
              </a:rPr>
              <a:t> et al., 2018c),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thấy </a:t>
            </a:r>
            <a:r>
              <a:rPr lang="en-US" sz="1800" err="1">
                <a:effectLst/>
                <a:latin typeface="Quicksand"/>
                <a:ea typeface="Calibri" panose="020F0502020204030204" pitchFamily="34" charset="0"/>
                <a:cs typeface="Calibri" panose="020F0502020204030204" pitchFamily="34" charset="0"/>
              </a:rPr>
              <a:t>mBART</a:t>
            </a:r>
            <a:r>
              <a:rPr lang="en-US" sz="1800">
                <a:effectLst/>
                <a:latin typeface="Quicksand"/>
                <a:ea typeface="Calibri" panose="020F0502020204030204" pitchFamily="34" charset="0"/>
                <a:cs typeface="Calibri" panose="020F0502020204030204" pitchFamily="34" charset="0"/>
              </a:rPr>
              <a:t> cung cấp </a:t>
            </a:r>
            <a:r>
              <a:rPr lang="en-US" sz="1800" err="1">
                <a:effectLst/>
                <a:latin typeface="Quicksand"/>
                <a:ea typeface="Calibri" panose="020F0502020204030204" pitchFamily="34" charset="0"/>
                <a:cs typeface="Calibri" panose="020F0502020204030204" pitchFamily="34" charset="0"/>
              </a:rPr>
              <a:t>một</a:t>
            </a:r>
            <a:r>
              <a:rPr lang="en-US" sz="1800">
                <a:effectLst/>
                <a:latin typeface="Quicksand"/>
                <a:ea typeface="Calibri" panose="020F0502020204030204" pitchFamily="34" charset="0"/>
                <a:cs typeface="Calibri" panose="020F0502020204030204" pitchFamily="34" charset="0"/>
              </a:rPr>
              <a:t> phương pháp </a:t>
            </a:r>
            <a:r>
              <a:rPr lang="en-US" sz="1800" err="1">
                <a:effectLst/>
                <a:latin typeface="Quicksand"/>
                <a:ea typeface="Calibri" panose="020F0502020204030204" pitchFamily="34" charset="0"/>
                <a:cs typeface="Calibri" panose="020F0502020204030204" pitchFamily="34" charset="0"/>
              </a:rPr>
              <a:t>khởi</a:t>
            </a:r>
            <a:r>
              <a:rPr lang="en-US" sz="1800">
                <a:effectLst/>
                <a:latin typeface="Quicksand"/>
                <a:ea typeface="Calibri" panose="020F0502020204030204" pitchFamily="34" charset="0"/>
                <a:cs typeface="Calibri" panose="020F0502020204030204" pitchFamily="34" charset="0"/>
              </a:rPr>
              <a:t> tạo đơn giản và </a:t>
            </a:r>
            <a:r>
              <a:rPr lang="en-US" sz="1800" err="1">
                <a:effectLst/>
                <a:latin typeface="Quicksand"/>
                <a:ea typeface="Calibri" panose="020F0502020204030204" pitchFamily="34" charset="0"/>
                <a:cs typeface="Calibri" panose="020F0502020204030204" pitchFamily="34" charset="0"/>
              </a:rPr>
              <a:t>hiệu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những</a:t>
            </a:r>
            <a:r>
              <a:rPr lang="en-US" sz="1800">
                <a:effectLst/>
                <a:latin typeface="Quicksand"/>
                <a:ea typeface="Calibri" panose="020F0502020204030204" pitchFamily="34" charset="0"/>
                <a:cs typeface="Calibri" panose="020F0502020204030204" pitchFamily="34" charset="0"/>
              </a:rPr>
              <a:t> phương pháp này.</a:t>
            </a:r>
            <a:endParaRPr lang="en-US" sz="1800">
              <a:effectLst/>
              <a:latin typeface="Quicksand"/>
              <a:ea typeface="Calibri" panose="020F0502020204030204" pitchFamily="34" charset="0"/>
            </a:endParaRPr>
          </a:p>
        </p:txBody>
      </p:sp>
      <p:sp>
        <p:nvSpPr>
          <p:cNvPr id="20" name="Elipse 14">
            <a:extLst>
              <a:ext uri="{FF2B5EF4-FFF2-40B4-BE49-F238E27FC236}">
                <a16:creationId xmlns:a16="http://schemas.microsoft.com/office/drawing/2014/main" id="{D18F9354-A384-4A4D-8A14-29D8361775B0}"/>
              </a:ext>
            </a:extLst>
          </p:cNvPr>
          <p:cNvSpPr/>
          <p:nvPr/>
        </p:nvSpPr>
        <p:spPr>
          <a:xfrm>
            <a:off x="1310045" y="1597752"/>
            <a:ext cx="1473743" cy="1473743"/>
          </a:xfrm>
          <a:prstGeom prst="ellipse">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1" name="Elipse 37">
            <a:extLst>
              <a:ext uri="{FF2B5EF4-FFF2-40B4-BE49-F238E27FC236}">
                <a16:creationId xmlns:a16="http://schemas.microsoft.com/office/drawing/2014/main" id="{C6C44AF9-9B1B-22D2-F805-2251D6423E20}"/>
              </a:ext>
            </a:extLst>
          </p:cNvPr>
          <p:cNvSpPr/>
          <p:nvPr/>
        </p:nvSpPr>
        <p:spPr>
          <a:xfrm>
            <a:off x="9216213" y="1672498"/>
            <a:ext cx="1473743" cy="1473743"/>
          </a:xfrm>
          <a:prstGeom prst="ellipse">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3" name="CuadroTexto 38">
            <a:extLst>
              <a:ext uri="{FF2B5EF4-FFF2-40B4-BE49-F238E27FC236}">
                <a16:creationId xmlns:a16="http://schemas.microsoft.com/office/drawing/2014/main" id="{05FA48D2-BE21-A60E-9006-BF595DC4E6F4}"/>
              </a:ext>
            </a:extLst>
          </p:cNvPr>
          <p:cNvSpPr txBox="1"/>
          <p:nvPr/>
        </p:nvSpPr>
        <p:spPr>
          <a:xfrm>
            <a:off x="7981449" y="3269251"/>
            <a:ext cx="3917002" cy="1834733"/>
          </a:xfrm>
          <a:prstGeom prst="rect">
            <a:avLst/>
          </a:prstGeom>
          <a:noFill/>
        </p:spPr>
        <p:txBody>
          <a:bodyPr wrap="square" rtlCol="0">
            <a:spAutoFit/>
          </a:bodyPr>
          <a:lstStyle/>
          <a:p>
            <a:pPr lvl="0" algn="just">
              <a:lnSpc>
                <a:spcPct val="106000"/>
              </a:lnSpc>
              <a:spcAft>
                <a:spcPts val="800"/>
              </a:spcAft>
            </a:pPr>
            <a:r>
              <a:rPr lang="en-US" sz="1800">
                <a:effectLst/>
                <a:latin typeface="Quicksand"/>
                <a:ea typeface="Calibri" panose="020F0502020204030204" pitchFamily="34" charset="0"/>
                <a:cs typeface="Calibri" panose="020F0502020204030204" pitchFamily="34" charset="0"/>
              </a:rPr>
              <a:t>Không có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câu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đích</a:t>
            </a:r>
            <a:r>
              <a:rPr lang="en-US" sz="1800">
                <a:effectLst/>
                <a:latin typeface="Quicksand"/>
                <a:ea typeface="Calibri" panose="020F0502020204030204" pitchFamily="34" charset="0"/>
                <a:cs typeface="Calibri" panose="020F0502020204030204" pitchFamily="34" charset="0"/>
              </a:rPr>
              <a:t>, nhưng có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câu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để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từ </a:t>
            </a:r>
            <a:r>
              <a:rPr lang="en-US" sz="1800" err="1">
                <a:effectLst/>
                <a:latin typeface="Quicksand"/>
                <a:ea typeface="Calibri" panose="020F0502020204030204" pitchFamily="34" charset="0"/>
                <a:cs typeface="Calibri" panose="020F0502020204030204" pitchFamily="34" charset="0"/>
              </a:rPr>
              <a:t>một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khác sang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đích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mBART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hỗ</a:t>
            </a:r>
            <a:r>
              <a:rPr lang="en-US" sz="1800">
                <a:effectLst/>
                <a:latin typeface="Quicksand"/>
                <a:ea typeface="Calibri" panose="020F0502020204030204" pitchFamily="34" charset="0"/>
                <a:cs typeface="Calibri" panose="020F0502020204030204" pitchFamily="34" charset="0"/>
              </a:rPr>
              <a:t> trợ chuyển </a:t>
            </a:r>
            <a:r>
              <a:rPr lang="en-US" sz="1800" err="1">
                <a:effectLst/>
                <a:latin typeface="Quicksand"/>
                <a:ea typeface="Calibri" panose="020F0502020204030204" pitchFamily="34" charset="0"/>
                <a:cs typeface="Calibri" panose="020F0502020204030204" pitchFamily="34" charset="0"/>
              </a:rPr>
              <a:t>giao</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hiệu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ngay</a:t>
            </a:r>
            <a:r>
              <a:rPr lang="en-US" sz="1800">
                <a:effectLst/>
                <a:latin typeface="Quicksand"/>
                <a:ea typeface="Calibri" panose="020F0502020204030204" pitchFamily="34" charset="0"/>
                <a:cs typeface="Calibri" panose="020F0502020204030204" pitchFamily="34" charset="0"/>
              </a:rPr>
              <a:t> cả </a:t>
            </a:r>
            <a:r>
              <a:rPr lang="en-US" sz="1800" err="1">
                <a:effectLst/>
                <a:latin typeface="Quicksand"/>
                <a:ea typeface="Calibri" panose="020F0502020204030204" pitchFamily="34" charset="0"/>
                <a:cs typeface="Calibri" panose="020F0502020204030204" pitchFamily="34" charset="0"/>
              </a:rPr>
              <a:t>khi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nguồn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có bất </a:t>
            </a:r>
            <a:r>
              <a:rPr lang="en-US" sz="1800" err="1">
                <a:effectLst/>
                <a:latin typeface="Quicksand"/>
                <a:ea typeface="Calibri" panose="020F0502020204030204" pitchFamily="34" charset="0"/>
                <a:cs typeface="Calibri" panose="020F0502020204030204" pitchFamily="34" charset="0"/>
              </a:rPr>
              <a:t>kỳ</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câu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nào.</a:t>
            </a:r>
            <a:endParaRPr lang="en-US" sz="1800">
              <a:effectLst/>
              <a:latin typeface="Quicksand"/>
              <a:ea typeface="Calibri" panose="020F0502020204030204" pitchFamily="34" charset="0"/>
            </a:endParaRPr>
          </a:p>
        </p:txBody>
      </p:sp>
      <p:grpSp>
        <p:nvGrpSpPr>
          <p:cNvPr id="24" name="Gráfico 626">
            <a:extLst>
              <a:ext uri="{FF2B5EF4-FFF2-40B4-BE49-F238E27FC236}">
                <a16:creationId xmlns:a16="http://schemas.microsoft.com/office/drawing/2014/main" id="{182C1188-1BAC-04AC-401D-FEA1314B1738}"/>
              </a:ext>
            </a:extLst>
          </p:cNvPr>
          <p:cNvGrpSpPr/>
          <p:nvPr/>
        </p:nvGrpSpPr>
        <p:grpSpPr>
          <a:xfrm>
            <a:off x="1602529" y="1861818"/>
            <a:ext cx="876325" cy="863876"/>
            <a:chOff x="2172909" y="158846"/>
            <a:chExt cx="1772014" cy="1746835"/>
          </a:xfrm>
          <a:solidFill>
            <a:srgbClr val="262626"/>
          </a:solidFill>
        </p:grpSpPr>
        <p:sp>
          <p:nvSpPr>
            <p:cNvPr id="25" name="Forma libre 55">
              <a:extLst>
                <a:ext uri="{FF2B5EF4-FFF2-40B4-BE49-F238E27FC236}">
                  <a16:creationId xmlns:a16="http://schemas.microsoft.com/office/drawing/2014/main" id="{D29B9647-A2AE-FCC9-87A4-345ABDA73C4C}"/>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56">
              <a:extLst>
                <a:ext uri="{FF2B5EF4-FFF2-40B4-BE49-F238E27FC236}">
                  <a16:creationId xmlns:a16="http://schemas.microsoft.com/office/drawing/2014/main" id="{C1C193B0-2B1F-7E53-8BFB-2ADA546C21DB}"/>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57">
              <a:extLst>
                <a:ext uri="{FF2B5EF4-FFF2-40B4-BE49-F238E27FC236}">
                  <a16:creationId xmlns:a16="http://schemas.microsoft.com/office/drawing/2014/main" id="{FBD9E194-E406-7DCD-4C4D-797993E3B879}"/>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58">
              <a:extLst>
                <a:ext uri="{FF2B5EF4-FFF2-40B4-BE49-F238E27FC236}">
                  <a16:creationId xmlns:a16="http://schemas.microsoft.com/office/drawing/2014/main" id="{F34055CE-B29D-1FEB-3D45-D3C320DF1C24}"/>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59">
              <a:extLst>
                <a:ext uri="{FF2B5EF4-FFF2-40B4-BE49-F238E27FC236}">
                  <a16:creationId xmlns:a16="http://schemas.microsoft.com/office/drawing/2014/main" id="{27F541C5-54B4-4FEF-5C1F-256CC4A3E6BE}"/>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60">
              <a:extLst>
                <a:ext uri="{FF2B5EF4-FFF2-40B4-BE49-F238E27FC236}">
                  <a16:creationId xmlns:a16="http://schemas.microsoft.com/office/drawing/2014/main" id="{585E455F-75B3-D7A3-4911-A82F957D763D}"/>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61">
              <a:extLst>
                <a:ext uri="{FF2B5EF4-FFF2-40B4-BE49-F238E27FC236}">
                  <a16:creationId xmlns:a16="http://schemas.microsoft.com/office/drawing/2014/main" id="{3178A13C-09EC-6830-DACE-6B823C26F882}"/>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62">
              <a:extLst>
                <a:ext uri="{FF2B5EF4-FFF2-40B4-BE49-F238E27FC236}">
                  <a16:creationId xmlns:a16="http://schemas.microsoft.com/office/drawing/2014/main" id="{AA6803C1-3DFB-219F-8926-1A76546BAA13}"/>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63">
              <a:extLst>
                <a:ext uri="{FF2B5EF4-FFF2-40B4-BE49-F238E27FC236}">
                  <a16:creationId xmlns:a16="http://schemas.microsoft.com/office/drawing/2014/main" id="{D898F2EC-156A-8FF8-7741-367BBDD88168}"/>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64">
              <a:extLst>
                <a:ext uri="{FF2B5EF4-FFF2-40B4-BE49-F238E27FC236}">
                  <a16:creationId xmlns:a16="http://schemas.microsoft.com/office/drawing/2014/main" id="{446305FF-41C8-CCFE-7CD8-59492BDFEFD3}"/>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65">
              <a:extLst>
                <a:ext uri="{FF2B5EF4-FFF2-40B4-BE49-F238E27FC236}">
                  <a16:creationId xmlns:a16="http://schemas.microsoft.com/office/drawing/2014/main" id="{8CB5AFFF-989D-0DED-4F0C-0CE144A7DD75}"/>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66">
              <a:extLst>
                <a:ext uri="{FF2B5EF4-FFF2-40B4-BE49-F238E27FC236}">
                  <a16:creationId xmlns:a16="http://schemas.microsoft.com/office/drawing/2014/main" id="{C12ECC08-DDB5-8EAC-AE1D-E913D91C35D6}"/>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67">
              <a:extLst>
                <a:ext uri="{FF2B5EF4-FFF2-40B4-BE49-F238E27FC236}">
                  <a16:creationId xmlns:a16="http://schemas.microsoft.com/office/drawing/2014/main" id="{452F9358-A196-FC8C-6AB3-22396EB5D2D9}"/>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68">
              <a:extLst>
                <a:ext uri="{FF2B5EF4-FFF2-40B4-BE49-F238E27FC236}">
                  <a16:creationId xmlns:a16="http://schemas.microsoft.com/office/drawing/2014/main" id="{7059F8F4-E2E4-B769-E269-A5BF6110C01A}"/>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9" name="Forma libre 69">
              <a:extLst>
                <a:ext uri="{FF2B5EF4-FFF2-40B4-BE49-F238E27FC236}">
                  <a16:creationId xmlns:a16="http://schemas.microsoft.com/office/drawing/2014/main" id="{EBF89A5D-A121-B753-32B1-516B6DA9107B}"/>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0" name="Forma libre 70">
              <a:extLst>
                <a:ext uri="{FF2B5EF4-FFF2-40B4-BE49-F238E27FC236}">
                  <a16:creationId xmlns:a16="http://schemas.microsoft.com/office/drawing/2014/main" id="{ED9933F5-8F9D-0850-BA09-9406B131D136}"/>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71">
              <a:extLst>
                <a:ext uri="{FF2B5EF4-FFF2-40B4-BE49-F238E27FC236}">
                  <a16:creationId xmlns:a16="http://schemas.microsoft.com/office/drawing/2014/main" id="{9890353B-B5EF-5FC5-924C-15A14F6974FF}"/>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72">
              <a:extLst>
                <a:ext uri="{FF2B5EF4-FFF2-40B4-BE49-F238E27FC236}">
                  <a16:creationId xmlns:a16="http://schemas.microsoft.com/office/drawing/2014/main" id="{FD4FF685-563F-27BC-0ACF-E80FD78BE96A}"/>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73">
              <a:extLst>
                <a:ext uri="{FF2B5EF4-FFF2-40B4-BE49-F238E27FC236}">
                  <a16:creationId xmlns:a16="http://schemas.microsoft.com/office/drawing/2014/main" id="{9246A65D-F56D-0BEA-CFE3-77BD76220303}"/>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74">
              <a:extLst>
                <a:ext uri="{FF2B5EF4-FFF2-40B4-BE49-F238E27FC236}">
                  <a16:creationId xmlns:a16="http://schemas.microsoft.com/office/drawing/2014/main" id="{19AFA439-AE97-189C-F740-172305AB7079}"/>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75">
              <a:extLst>
                <a:ext uri="{FF2B5EF4-FFF2-40B4-BE49-F238E27FC236}">
                  <a16:creationId xmlns:a16="http://schemas.microsoft.com/office/drawing/2014/main" id="{12662C8F-18A6-7170-7188-3A6B9B5E1A96}"/>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76">
              <a:extLst>
                <a:ext uri="{FF2B5EF4-FFF2-40B4-BE49-F238E27FC236}">
                  <a16:creationId xmlns:a16="http://schemas.microsoft.com/office/drawing/2014/main" id="{9533D7BF-B0BE-7933-042A-AFDD00C5C7BB}"/>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77">
              <a:extLst>
                <a:ext uri="{FF2B5EF4-FFF2-40B4-BE49-F238E27FC236}">
                  <a16:creationId xmlns:a16="http://schemas.microsoft.com/office/drawing/2014/main" id="{CF9DC54A-F4C8-52E1-AEE0-B74AE881D3E6}"/>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78">
              <a:extLst>
                <a:ext uri="{FF2B5EF4-FFF2-40B4-BE49-F238E27FC236}">
                  <a16:creationId xmlns:a16="http://schemas.microsoft.com/office/drawing/2014/main" id="{5E580A83-8181-8804-E7E6-2AF7972BF6AA}"/>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0" name="Forma libre 79">
              <a:extLst>
                <a:ext uri="{FF2B5EF4-FFF2-40B4-BE49-F238E27FC236}">
                  <a16:creationId xmlns:a16="http://schemas.microsoft.com/office/drawing/2014/main" id="{FD6624AF-FAB2-073D-BAB9-9C6D6C4C967B}"/>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1" name="Forma libre 80">
              <a:extLst>
                <a:ext uri="{FF2B5EF4-FFF2-40B4-BE49-F238E27FC236}">
                  <a16:creationId xmlns:a16="http://schemas.microsoft.com/office/drawing/2014/main" id="{A8F9BBC0-203D-F157-3990-36B88CC87979}"/>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81">
              <a:extLst>
                <a:ext uri="{FF2B5EF4-FFF2-40B4-BE49-F238E27FC236}">
                  <a16:creationId xmlns:a16="http://schemas.microsoft.com/office/drawing/2014/main" id="{8A9D027E-E669-AA4A-E5A9-E698B794A428}"/>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82">
              <a:extLst>
                <a:ext uri="{FF2B5EF4-FFF2-40B4-BE49-F238E27FC236}">
                  <a16:creationId xmlns:a16="http://schemas.microsoft.com/office/drawing/2014/main" id="{8F0A3869-46AD-86CE-B895-A9B64EDAF077}"/>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83">
              <a:extLst>
                <a:ext uri="{FF2B5EF4-FFF2-40B4-BE49-F238E27FC236}">
                  <a16:creationId xmlns:a16="http://schemas.microsoft.com/office/drawing/2014/main" id="{AA102C2F-2A46-8E8C-1AE9-06A26CC76618}"/>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84">
              <a:extLst>
                <a:ext uri="{FF2B5EF4-FFF2-40B4-BE49-F238E27FC236}">
                  <a16:creationId xmlns:a16="http://schemas.microsoft.com/office/drawing/2014/main" id="{F32C789B-57F2-F95A-3340-FD3F4737BE3E}"/>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56" name="Gráfico 626">
            <a:extLst>
              <a:ext uri="{FF2B5EF4-FFF2-40B4-BE49-F238E27FC236}">
                <a16:creationId xmlns:a16="http://schemas.microsoft.com/office/drawing/2014/main" id="{828A56C7-7FE3-E0B8-FC1D-05671318E3DF}"/>
              </a:ext>
            </a:extLst>
          </p:cNvPr>
          <p:cNvGrpSpPr/>
          <p:nvPr/>
        </p:nvGrpSpPr>
        <p:grpSpPr>
          <a:xfrm>
            <a:off x="9565614" y="2186250"/>
            <a:ext cx="870109" cy="517626"/>
            <a:chOff x="2153485" y="2118106"/>
            <a:chExt cx="1738170" cy="1034034"/>
          </a:xfrm>
          <a:solidFill>
            <a:srgbClr val="262626"/>
          </a:solidFill>
        </p:grpSpPr>
        <p:sp>
          <p:nvSpPr>
            <p:cNvPr id="57" name="Forma libre 86">
              <a:extLst>
                <a:ext uri="{FF2B5EF4-FFF2-40B4-BE49-F238E27FC236}">
                  <a16:creationId xmlns:a16="http://schemas.microsoft.com/office/drawing/2014/main" id="{44F8DEE2-39C5-A26E-E694-E8C05B087333}"/>
                </a:ext>
              </a:extLst>
            </p:cNvPr>
            <p:cNvSpPr/>
            <p:nvPr/>
          </p:nvSpPr>
          <p:spPr>
            <a:xfrm>
              <a:off x="2153485" y="2118106"/>
              <a:ext cx="1738170" cy="1034034"/>
            </a:xfrm>
            <a:custGeom>
              <a:avLst/>
              <a:gdLst>
                <a:gd name="connsiteX0" fmla="*/ 299054 w 1738170"/>
                <a:gd name="connsiteY0" fmla="*/ 986357 h 1034034"/>
                <a:gd name="connsiteX1" fmla="*/ 70673 w 1738170"/>
                <a:gd name="connsiteY1" fmla="*/ 971723 h 1034034"/>
                <a:gd name="connsiteX2" fmla="*/ 41860 w 1738170"/>
                <a:gd name="connsiteY2" fmla="*/ 960158 h 1034034"/>
                <a:gd name="connsiteX3" fmla="*/ 23438 w 1738170"/>
                <a:gd name="connsiteY3" fmla="*/ 726255 h 1034034"/>
                <a:gd name="connsiteX4" fmla="*/ 26036 w 1738170"/>
                <a:gd name="connsiteY4" fmla="*/ 661112 h 1034034"/>
                <a:gd name="connsiteX5" fmla="*/ 32885 w 1738170"/>
                <a:gd name="connsiteY5" fmla="*/ 647186 h 1034034"/>
                <a:gd name="connsiteX6" fmla="*/ 33594 w 1738170"/>
                <a:gd name="connsiteY6" fmla="*/ 827747 h 1034034"/>
                <a:gd name="connsiteX7" fmla="*/ 48237 w 1738170"/>
                <a:gd name="connsiteY7" fmla="*/ 543098 h 1034034"/>
                <a:gd name="connsiteX8" fmla="*/ 59101 w 1738170"/>
                <a:gd name="connsiteY8" fmla="*/ 51926 h 1034034"/>
                <a:gd name="connsiteX9" fmla="*/ 75869 w 1738170"/>
                <a:gd name="connsiteY9" fmla="*/ 136896 h 1034034"/>
                <a:gd name="connsiteX10" fmla="*/ 86025 w 1738170"/>
                <a:gd name="connsiteY10" fmla="*/ 35168 h 1034034"/>
                <a:gd name="connsiteX11" fmla="*/ 250166 w 1738170"/>
                <a:gd name="connsiteY11" fmla="*/ 34224 h 1034034"/>
                <a:gd name="connsiteX12" fmla="*/ 396121 w 1738170"/>
                <a:gd name="connsiteY12" fmla="*/ 39417 h 1034034"/>
                <a:gd name="connsiteX13" fmla="*/ 1040641 w 1738170"/>
                <a:gd name="connsiteY13" fmla="*/ 82137 h 1034034"/>
                <a:gd name="connsiteX14" fmla="*/ 1075359 w 1738170"/>
                <a:gd name="connsiteY14" fmla="*/ 80013 h 1034034"/>
                <a:gd name="connsiteX15" fmla="*/ 1495513 w 1738170"/>
                <a:gd name="connsiteY15" fmla="*/ 95827 h 1034034"/>
                <a:gd name="connsiteX16" fmla="*/ 1697442 w 1738170"/>
                <a:gd name="connsiteY16" fmla="*/ 110933 h 1034034"/>
                <a:gd name="connsiteX17" fmla="*/ 1706416 w 1738170"/>
                <a:gd name="connsiteY17" fmla="*/ 161915 h 1034034"/>
                <a:gd name="connsiteX18" fmla="*/ 1698386 w 1738170"/>
                <a:gd name="connsiteY18" fmla="*/ 325717 h 1034034"/>
                <a:gd name="connsiteX19" fmla="*/ 1713029 w 1738170"/>
                <a:gd name="connsiteY19" fmla="*/ 283232 h 1034034"/>
                <a:gd name="connsiteX20" fmla="*/ 1718461 w 1738170"/>
                <a:gd name="connsiteY20" fmla="*/ 297394 h 1034034"/>
                <a:gd name="connsiteX21" fmla="*/ 1726491 w 1738170"/>
                <a:gd name="connsiteY21" fmla="*/ 525396 h 1034034"/>
                <a:gd name="connsiteX22" fmla="*/ 1709487 w 1738170"/>
                <a:gd name="connsiteY22" fmla="*/ 595024 h 1034034"/>
                <a:gd name="connsiteX23" fmla="*/ 1700512 w 1738170"/>
                <a:gd name="connsiteY23" fmla="*/ 783374 h 1034034"/>
                <a:gd name="connsiteX24" fmla="*/ 1699331 w 1738170"/>
                <a:gd name="connsiteY24" fmla="*/ 979276 h 1034034"/>
                <a:gd name="connsiteX25" fmla="*/ 1646192 w 1738170"/>
                <a:gd name="connsiteY25" fmla="*/ 996742 h 1034034"/>
                <a:gd name="connsiteX26" fmla="*/ 1479217 w 1738170"/>
                <a:gd name="connsiteY26" fmla="*/ 998866 h 1034034"/>
                <a:gd name="connsiteX27" fmla="*/ 1092836 w 1738170"/>
                <a:gd name="connsiteY27" fmla="*/ 982344 h 1034034"/>
                <a:gd name="connsiteX28" fmla="*/ 1016079 w 1738170"/>
                <a:gd name="connsiteY28" fmla="*/ 973611 h 1034034"/>
                <a:gd name="connsiteX29" fmla="*/ 853355 w 1738170"/>
                <a:gd name="connsiteY29" fmla="*/ 964170 h 1034034"/>
                <a:gd name="connsiteX30" fmla="*/ 791713 w 1738170"/>
                <a:gd name="connsiteY30" fmla="*/ 953785 h 1034034"/>
                <a:gd name="connsiteX31" fmla="*/ 706691 w 1738170"/>
                <a:gd name="connsiteY31" fmla="*/ 953077 h 1034034"/>
                <a:gd name="connsiteX32" fmla="*/ 470280 w 1738170"/>
                <a:gd name="connsiteY32" fmla="*/ 957089 h 1034034"/>
                <a:gd name="connsiteX33" fmla="*/ 406513 w 1738170"/>
                <a:gd name="connsiteY33" fmla="*/ 958506 h 1034034"/>
                <a:gd name="connsiteX34" fmla="*/ 182856 w 1738170"/>
                <a:gd name="connsiteY34" fmla="*/ 940568 h 1034034"/>
                <a:gd name="connsiteX35" fmla="*/ 149555 w 1738170"/>
                <a:gd name="connsiteY35" fmla="*/ 960630 h 1034034"/>
                <a:gd name="connsiteX36" fmla="*/ 299054 w 1738170"/>
                <a:gd name="connsiteY36" fmla="*/ 986357 h 1034034"/>
                <a:gd name="connsiteX37" fmla="*/ 44930 w 1738170"/>
                <a:gd name="connsiteY37" fmla="*/ 23839 h 1034034"/>
                <a:gd name="connsiteX38" fmla="*/ 32885 w 1738170"/>
                <a:gd name="connsiteY38" fmla="*/ 139020 h 1034034"/>
                <a:gd name="connsiteX39" fmla="*/ 27453 w 1738170"/>
                <a:gd name="connsiteY39" fmla="*/ 318872 h 1034034"/>
                <a:gd name="connsiteX40" fmla="*/ 12102 w 1738170"/>
                <a:gd name="connsiteY40" fmla="*/ 444911 h 1034034"/>
                <a:gd name="connsiteX41" fmla="*/ 7851 w 1738170"/>
                <a:gd name="connsiteY41" fmla="*/ 650254 h 1034034"/>
                <a:gd name="connsiteX42" fmla="*/ 293 w 1738170"/>
                <a:gd name="connsiteY42" fmla="*/ 726963 h 1034034"/>
                <a:gd name="connsiteX43" fmla="*/ 766 w 1738170"/>
                <a:gd name="connsiteY43" fmla="*/ 819014 h 1034034"/>
                <a:gd name="connsiteX44" fmla="*/ 21785 w 1738170"/>
                <a:gd name="connsiteY44" fmla="*/ 939151 h 1034034"/>
                <a:gd name="connsiteX45" fmla="*/ 86969 w 1738170"/>
                <a:gd name="connsiteY45" fmla="*/ 997214 h 1034034"/>
                <a:gd name="connsiteX46" fmla="*/ 314169 w 1738170"/>
                <a:gd name="connsiteY46" fmla="*/ 995798 h 1034034"/>
                <a:gd name="connsiteX47" fmla="*/ 348650 w 1738170"/>
                <a:gd name="connsiteY47" fmla="*/ 986829 h 1034034"/>
                <a:gd name="connsiteX48" fmla="*/ 320546 w 1738170"/>
                <a:gd name="connsiteY48" fmla="*/ 987301 h 1034034"/>
                <a:gd name="connsiteX49" fmla="*/ 303305 w 1738170"/>
                <a:gd name="connsiteY49" fmla="*/ 981164 h 1034034"/>
                <a:gd name="connsiteX50" fmla="*/ 652843 w 1738170"/>
                <a:gd name="connsiteY50" fmla="*/ 969599 h 1034034"/>
                <a:gd name="connsiteX51" fmla="*/ 819110 w 1738170"/>
                <a:gd name="connsiteY51" fmla="*/ 977860 h 1034034"/>
                <a:gd name="connsiteX52" fmla="*/ 1072288 w 1738170"/>
                <a:gd name="connsiteY52" fmla="*/ 1000990 h 1034034"/>
                <a:gd name="connsiteX53" fmla="*/ 1154005 w 1738170"/>
                <a:gd name="connsiteY53" fmla="*/ 1000518 h 1034034"/>
                <a:gd name="connsiteX54" fmla="*/ 1326884 w 1738170"/>
                <a:gd name="connsiteY54" fmla="*/ 1012792 h 1034034"/>
                <a:gd name="connsiteX55" fmla="*/ 1680437 w 1738170"/>
                <a:gd name="connsiteY55" fmla="*/ 1012084 h 1034034"/>
                <a:gd name="connsiteX56" fmla="*/ 1683507 w 1738170"/>
                <a:gd name="connsiteY56" fmla="*/ 1015860 h 1034034"/>
                <a:gd name="connsiteX57" fmla="*/ 1695552 w 1738170"/>
                <a:gd name="connsiteY57" fmla="*/ 1034034 h 1034034"/>
                <a:gd name="connsiteX58" fmla="*/ 1713029 w 1738170"/>
                <a:gd name="connsiteY58" fmla="*/ 983288 h 1034034"/>
                <a:gd name="connsiteX59" fmla="*/ 1721531 w 1738170"/>
                <a:gd name="connsiteY59" fmla="*/ 927586 h 1034034"/>
                <a:gd name="connsiteX60" fmla="*/ 1733104 w 1738170"/>
                <a:gd name="connsiteY60" fmla="*/ 677633 h 1034034"/>
                <a:gd name="connsiteX61" fmla="*/ 1731923 w 1738170"/>
                <a:gd name="connsiteY61" fmla="*/ 297158 h 1034034"/>
                <a:gd name="connsiteX62" fmla="*/ 1728853 w 1738170"/>
                <a:gd name="connsiteY62" fmla="*/ 182685 h 1034034"/>
                <a:gd name="connsiteX63" fmla="*/ 1719406 w 1738170"/>
                <a:gd name="connsiteY63" fmla="*/ 128163 h 1034034"/>
                <a:gd name="connsiteX64" fmla="*/ 1718225 w 1738170"/>
                <a:gd name="connsiteY64" fmla="*/ 63019 h 1034034"/>
                <a:gd name="connsiteX65" fmla="*/ 1696733 w 1738170"/>
                <a:gd name="connsiteY65" fmla="*/ 80249 h 1034034"/>
                <a:gd name="connsiteX66" fmla="*/ 1653513 w 1738170"/>
                <a:gd name="connsiteY66" fmla="*/ 68684 h 1034034"/>
                <a:gd name="connsiteX67" fmla="*/ 1386636 w 1738170"/>
                <a:gd name="connsiteY67" fmla="*/ 75293 h 1034034"/>
                <a:gd name="connsiteX68" fmla="*/ 1288860 w 1738170"/>
                <a:gd name="connsiteY68" fmla="*/ 69392 h 1034034"/>
                <a:gd name="connsiteX69" fmla="*/ 1180456 w 1738170"/>
                <a:gd name="connsiteY69" fmla="*/ 69392 h 1034034"/>
                <a:gd name="connsiteX70" fmla="*/ 886183 w 1738170"/>
                <a:gd name="connsiteY70" fmla="*/ 48622 h 1034034"/>
                <a:gd name="connsiteX71" fmla="*/ 840601 w 1738170"/>
                <a:gd name="connsiteY71" fmla="*/ 49566 h 1034034"/>
                <a:gd name="connsiteX72" fmla="*/ 796201 w 1738170"/>
                <a:gd name="connsiteY72" fmla="*/ 40125 h 1034034"/>
                <a:gd name="connsiteX73" fmla="*/ 695827 w 1738170"/>
                <a:gd name="connsiteY73" fmla="*/ 32100 h 1034034"/>
                <a:gd name="connsiteX74" fmla="*/ 508540 w 1738170"/>
                <a:gd name="connsiteY74" fmla="*/ 24547 h 1034034"/>
                <a:gd name="connsiteX75" fmla="*/ 222769 w 1738170"/>
                <a:gd name="connsiteY75" fmla="*/ 13454 h 1034034"/>
                <a:gd name="connsiteX76" fmla="*/ 135621 w 1738170"/>
                <a:gd name="connsiteY76" fmla="*/ 0 h 1034034"/>
                <a:gd name="connsiteX77" fmla="*/ 121923 w 1738170"/>
                <a:gd name="connsiteY77" fmla="*/ 16286 h 1034034"/>
                <a:gd name="connsiteX78" fmla="*/ 119325 w 1738170"/>
                <a:gd name="connsiteY78" fmla="*/ 19590 h 1034034"/>
                <a:gd name="connsiteX79" fmla="*/ 55322 w 1738170"/>
                <a:gd name="connsiteY79" fmla="*/ 31628 h 1034034"/>
                <a:gd name="connsiteX80" fmla="*/ 44930 w 1738170"/>
                <a:gd name="connsiteY80" fmla="*/ 23839 h 103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38170" h="1034034">
                  <a:moveTo>
                    <a:pt x="299054" y="986357"/>
                  </a:moveTo>
                  <a:cubicBezTo>
                    <a:pt x="270477" y="991785"/>
                    <a:pt x="111059" y="983997"/>
                    <a:pt x="70673" y="971723"/>
                  </a:cubicBezTo>
                  <a:lnTo>
                    <a:pt x="41860" y="960158"/>
                  </a:lnTo>
                  <a:cubicBezTo>
                    <a:pt x="11393" y="924754"/>
                    <a:pt x="23675" y="768976"/>
                    <a:pt x="23438" y="726255"/>
                  </a:cubicBezTo>
                  <a:cubicBezTo>
                    <a:pt x="23438" y="708317"/>
                    <a:pt x="17534" y="684950"/>
                    <a:pt x="26036" y="661112"/>
                  </a:cubicBezTo>
                  <a:cubicBezTo>
                    <a:pt x="30051" y="650018"/>
                    <a:pt x="27453" y="654503"/>
                    <a:pt x="32885" y="647186"/>
                  </a:cubicBezTo>
                  <a:lnTo>
                    <a:pt x="33594" y="827747"/>
                  </a:lnTo>
                  <a:cubicBezTo>
                    <a:pt x="58628" y="781013"/>
                    <a:pt x="23911" y="628776"/>
                    <a:pt x="48237" y="543098"/>
                  </a:cubicBezTo>
                  <a:cubicBezTo>
                    <a:pt x="62171" y="494004"/>
                    <a:pt x="33358" y="123442"/>
                    <a:pt x="59101" y="51926"/>
                  </a:cubicBezTo>
                  <a:cubicBezTo>
                    <a:pt x="81065" y="71280"/>
                    <a:pt x="63116" y="104560"/>
                    <a:pt x="75869" y="136896"/>
                  </a:cubicBezTo>
                  <a:lnTo>
                    <a:pt x="86025" y="35168"/>
                  </a:lnTo>
                  <a:lnTo>
                    <a:pt x="250166" y="34224"/>
                  </a:lnTo>
                  <a:cubicBezTo>
                    <a:pt x="309445" y="33280"/>
                    <a:pt x="308265" y="47205"/>
                    <a:pt x="396121" y="39417"/>
                  </a:cubicBezTo>
                  <a:lnTo>
                    <a:pt x="1040641" y="82137"/>
                  </a:lnTo>
                  <a:cubicBezTo>
                    <a:pt x="1079137" y="83082"/>
                    <a:pt x="1041586" y="74349"/>
                    <a:pt x="1075359" y="80013"/>
                  </a:cubicBezTo>
                  <a:cubicBezTo>
                    <a:pt x="1178094" y="96771"/>
                    <a:pt x="1381913" y="96299"/>
                    <a:pt x="1495513" y="95827"/>
                  </a:cubicBezTo>
                  <a:cubicBezTo>
                    <a:pt x="1559044" y="95355"/>
                    <a:pt x="1652096" y="83554"/>
                    <a:pt x="1697442" y="110933"/>
                  </a:cubicBezTo>
                  <a:lnTo>
                    <a:pt x="1706416" y="161915"/>
                  </a:lnTo>
                  <a:cubicBezTo>
                    <a:pt x="1710431" y="200151"/>
                    <a:pt x="1700276" y="286773"/>
                    <a:pt x="1698386" y="325717"/>
                  </a:cubicBezTo>
                  <a:lnTo>
                    <a:pt x="1713029" y="283232"/>
                  </a:lnTo>
                  <a:cubicBezTo>
                    <a:pt x="1718225" y="292437"/>
                    <a:pt x="1713501" y="274971"/>
                    <a:pt x="1718461" y="297394"/>
                  </a:cubicBezTo>
                  <a:lnTo>
                    <a:pt x="1726491" y="525396"/>
                  </a:lnTo>
                  <a:cubicBezTo>
                    <a:pt x="1719642" y="556316"/>
                    <a:pt x="1702165" y="532477"/>
                    <a:pt x="1709487" y="595024"/>
                  </a:cubicBezTo>
                  <a:cubicBezTo>
                    <a:pt x="1730270" y="774641"/>
                    <a:pt x="1697442" y="743013"/>
                    <a:pt x="1700512" y="783374"/>
                  </a:cubicBezTo>
                  <a:cubicBezTo>
                    <a:pt x="1703582" y="824678"/>
                    <a:pt x="1716808" y="931599"/>
                    <a:pt x="1699331" y="979276"/>
                  </a:cubicBezTo>
                  <a:cubicBezTo>
                    <a:pt x="1688703" y="1008071"/>
                    <a:pt x="1672407" y="999810"/>
                    <a:pt x="1646192" y="996742"/>
                  </a:cubicBezTo>
                  <a:cubicBezTo>
                    <a:pt x="1594233" y="990841"/>
                    <a:pt x="1534718" y="1000282"/>
                    <a:pt x="1479217" y="998866"/>
                  </a:cubicBezTo>
                  <a:lnTo>
                    <a:pt x="1092836" y="982344"/>
                  </a:lnTo>
                  <a:cubicBezTo>
                    <a:pt x="1062841" y="981164"/>
                    <a:pt x="1043239" y="976680"/>
                    <a:pt x="1016079" y="973611"/>
                  </a:cubicBezTo>
                  <a:cubicBezTo>
                    <a:pt x="965538" y="968419"/>
                    <a:pt x="902007" y="967947"/>
                    <a:pt x="853355" y="964170"/>
                  </a:cubicBezTo>
                  <a:cubicBezTo>
                    <a:pt x="834933" y="962754"/>
                    <a:pt x="813677" y="956617"/>
                    <a:pt x="791713" y="953785"/>
                  </a:cubicBezTo>
                  <a:cubicBezTo>
                    <a:pt x="764081" y="950009"/>
                    <a:pt x="735268" y="953549"/>
                    <a:pt x="706691" y="953077"/>
                  </a:cubicBezTo>
                  <a:cubicBezTo>
                    <a:pt x="565222" y="950245"/>
                    <a:pt x="640798" y="932543"/>
                    <a:pt x="470280" y="957089"/>
                  </a:cubicBezTo>
                  <a:cubicBezTo>
                    <a:pt x="450914" y="959922"/>
                    <a:pt x="427533" y="958270"/>
                    <a:pt x="406513" y="958506"/>
                  </a:cubicBezTo>
                  <a:cubicBezTo>
                    <a:pt x="261974" y="958978"/>
                    <a:pt x="318656" y="966767"/>
                    <a:pt x="182856" y="940568"/>
                  </a:cubicBezTo>
                  <a:cubicBezTo>
                    <a:pt x="119797" y="928294"/>
                    <a:pt x="144360" y="957798"/>
                    <a:pt x="149555" y="960630"/>
                  </a:cubicBezTo>
                  <a:cubicBezTo>
                    <a:pt x="170103" y="972195"/>
                    <a:pt x="272130" y="964642"/>
                    <a:pt x="299054" y="986357"/>
                  </a:cubicBezTo>
                  <a:close/>
                  <a:moveTo>
                    <a:pt x="44930" y="23839"/>
                  </a:moveTo>
                  <a:cubicBezTo>
                    <a:pt x="26272" y="16994"/>
                    <a:pt x="28398" y="65616"/>
                    <a:pt x="32885" y="139020"/>
                  </a:cubicBezTo>
                  <a:cubicBezTo>
                    <a:pt x="36192" y="190002"/>
                    <a:pt x="26981" y="260810"/>
                    <a:pt x="27453" y="318872"/>
                  </a:cubicBezTo>
                  <a:cubicBezTo>
                    <a:pt x="27926" y="379767"/>
                    <a:pt x="32649" y="405258"/>
                    <a:pt x="12102" y="444911"/>
                  </a:cubicBezTo>
                  <a:lnTo>
                    <a:pt x="7851" y="650254"/>
                  </a:lnTo>
                  <a:cubicBezTo>
                    <a:pt x="6198" y="715162"/>
                    <a:pt x="-1596" y="709497"/>
                    <a:pt x="293" y="726963"/>
                  </a:cubicBezTo>
                  <a:cubicBezTo>
                    <a:pt x="3600" y="759063"/>
                    <a:pt x="-651" y="787150"/>
                    <a:pt x="766" y="819014"/>
                  </a:cubicBezTo>
                  <a:cubicBezTo>
                    <a:pt x="6198" y="938679"/>
                    <a:pt x="12102" y="896903"/>
                    <a:pt x="21785" y="939151"/>
                  </a:cubicBezTo>
                  <a:cubicBezTo>
                    <a:pt x="32413" y="984469"/>
                    <a:pt x="29107" y="1004531"/>
                    <a:pt x="86969" y="997214"/>
                  </a:cubicBezTo>
                  <a:cubicBezTo>
                    <a:pt x="135385" y="990841"/>
                    <a:pt x="253236" y="1003587"/>
                    <a:pt x="314169" y="995798"/>
                  </a:cubicBezTo>
                  <a:lnTo>
                    <a:pt x="348650" y="986829"/>
                  </a:lnTo>
                  <a:cubicBezTo>
                    <a:pt x="342510" y="986829"/>
                    <a:pt x="324797" y="987773"/>
                    <a:pt x="320546" y="987301"/>
                  </a:cubicBezTo>
                  <a:cubicBezTo>
                    <a:pt x="300235" y="985177"/>
                    <a:pt x="311099" y="986357"/>
                    <a:pt x="303305" y="981164"/>
                  </a:cubicBezTo>
                  <a:cubicBezTo>
                    <a:pt x="409347" y="984469"/>
                    <a:pt x="546801" y="955673"/>
                    <a:pt x="652843" y="969599"/>
                  </a:cubicBezTo>
                  <a:cubicBezTo>
                    <a:pt x="715429" y="977624"/>
                    <a:pt x="759594" y="968183"/>
                    <a:pt x="819110" y="977860"/>
                  </a:cubicBezTo>
                  <a:lnTo>
                    <a:pt x="1072288" y="1000990"/>
                  </a:lnTo>
                  <a:cubicBezTo>
                    <a:pt x="1102046" y="1003587"/>
                    <a:pt x="1134166" y="999574"/>
                    <a:pt x="1154005" y="1000518"/>
                  </a:cubicBezTo>
                  <a:cubicBezTo>
                    <a:pt x="1209978" y="1003587"/>
                    <a:pt x="1271856" y="1008543"/>
                    <a:pt x="1326884" y="1012792"/>
                  </a:cubicBezTo>
                  <a:cubicBezTo>
                    <a:pt x="1407892" y="1019401"/>
                    <a:pt x="1608404" y="1028842"/>
                    <a:pt x="1680437" y="1012084"/>
                  </a:cubicBezTo>
                  <a:cubicBezTo>
                    <a:pt x="1681382" y="1013264"/>
                    <a:pt x="1682799" y="1015152"/>
                    <a:pt x="1683507" y="1015860"/>
                  </a:cubicBezTo>
                  <a:lnTo>
                    <a:pt x="1695552" y="1034034"/>
                  </a:lnTo>
                  <a:cubicBezTo>
                    <a:pt x="1717753" y="1011140"/>
                    <a:pt x="1702874" y="1012792"/>
                    <a:pt x="1713029" y="983288"/>
                  </a:cubicBezTo>
                  <a:cubicBezTo>
                    <a:pt x="1724365" y="950009"/>
                    <a:pt x="1723893" y="978332"/>
                    <a:pt x="1721531" y="927586"/>
                  </a:cubicBezTo>
                  <a:cubicBezTo>
                    <a:pt x="1716336" y="820902"/>
                    <a:pt x="1728144" y="768504"/>
                    <a:pt x="1733104" y="677633"/>
                  </a:cubicBezTo>
                  <a:cubicBezTo>
                    <a:pt x="1741842" y="521384"/>
                    <a:pt x="1737827" y="453880"/>
                    <a:pt x="1731923" y="297158"/>
                  </a:cubicBezTo>
                  <a:cubicBezTo>
                    <a:pt x="1730506" y="260338"/>
                    <a:pt x="1730270" y="224698"/>
                    <a:pt x="1728853" y="182685"/>
                  </a:cubicBezTo>
                  <a:cubicBezTo>
                    <a:pt x="1727672" y="150113"/>
                    <a:pt x="1722240" y="147989"/>
                    <a:pt x="1719406" y="128163"/>
                  </a:cubicBezTo>
                  <a:cubicBezTo>
                    <a:pt x="1716572" y="109044"/>
                    <a:pt x="1720114" y="84734"/>
                    <a:pt x="1718225" y="63019"/>
                  </a:cubicBezTo>
                  <a:cubicBezTo>
                    <a:pt x="1701929" y="69156"/>
                    <a:pt x="1709250" y="67268"/>
                    <a:pt x="1696733" y="80249"/>
                  </a:cubicBezTo>
                  <a:cubicBezTo>
                    <a:pt x="1674533" y="76237"/>
                    <a:pt x="1678312" y="69864"/>
                    <a:pt x="1653513" y="68684"/>
                  </a:cubicBezTo>
                  <a:cubicBezTo>
                    <a:pt x="1594233" y="65616"/>
                    <a:pt x="1444735" y="76709"/>
                    <a:pt x="1386636" y="75293"/>
                  </a:cubicBezTo>
                  <a:cubicBezTo>
                    <a:pt x="1351210" y="74349"/>
                    <a:pt x="1325231" y="68684"/>
                    <a:pt x="1288860" y="69392"/>
                  </a:cubicBezTo>
                  <a:cubicBezTo>
                    <a:pt x="1252253" y="69864"/>
                    <a:pt x="1217299" y="74821"/>
                    <a:pt x="1180456" y="69392"/>
                  </a:cubicBezTo>
                  <a:lnTo>
                    <a:pt x="886183" y="48622"/>
                  </a:lnTo>
                  <a:cubicBezTo>
                    <a:pt x="863510" y="48150"/>
                    <a:pt x="869178" y="54286"/>
                    <a:pt x="840601" y="49566"/>
                  </a:cubicBezTo>
                  <a:cubicBezTo>
                    <a:pt x="821471" y="46261"/>
                    <a:pt x="812969" y="44137"/>
                    <a:pt x="796201" y="40125"/>
                  </a:cubicBezTo>
                  <a:cubicBezTo>
                    <a:pt x="754870" y="30211"/>
                    <a:pt x="735740" y="35640"/>
                    <a:pt x="695827" y="32100"/>
                  </a:cubicBezTo>
                  <a:cubicBezTo>
                    <a:pt x="604427" y="23603"/>
                    <a:pt x="626627" y="11329"/>
                    <a:pt x="508540" y="24547"/>
                  </a:cubicBezTo>
                  <a:lnTo>
                    <a:pt x="222769" y="13454"/>
                  </a:lnTo>
                  <a:cubicBezTo>
                    <a:pt x="150264" y="10385"/>
                    <a:pt x="165379" y="3540"/>
                    <a:pt x="135621" y="0"/>
                  </a:cubicBezTo>
                  <a:lnTo>
                    <a:pt x="121923" y="16286"/>
                  </a:lnTo>
                  <a:cubicBezTo>
                    <a:pt x="121451" y="18174"/>
                    <a:pt x="120270" y="18646"/>
                    <a:pt x="119325" y="19590"/>
                  </a:cubicBezTo>
                  <a:cubicBezTo>
                    <a:pt x="81301" y="19354"/>
                    <a:pt x="68784" y="4721"/>
                    <a:pt x="55322" y="31628"/>
                  </a:cubicBezTo>
                  <a:lnTo>
                    <a:pt x="44930" y="238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87">
              <a:extLst>
                <a:ext uri="{FF2B5EF4-FFF2-40B4-BE49-F238E27FC236}">
                  <a16:creationId xmlns:a16="http://schemas.microsoft.com/office/drawing/2014/main" id="{91BA2BD9-04F8-3DD0-5D15-853948F058FF}"/>
                </a:ext>
              </a:extLst>
            </p:cNvPr>
            <p:cNvSpPr/>
            <p:nvPr/>
          </p:nvSpPr>
          <p:spPr>
            <a:xfrm>
              <a:off x="2328311" y="2253821"/>
              <a:ext cx="1261093" cy="789038"/>
            </a:xfrm>
            <a:custGeom>
              <a:avLst/>
              <a:gdLst>
                <a:gd name="connsiteX0" fmla="*/ 1219604 w 1261093"/>
                <a:gd name="connsiteY0" fmla="*/ 717522 h 789038"/>
                <a:gd name="connsiteX1" fmla="*/ 929110 w 1261093"/>
                <a:gd name="connsiteY1" fmla="*/ 738056 h 789038"/>
                <a:gd name="connsiteX2" fmla="*/ 642630 w 1261093"/>
                <a:gd name="connsiteY2" fmla="*/ 703596 h 789038"/>
                <a:gd name="connsiteX3" fmla="*/ 263807 w 1261093"/>
                <a:gd name="connsiteY3" fmla="*/ 680466 h 789038"/>
                <a:gd name="connsiteX4" fmla="*/ 118323 w 1261093"/>
                <a:gd name="connsiteY4" fmla="*/ 668664 h 789038"/>
                <a:gd name="connsiteX5" fmla="*/ 57627 w 1261093"/>
                <a:gd name="connsiteY5" fmla="*/ 660876 h 789038"/>
                <a:gd name="connsiteX6" fmla="*/ 75812 w 1261093"/>
                <a:gd name="connsiteY6" fmla="*/ 688491 h 789038"/>
                <a:gd name="connsiteX7" fmla="*/ 28813 w 1261093"/>
                <a:gd name="connsiteY7" fmla="*/ 692267 h 789038"/>
                <a:gd name="connsiteX8" fmla="*/ 25743 w 1261093"/>
                <a:gd name="connsiteY8" fmla="*/ 519967 h 789038"/>
                <a:gd name="connsiteX9" fmla="*/ 31884 w 1261093"/>
                <a:gd name="connsiteY9" fmla="*/ 31156 h 789038"/>
                <a:gd name="connsiteX10" fmla="*/ 178312 w 1261093"/>
                <a:gd name="connsiteY10" fmla="*/ 46025 h 789038"/>
                <a:gd name="connsiteX11" fmla="*/ 336312 w 1261093"/>
                <a:gd name="connsiteY11" fmla="*/ 52398 h 789038"/>
                <a:gd name="connsiteX12" fmla="*/ 473057 w 1261093"/>
                <a:gd name="connsiteY12" fmla="*/ 69628 h 789038"/>
                <a:gd name="connsiteX13" fmla="*/ 626098 w 1261093"/>
                <a:gd name="connsiteY13" fmla="*/ 77181 h 789038"/>
                <a:gd name="connsiteX14" fmla="*/ 781973 w 1261093"/>
                <a:gd name="connsiteY14" fmla="*/ 85206 h 789038"/>
                <a:gd name="connsiteX15" fmla="*/ 1077191 w 1261093"/>
                <a:gd name="connsiteY15" fmla="*/ 93703 h 789038"/>
                <a:gd name="connsiteX16" fmla="*/ 1231649 w 1261093"/>
                <a:gd name="connsiteY16" fmla="*/ 166635 h 789038"/>
                <a:gd name="connsiteX17" fmla="*/ 1216298 w 1261093"/>
                <a:gd name="connsiteY17" fmla="*/ 320761 h 789038"/>
                <a:gd name="connsiteX18" fmla="*/ 1237789 w 1261093"/>
                <a:gd name="connsiteY18" fmla="*/ 293854 h 789038"/>
                <a:gd name="connsiteX19" fmla="*/ 1239915 w 1261093"/>
                <a:gd name="connsiteY19" fmla="*/ 289605 h 789038"/>
                <a:gd name="connsiteX20" fmla="*/ 1237081 w 1261093"/>
                <a:gd name="connsiteY20" fmla="*/ 511943 h 789038"/>
                <a:gd name="connsiteX21" fmla="*/ 1219604 w 1261093"/>
                <a:gd name="connsiteY21" fmla="*/ 717522 h 789038"/>
                <a:gd name="connsiteX22" fmla="*/ 1241568 w 1261093"/>
                <a:gd name="connsiteY22" fmla="*/ 61367 h 789038"/>
                <a:gd name="connsiteX23" fmla="*/ 1218423 w 1261093"/>
                <a:gd name="connsiteY23" fmla="*/ 77889 h 789038"/>
                <a:gd name="connsiteX24" fmla="*/ 1214644 w 1261093"/>
                <a:gd name="connsiteY24" fmla="*/ 81193 h 789038"/>
                <a:gd name="connsiteX25" fmla="*/ 1146390 w 1261093"/>
                <a:gd name="connsiteY25" fmla="*/ 76709 h 789038"/>
                <a:gd name="connsiteX26" fmla="*/ 929110 w 1261093"/>
                <a:gd name="connsiteY26" fmla="*/ 58063 h 789038"/>
                <a:gd name="connsiteX27" fmla="*/ 777722 w 1261093"/>
                <a:gd name="connsiteY27" fmla="*/ 63255 h 789038"/>
                <a:gd name="connsiteX28" fmla="*/ 488172 w 1261093"/>
                <a:gd name="connsiteY28" fmla="*/ 47677 h 789038"/>
                <a:gd name="connsiteX29" fmla="*/ 357804 w 1261093"/>
                <a:gd name="connsiteY29" fmla="*/ 32572 h 789038"/>
                <a:gd name="connsiteX30" fmla="*/ 293092 w 1261093"/>
                <a:gd name="connsiteY30" fmla="*/ 31628 h 789038"/>
                <a:gd name="connsiteX31" fmla="*/ 221768 w 1261093"/>
                <a:gd name="connsiteY31" fmla="*/ 21242 h 789038"/>
                <a:gd name="connsiteX32" fmla="*/ 85967 w 1261093"/>
                <a:gd name="connsiteY32" fmla="*/ 0 h 789038"/>
                <a:gd name="connsiteX33" fmla="*/ 59044 w 1261093"/>
                <a:gd name="connsiteY33" fmla="*/ 14398 h 789038"/>
                <a:gd name="connsiteX34" fmla="*/ 20783 w 1261093"/>
                <a:gd name="connsiteY34" fmla="*/ 9205 h 789038"/>
                <a:gd name="connsiteX35" fmla="*/ 5432 w 1261093"/>
                <a:gd name="connsiteY35" fmla="*/ 90634 h 789038"/>
                <a:gd name="connsiteX36" fmla="*/ 0 w 1261093"/>
                <a:gd name="connsiteY36" fmla="*/ 231779 h 789038"/>
                <a:gd name="connsiteX37" fmla="*/ 12045 w 1261093"/>
                <a:gd name="connsiteY37" fmla="*/ 269779 h 789038"/>
                <a:gd name="connsiteX38" fmla="*/ 10155 w 1261093"/>
                <a:gd name="connsiteY38" fmla="*/ 367966 h 789038"/>
                <a:gd name="connsiteX39" fmla="*/ 8975 w 1261093"/>
                <a:gd name="connsiteY39" fmla="*/ 456948 h 789038"/>
                <a:gd name="connsiteX40" fmla="*/ 11809 w 1261093"/>
                <a:gd name="connsiteY40" fmla="*/ 628540 h 789038"/>
                <a:gd name="connsiteX41" fmla="*/ 8738 w 1261093"/>
                <a:gd name="connsiteY41" fmla="*/ 721771 h 789038"/>
                <a:gd name="connsiteX42" fmla="*/ 69671 w 1261093"/>
                <a:gd name="connsiteY42" fmla="*/ 708553 h 789038"/>
                <a:gd name="connsiteX43" fmla="*/ 216099 w 1261093"/>
                <a:gd name="connsiteY43" fmla="*/ 704541 h 789038"/>
                <a:gd name="connsiteX44" fmla="*/ 455816 w 1261093"/>
                <a:gd name="connsiteY44" fmla="*/ 718938 h 789038"/>
                <a:gd name="connsiteX45" fmla="*/ 776541 w 1261093"/>
                <a:gd name="connsiteY45" fmla="*/ 742069 h 789038"/>
                <a:gd name="connsiteX46" fmla="*/ 928873 w 1261093"/>
                <a:gd name="connsiteY46" fmla="*/ 762131 h 789038"/>
                <a:gd name="connsiteX47" fmla="*/ 1084748 w 1261093"/>
                <a:gd name="connsiteY47" fmla="*/ 762131 h 789038"/>
                <a:gd name="connsiteX48" fmla="*/ 1214172 w 1261093"/>
                <a:gd name="connsiteY48" fmla="*/ 749386 h 789038"/>
                <a:gd name="connsiteX49" fmla="*/ 1229759 w 1261093"/>
                <a:gd name="connsiteY49" fmla="*/ 739473 h 789038"/>
                <a:gd name="connsiteX50" fmla="*/ 1231649 w 1261093"/>
                <a:gd name="connsiteY50" fmla="*/ 789038 h 789038"/>
                <a:gd name="connsiteX51" fmla="*/ 1240151 w 1261093"/>
                <a:gd name="connsiteY51" fmla="*/ 624999 h 789038"/>
                <a:gd name="connsiteX52" fmla="*/ 1258337 w 1261093"/>
                <a:gd name="connsiteY52" fmla="*/ 241928 h 789038"/>
                <a:gd name="connsiteX53" fmla="*/ 1249598 w 1261093"/>
                <a:gd name="connsiteY53" fmla="*/ 94883 h 789038"/>
                <a:gd name="connsiteX54" fmla="*/ 1241568 w 1261093"/>
                <a:gd name="connsiteY54" fmla="*/ 61367 h 7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61093" h="789038">
                  <a:moveTo>
                    <a:pt x="1219604" y="717522"/>
                  </a:moveTo>
                  <a:cubicBezTo>
                    <a:pt x="1082623" y="720118"/>
                    <a:pt x="1178510" y="748914"/>
                    <a:pt x="929110" y="738056"/>
                  </a:cubicBezTo>
                  <a:lnTo>
                    <a:pt x="642630" y="703596"/>
                  </a:lnTo>
                  <a:cubicBezTo>
                    <a:pt x="585476" y="693211"/>
                    <a:pt x="294982" y="695099"/>
                    <a:pt x="263807" y="680466"/>
                  </a:cubicBezTo>
                  <a:cubicBezTo>
                    <a:pt x="211848" y="655919"/>
                    <a:pt x="200276" y="670317"/>
                    <a:pt x="118323" y="668664"/>
                  </a:cubicBezTo>
                  <a:cubicBezTo>
                    <a:pt x="81716" y="667956"/>
                    <a:pt x="73686" y="653323"/>
                    <a:pt x="57627" y="660876"/>
                  </a:cubicBezTo>
                  <a:cubicBezTo>
                    <a:pt x="55265" y="671025"/>
                    <a:pt x="49597" y="673621"/>
                    <a:pt x="75812" y="688491"/>
                  </a:cubicBezTo>
                  <a:lnTo>
                    <a:pt x="28813" y="692267"/>
                  </a:lnTo>
                  <a:cubicBezTo>
                    <a:pt x="30703" y="642465"/>
                    <a:pt x="25034" y="575906"/>
                    <a:pt x="25743" y="519967"/>
                  </a:cubicBezTo>
                  <a:cubicBezTo>
                    <a:pt x="28105" y="367494"/>
                    <a:pt x="20075" y="181505"/>
                    <a:pt x="31884" y="31156"/>
                  </a:cubicBezTo>
                  <a:cubicBezTo>
                    <a:pt x="85023" y="30447"/>
                    <a:pt x="123047" y="44609"/>
                    <a:pt x="178312" y="46025"/>
                  </a:cubicBezTo>
                  <a:cubicBezTo>
                    <a:pt x="232868" y="47205"/>
                    <a:pt x="280811" y="50746"/>
                    <a:pt x="336312" y="52398"/>
                  </a:cubicBezTo>
                  <a:cubicBezTo>
                    <a:pt x="396537" y="54050"/>
                    <a:pt x="398898" y="78361"/>
                    <a:pt x="473057" y="69628"/>
                  </a:cubicBezTo>
                  <a:cubicBezTo>
                    <a:pt x="534462" y="62547"/>
                    <a:pt x="571306" y="70572"/>
                    <a:pt x="626098" y="77181"/>
                  </a:cubicBezTo>
                  <a:cubicBezTo>
                    <a:pt x="681363" y="83790"/>
                    <a:pt x="727181" y="76001"/>
                    <a:pt x="781973" y="85206"/>
                  </a:cubicBezTo>
                  <a:cubicBezTo>
                    <a:pt x="860383" y="98187"/>
                    <a:pt x="877387" y="63727"/>
                    <a:pt x="1077191" y="93703"/>
                  </a:cubicBezTo>
                  <a:cubicBezTo>
                    <a:pt x="1220549" y="115417"/>
                    <a:pt x="1231649" y="73168"/>
                    <a:pt x="1231649" y="166635"/>
                  </a:cubicBezTo>
                  <a:cubicBezTo>
                    <a:pt x="1231649" y="211952"/>
                    <a:pt x="1231413" y="283704"/>
                    <a:pt x="1216298" y="320761"/>
                  </a:cubicBezTo>
                  <a:cubicBezTo>
                    <a:pt x="1236845" y="311084"/>
                    <a:pt x="1236136" y="289841"/>
                    <a:pt x="1237789" y="293854"/>
                  </a:cubicBezTo>
                  <a:cubicBezTo>
                    <a:pt x="1238262" y="294798"/>
                    <a:pt x="1238970" y="291021"/>
                    <a:pt x="1239915" y="289605"/>
                  </a:cubicBezTo>
                  <a:cubicBezTo>
                    <a:pt x="1239679" y="356401"/>
                    <a:pt x="1244402" y="450103"/>
                    <a:pt x="1237081" y="511943"/>
                  </a:cubicBezTo>
                  <a:cubicBezTo>
                    <a:pt x="1229051" y="578974"/>
                    <a:pt x="1212519" y="647422"/>
                    <a:pt x="1219604" y="717522"/>
                  </a:cubicBezTo>
                  <a:close/>
                  <a:moveTo>
                    <a:pt x="1241568" y="61367"/>
                  </a:moveTo>
                  <a:lnTo>
                    <a:pt x="1218423" y="77889"/>
                  </a:lnTo>
                  <a:cubicBezTo>
                    <a:pt x="1217478" y="78833"/>
                    <a:pt x="1216061" y="80249"/>
                    <a:pt x="1214644" y="81193"/>
                  </a:cubicBezTo>
                  <a:cubicBezTo>
                    <a:pt x="1199765" y="72224"/>
                    <a:pt x="1167409" y="77181"/>
                    <a:pt x="1146390" y="76709"/>
                  </a:cubicBezTo>
                  <a:cubicBezTo>
                    <a:pt x="1092542" y="75529"/>
                    <a:pt x="1070814" y="55230"/>
                    <a:pt x="929110" y="58063"/>
                  </a:cubicBezTo>
                  <a:cubicBezTo>
                    <a:pt x="881166" y="59007"/>
                    <a:pt x="823540" y="69392"/>
                    <a:pt x="777722" y="63255"/>
                  </a:cubicBezTo>
                  <a:lnTo>
                    <a:pt x="488172" y="47677"/>
                  </a:lnTo>
                  <a:cubicBezTo>
                    <a:pt x="393939" y="60423"/>
                    <a:pt x="434324" y="35404"/>
                    <a:pt x="357804" y="32572"/>
                  </a:cubicBezTo>
                  <a:cubicBezTo>
                    <a:pt x="326865" y="31392"/>
                    <a:pt x="326157" y="35876"/>
                    <a:pt x="293092" y="31628"/>
                  </a:cubicBezTo>
                  <a:cubicBezTo>
                    <a:pt x="269239" y="28795"/>
                    <a:pt x="244913" y="23131"/>
                    <a:pt x="221768" y="21242"/>
                  </a:cubicBezTo>
                  <a:cubicBezTo>
                    <a:pt x="150207" y="15106"/>
                    <a:pt x="149734" y="25019"/>
                    <a:pt x="85967" y="0"/>
                  </a:cubicBezTo>
                  <a:cubicBezTo>
                    <a:pt x="64239" y="16050"/>
                    <a:pt x="86912" y="12273"/>
                    <a:pt x="59044" y="14398"/>
                  </a:cubicBezTo>
                  <a:cubicBezTo>
                    <a:pt x="36843" y="15814"/>
                    <a:pt x="41094" y="10385"/>
                    <a:pt x="20783" y="9205"/>
                  </a:cubicBezTo>
                  <a:cubicBezTo>
                    <a:pt x="-709" y="42013"/>
                    <a:pt x="6849" y="34460"/>
                    <a:pt x="5432" y="90634"/>
                  </a:cubicBezTo>
                  <a:lnTo>
                    <a:pt x="0" y="231779"/>
                  </a:lnTo>
                  <a:cubicBezTo>
                    <a:pt x="5668" y="270251"/>
                    <a:pt x="8030" y="225406"/>
                    <a:pt x="12045" y="269779"/>
                  </a:cubicBezTo>
                  <a:cubicBezTo>
                    <a:pt x="14643" y="296922"/>
                    <a:pt x="8975" y="337519"/>
                    <a:pt x="10155" y="367966"/>
                  </a:cubicBezTo>
                  <a:cubicBezTo>
                    <a:pt x="11573" y="403842"/>
                    <a:pt x="11336" y="427681"/>
                    <a:pt x="8975" y="456948"/>
                  </a:cubicBezTo>
                  <a:cubicBezTo>
                    <a:pt x="1889" y="544514"/>
                    <a:pt x="5432" y="541682"/>
                    <a:pt x="11809" y="628540"/>
                  </a:cubicBezTo>
                  <a:cubicBezTo>
                    <a:pt x="13934" y="658279"/>
                    <a:pt x="3306" y="702652"/>
                    <a:pt x="8738" y="721771"/>
                  </a:cubicBezTo>
                  <a:cubicBezTo>
                    <a:pt x="25507" y="729795"/>
                    <a:pt x="24562" y="712329"/>
                    <a:pt x="69671" y="708553"/>
                  </a:cubicBezTo>
                  <a:cubicBezTo>
                    <a:pt x="173116" y="699820"/>
                    <a:pt x="113364" y="686130"/>
                    <a:pt x="216099" y="704541"/>
                  </a:cubicBezTo>
                  <a:lnTo>
                    <a:pt x="455816" y="718938"/>
                  </a:lnTo>
                  <a:cubicBezTo>
                    <a:pt x="614998" y="716814"/>
                    <a:pt x="623028" y="720118"/>
                    <a:pt x="776541" y="742069"/>
                  </a:cubicBezTo>
                  <a:cubicBezTo>
                    <a:pt x="838182" y="750802"/>
                    <a:pt x="840780" y="758591"/>
                    <a:pt x="928873" y="762131"/>
                  </a:cubicBezTo>
                  <a:cubicBezTo>
                    <a:pt x="982485" y="764255"/>
                    <a:pt x="1041056" y="773224"/>
                    <a:pt x="1084748" y="762131"/>
                  </a:cubicBezTo>
                  <a:cubicBezTo>
                    <a:pt x="1211338" y="729559"/>
                    <a:pt x="1184178" y="760243"/>
                    <a:pt x="1214172" y="749386"/>
                  </a:cubicBezTo>
                  <a:lnTo>
                    <a:pt x="1229759" y="739473"/>
                  </a:lnTo>
                  <a:lnTo>
                    <a:pt x="1231649" y="789038"/>
                  </a:lnTo>
                  <a:cubicBezTo>
                    <a:pt x="1266130" y="776529"/>
                    <a:pt x="1235900" y="653087"/>
                    <a:pt x="1240151" y="624999"/>
                  </a:cubicBezTo>
                  <a:cubicBezTo>
                    <a:pt x="1263060" y="474414"/>
                    <a:pt x="1248181" y="393457"/>
                    <a:pt x="1258337" y="241928"/>
                  </a:cubicBezTo>
                  <a:cubicBezTo>
                    <a:pt x="1262824" y="174424"/>
                    <a:pt x="1263060" y="148697"/>
                    <a:pt x="1249598" y="94883"/>
                  </a:cubicBezTo>
                  <a:cubicBezTo>
                    <a:pt x="1244638" y="75293"/>
                    <a:pt x="1249834" y="73876"/>
                    <a:pt x="1241568" y="6136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88">
              <a:extLst>
                <a:ext uri="{FF2B5EF4-FFF2-40B4-BE49-F238E27FC236}">
                  <a16:creationId xmlns:a16="http://schemas.microsoft.com/office/drawing/2014/main" id="{2E023361-2A15-1586-BB90-F75E9EE6FB22}"/>
                </a:ext>
              </a:extLst>
            </p:cNvPr>
            <p:cNvSpPr/>
            <p:nvPr/>
          </p:nvSpPr>
          <p:spPr>
            <a:xfrm>
              <a:off x="2465722" y="2414078"/>
              <a:ext cx="459944" cy="468980"/>
            </a:xfrm>
            <a:custGeom>
              <a:avLst/>
              <a:gdLst>
                <a:gd name="connsiteX0" fmla="*/ 178118 w 459944"/>
                <a:gd name="connsiteY0" fmla="*/ 71050 h 468980"/>
                <a:gd name="connsiteX1" fmla="*/ 275658 w 459944"/>
                <a:gd name="connsiteY1" fmla="*/ 28801 h 468980"/>
                <a:gd name="connsiteX2" fmla="*/ 361626 w 459944"/>
                <a:gd name="connsiteY2" fmla="*/ 88752 h 468980"/>
                <a:gd name="connsiteX3" fmla="*/ 282271 w 459944"/>
                <a:gd name="connsiteY3" fmla="*/ 280878 h 468980"/>
                <a:gd name="connsiteX4" fmla="*/ 155446 w 459944"/>
                <a:gd name="connsiteY4" fmla="*/ 66565 h 468980"/>
                <a:gd name="connsiteX5" fmla="*/ 201027 w 459944"/>
                <a:gd name="connsiteY5" fmla="*/ 41782 h 468980"/>
                <a:gd name="connsiteX6" fmla="*/ 201736 w 459944"/>
                <a:gd name="connsiteY6" fmla="*/ 44615 h 468980"/>
                <a:gd name="connsiteX7" fmla="*/ 178118 w 459944"/>
                <a:gd name="connsiteY7" fmla="*/ 71050 h 468980"/>
                <a:gd name="connsiteX8" fmla="*/ 436729 w 459944"/>
                <a:gd name="connsiteY8" fmla="*/ 440196 h 468980"/>
                <a:gd name="connsiteX9" fmla="*/ 127813 w 459944"/>
                <a:gd name="connsiteY9" fmla="*/ 441140 h 468980"/>
                <a:gd name="connsiteX10" fmla="*/ 146707 w 459944"/>
                <a:gd name="connsiteY10" fmla="*/ 431463 h 468980"/>
                <a:gd name="connsiteX11" fmla="*/ 212127 w 459944"/>
                <a:gd name="connsiteY11" fmla="*/ 419662 h 468980"/>
                <a:gd name="connsiteX12" fmla="*/ 35705 w 459944"/>
                <a:gd name="connsiteY12" fmla="*/ 431463 h 468980"/>
                <a:gd name="connsiteX13" fmla="*/ 26022 w 459944"/>
                <a:gd name="connsiteY13" fmla="*/ 407152 h 468980"/>
                <a:gd name="connsiteX14" fmla="*/ 36650 w 459944"/>
                <a:gd name="connsiteY14" fmla="*/ 344841 h 468980"/>
                <a:gd name="connsiteX15" fmla="*/ 98291 w 459944"/>
                <a:gd name="connsiteY15" fmla="*/ 287723 h 468980"/>
                <a:gd name="connsiteX16" fmla="*/ 52710 w 459944"/>
                <a:gd name="connsiteY16" fmla="*/ 377413 h 468980"/>
                <a:gd name="connsiteX17" fmla="*/ 51057 w 459944"/>
                <a:gd name="connsiteY17" fmla="*/ 405736 h 468980"/>
                <a:gd name="connsiteX18" fmla="*/ 52001 w 459944"/>
                <a:gd name="connsiteY18" fmla="*/ 408804 h 468980"/>
                <a:gd name="connsiteX19" fmla="*/ 79398 w 459944"/>
                <a:gd name="connsiteY19" fmla="*/ 333276 h 468980"/>
                <a:gd name="connsiteX20" fmla="*/ 103015 w 459944"/>
                <a:gd name="connsiteY20" fmla="*/ 307549 h 468980"/>
                <a:gd name="connsiteX21" fmla="*/ 111990 w 459944"/>
                <a:gd name="connsiteY21" fmla="*/ 278282 h 468980"/>
                <a:gd name="connsiteX22" fmla="*/ 242122 w 459944"/>
                <a:gd name="connsiteY22" fmla="*/ 310381 h 468980"/>
                <a:gd name="connsiteX23" fmla="*/ 400358 w 459944"/>
                <a:gd name="connsiteY23" fmla="*/ 277573 h 468980"/>
                <a:gd name="connsiteX24" fmla="*/ 427755 w 459944"/>
                <a:gd name="connsiteY24" fmla="*/ 316282 h 468980"/>
                <a:gd name="connsiteX25" fmla="*/ 436729 w 459944"/>
                <a:gd name="connsiteY25" fmla="*/ 440196 h 468980"/>
                <a:gd name="connsiteX26" fmla="*/ 458930 w 459944"/>
                <a:gd name="connsiteY26" fmla="*/ 441376 h 468980"/>
                <a:gd name="connsiteX27" fmla="*/ 415710 w 459944"/>
                <a:gd name="connsiteY27" fmla="*/ 257511 h 468980"/>
                <a:gd name="connsiteX28" fmla="*/ 366822 w 459944"/>
                <a:gd name="connsiteY28" fmla="*/ 225647 h 468980"/>
                <a:gd name="connsiteX29" fmla="*/ 374143 w 459944"/>
                <a:gd name="connsiteY29" fmla="*/ 64677 h 468980"/>
                <a:gd name="connsiteX30" fmla="*/ 254403 w 459944"/>
                <a:gd name="connsiteY30" fmla="*/ 5434 h 468980"/>
                <a:gd name="connsiteX31" fmla="*/ 235981 w 459944"/>
                <a:gd name="connsiteY31" fmla="*/ 6 h 468980"/>
                <a:gd name="connsiteX32" fmla="*/ 146707 w 459944"/>
                <a:gd name="connsiteY32" fmla="*/ 57832 h 468980"/>
                <a:gd name="connsiteX33" fmla="*/ 98764 w 459944"/>
                <a:gd name="connsiteY33" fmla="*/ 166169 h 468980"/>
                <a:gd name="connsiteX34" fmla="*/ 112226 w 459944"/>
                <a:gd name="connsiteY34" fmla="*/ 257275 h 468980"/>
                <a:gd name="connsiteX35" fmla="*/ 52710 w 459944"/>
                <a:gd name="connsiteY35" fmla="*/ 279226 h 468980"/>
                <a:gd name="connsiteX36" fmla="*/ 515 w 459944"/>
                <a:gd name="connsiteY36" fmla="*/ 400071 h 468980"/>
                <a:gd name="connsiteX37" fmla="*/ 16339 w 459944"/>
                <a:gd name="connsiteY37" fmla="*/ 466159 h 468980"/>
                <a:gd name="connsiteX38" fmla="*/ 28384 w 459944"/>
                <a:gd name="connsiteY38" fmla="*/ 451289 h 468980"/>
                <a:gd name="connsiteX39" fmla="*/ 364460 w 459944"/>
                <a:gd name="connsiteY39" fmla="*/ 464035 h 468980"/>
                <a:gd name="connsiteX40" fmla="*/ 458930 w 459944"/>
                <a:gd name="connsiteY40" fmla="*/ 441376 h 46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944" h="468980">
                  <a:moveTo>
                    <a:pt x="178118" y="71050"/>
                  </a:moveTo>
                  <a:cubicBezTo>
                    <a:pt x="207876" y="58304"/>
                    <a:pt x="247081" y="32813"/>
                    <a:pt x="275658" y="28801"/>
                  </a:cubicBezTo>
                  <a:cubicBezTo>
                    <a:pt x="322185" y="22192"/>
                    <a:pt x="348164" y="50515"/>
                    <a:pt x="361626" y="88752"/>
                  </a:cubicBezTo>
                  <a:cubicBezTo>
                    <a:pt x="390203" y="169237"/>
                    <a:pt x="346983" y="259163"/>
                    <a:pt x="282271" y="280878"/>
                  </a:cubicBezTo>
                  <a:cubicBezTo>
                    <a:pt x="136552" y="329971"/>
                    <a:pt x="64519" y="183399"/>
                    <a:pt x="155446" y="66565"/>
                  </a:cubicBezTo>
                  <a:cubicBezTo>
                    <a:pt x="161586" y="58776"/>
                    <a:pt x="192053" y="20540"/>
                    <a:pt x="201027" y="41782"/>
                  </a:cubicBezTo>
                  <a:cubicBezTo>
                    <a:pt x="201263" y="42255"/>
                    <a:pt x="201736" y="44143"/>
                    <a:pt x="201736" y="44615"/>
                  </a:cubicBezTo>
                  <a:cubicBezTo>
                    <a:pt x="202444" y="55472"/>
                    <a:pt x="185440" y="64205"/>
                    <a:pt x="178118" y="71050"/>
                  </a:cubicBezTo>
                  <a:close/>
                  <a:moveTo>
                    <a:pt x="436729" y="440196"/>
                  </a:moveTo>
                  <a:cubicBezTo>
                    <a:pt x="338481" y="445861"/>
                    <a:pt x="222047" y="453886"/>
                    <a:pt x="127813" y="441140"/>
                  </a:cubicBezTo>
                  <a:lnTo>
                    <a:pt x="146707" y="431463"/>
                  </a:lnTo>
                  <a:cubicBezTo>
                    <a:pt x="171269" y="422730"/>
                    <a:pt x="201027" y="424146"/>
                    <a:pt x="212127" y="419662"/>
                  </a:cubicBezTo>
                  <a:cubicBezTo>
                    <a:pt x="202444" y="393699"/>
                    <a:pt x="86719" y="437364"/>
                    <a:pt x="35705" y="431463"/>
                  </a:cubicBezTo>
                  <a:lnTo>
                    <a:pt x="26022" y="407152"/>
                  </a:lnTo>
                  <a:cubicBezTo>
                    <a:pt x="19645" y="388978"/>
                    <a:pt x="21299" y="386146"/>
                    <a:pt x="36650" y="344841"/>
                  </a:cubicBezTo>
                  <a:cubicBezTo>
                    <a:pt x="48695" y="312505"/>
                    <a:pt x="56489" y="287487"/>
                    <a:pt x="98291" y="287723"/>
                  </a:cubicBezTo>
                  <a:cubicBezTo>
                    <a:pt x="85774" y="321946"/>
                    <a:pt x="66880" y="309673"/>
                    <a:pt x="52710" y="377413"/>
                  </a:cubicBezTo>
                  <a:lnTo>
                    <a:pt x="51057" y="405736"/>
                  </a:lnTo>
                  <a:cubicBezTo>
                    <a:pt x="51057" y="407388"/>
                    <a:pt x="51529" y="407860"/>
                    <a:pt x="52001" y="408804"/>
                  </a:cubicBezTo>
                  <a:cubicBezTo>
                    <a:pt x="63574" y="386382"/>
                    <a:pt x="64282" y="358059"/>
                    <a:pt x="79398" y="333276"/>
                  </a:cubicBezTo>
                  <a:cubicBezTo>
                    <a:pt x="88844" y="317934"/>
                    <a:pt x="94513" y="318170"/>
                    <a:pt x="103015" y="307549"/>
                  </a:cubicBezTo>
                  <a:cubicBezTo>
                    <a:pt x="125452" y="279934"/>
                    <a:pt x="98764" y="302828"/>
                    <a:pt x="111990" y="278282"/>
                  </a:cubicBezTo>
                  <a:cubicBezTo>
                    <a:pt x="164420" y="294095"/>
                    <a:pt x="184259" y="315338"/>
                    <a:pt x="242122" y="310381"/>
                  </a:cubicBezTo>
                  <a:cubicBezTo>
                    <a:pt x="354068" y="300940"/>
                    <a:pt x="328561" y="215498"/>
                    <a:pt x="400358" y="277573"/>
                  </a:cubicBezTo>
                  <a:cubicBezTo>
                    <a:pt x="413820" y="289375"/>
                    <a:pt x="420669" y="298580"/>
                    <a:pt x="427755" y="316282"/>
                  </a:cubicBezTo>
                  <a:cubicBezTo>
                    <a:pt x="441217" y="350034"/>
                    <a:pt x="440272" y="397947"/>
                    <a:pt x="436729" y="440196"/>
                  </a:cubicBezTo>
                  <a:close/>
                  <a:moveTo>
                    <a:pt x="458930" y="441376"/>
                  </a:moveTo>
                  <a:cubicBezTo>
                    <a:pt x="461764" y="385674"/>
                    <a:pt x="461764" y="285126"/>
                    <a:pt x="415710" y="257511"/>
                  </a:cubicBezTo>
                  <a:cubicBezTo>
                    <a:pt x="386188" y="239809"/>
                    <a:pt x="391148" y="248306"/>
                    <a:pt x="366822" y="225647"/>
                  </a:cubicBezTo>
                  <a:cubicBezTo>
                    <a:pt x="387369" y="158380"/>
                    <a:pt x="398705" y="127696"/>
                    <a:pt x="374143" y="64677"/>
                  </a:cubicBezTo>
                  <a:cubicBezTo>
                    <a:pt x="349581" y="1186"/>
                    <a:pt x="295969" y="18180"/>
                    <a:pt x="254403" y="5434"/>
                  </a:cubicBezTo>
                  <a:cubicBezTo>
                    <a:pt x="248498" y="3546"/>
                    <a:pt x="240941" y="6"/>
                    <a:pt x="235981" y="6"/>
                  </a:cubicBezTo>
                  <a:cubicBezTo>
                    <a:pt x="219921" y="-466"/>
                    <a:pt x="171269" y="28565"/>
                    <a:pt x="146707" y="57832"/>
                  </a:cubicBezTo>
                  <a:cubicBezTo>
                    <a:pt x="116949" y="93472"/>
                    <a:pt x="108211" y="112827"/>
                    <a:pt x="98764" y="166169"/>
                  </a:cubicBezTo>
                  <a:cubicBezTo>
                    <a:pt x="89789" y="215026"/>
                    <a:pt x="103015" y="222579"/>
                    <a:pt x="112226" y="257275"/>
                  </a:cubicBezTo>
                  <a:cubicBezTo>
                    <a:pt x="94749" y="264120"/>
                    <a:pt x="67353" y="266480"/>
                    <a:pt x="52710" y="279226"/>
                  </a:cubicBezTo>
                  <a:cubicBezTo>
                    <a:pt x="24841" y="303536"/>
                    <a:pt x="6183" y="362543"/>
                    <a:pt x="515" y="400071"/>
                  </a:cubicBezTo>
                  <a:cubicBezTo>
                    <a:pt x="-2555" y="421314"/>
                    <a:pt x="8781" y="450581"/>
                    <a:pt x="16339" y="466159"/>
                  </a:cubicBezTo>
                  <a:lnTo>
                    <a:pt x="28384" y="451289"/>
                  </a:lnTo>
                  <a:cubicBezTo>
                    <a:pt x="131592" y="451997"/>
                    <a:pt x="214725" y="480085"/>
                    <a:pt x="364460" y="464035"/>
                  </a:cubicBezTo>
                  <a:cubicBezTo>
                    <a:pt x="428463" y="457190"/>
                    <a:pt x="411222" y="471352"/>
                    <a:pt x="458930" y="44137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89">
              <a:extLst>
                <a:ext uri="{FF2B5EF4-FFF2-40B4-BE49-F238E27FC236}">
                  <a16:creationId xmlns:a16="http://schemas.microsoft.com/office/drawing/2014/main" id="{0FE38F55-3B8A-EAA4-5073-F67E9314E175}"/>
                </a:ext>
              </a:extLst>
            </p:cNvPr>
            <p:cNvSpPr/>
            <p:nvPr/>
          </p:nvSpPr>
          <p:spPr>
            <a:xfrm>
              <a:off x="3045570" y="2440515"/>
              <a:ext cx="361307" cy="407709"/>
            </a:xfrm>
            <a:custGeom>
              <a:avLst/>
              <a:gdLst>
                <a:gd name="connsiteX0" fmla="*/ 320491 w 361307"/>
                <a:gd name="connsiteY0" fmla="*/ 220453 h 407709"/>
                <a:gd name="connsiteX1" fmla="*/ 337496 w 361307"/>
                <a:gd name="connsiteY1" fmla="*/ 253733 h 407709"/>
                <a:gd name="connsiteX2" fmla="*/ 284357 w 361307"/>
                <a:gd name="connsiteY2" fmla="*/ 362305 h 407709"/>
                <a:gd name="connsiteX3" fmla="*/ 47710 w 361307"/>
                <a:gd name="connsiteY3" fmla="*/ 306839 h 407709"/>
                <a:gd name="connsiteX4" fmla="*/ 92583 w 361307"/>
                <a:gd name="connsiteY4" fmla="*/ 59954 h 407709"/>
                <a:gd name="connsiteX5" fmla="*/ 54323 w 361307"/>
                <a:gd name="connsiteY5" fmla="*/ 136663 h 407709"/>
                <a:gd name="connsiteX6" fmla="*/ 82192 w 361307"/>
                <a:gd name="connsiteY6" fmla="*/ 104327 h 407709"/>
                <a:gd name="connsiteX7" fmla="*/ 73453 w 361307"/>
                <a:gd name="connsiteY7" fmla="*/ 178204 h 407709"/>
                <a:gd name="connsiteX8" fmla="*/ 158476 w 361307"/>
                <a:gd name="connsiteY8" fmla="*/ 50513 h 407709"/>
                <a:gd name="connsiteX9" fmla="*/ 189651 w 361307"/>
                <a:gd name="connsiteY9" fmla="*/ 23842 h 407709"/>
                <a:gd name="connsiteX10" fmla="*/ 162491 w 361307"/>
                <a:gd name="connsiteY10" fmla="*/ 208415 h 407709"/>
                <a:gd name="connsiteX11" fmla="*/ 174536 w 361307"/>
                <a:gd name="connsiteY11" fmla="*/ 229894 h 407709"/>
                <a:gd name="connsiteX12" fmla="*/ 228147 w 361307"/>
                <a:gd name="connsiteY12" fmla="*/ 217620 h 407709"/>
                <a:gd name="connsiteX13" fmla="*/ 310572 w 361307"/>
                <a:gd name="connsiteY13" fmla="*/ 223521 h 407709"/>
                <a:gd name="connsiteX14" fmla="*/ 303251 w 361307"/>
                <a:gd name="connsiteY14" fmla="*/ 301174 h 407709"/>
                <a:gd name="connsiteX15" fmla="*/ 320491 w 361307"/>
                <a:gd name="connsiteY15" fmla="*/ 220453 h 407709"/>
                <a:gd name="connsiteX16" fmla="*/ 349069 w 361307"/>
                <a:gd name="connsiteY16" fmla="*/ 207235 h 407709"/>
                <a:gd name="connsiteX17" fmla="*/ 182330 w 361307"/>
                <a:gd name="connsiteY17" fmla="*/ 203931 h 407709"/>
                <a:gd name="connsiteX18" fmla="*/ 209253 w 361307"/>
                <a:gd name="connsiteY18" fmla="*/ 12749 h 407709"/>
                <a:gd name="connsiteX19" fmla="*/ 183747 w 361307"/>
                <a:gd name="connsiteY19" fmla="*/ 4960 h 407709"/>
                <a:gd name="connsiteX20" fmla="*/ 18661 w 361307"/>
                <a:gd name="connsiteY20" fmla="*/ 113060 h 407709"/>
                <a:gd name="connsiteX21" fmla="*/ 7561 w 361307"/>
                <a:gd name="connsiteY21" fmla="*/ 266478 h 407709"/>
                <a:gd name="connsiteX22" fmla="*/ 222951 w 361307"/>
                <a:gd name="connsiteY22" fmla="*/ 407386 h 407709"/>
                <a:gd name="connsiteX23" fmla="*/ 331119 w 361307"/>
                <a:gd name="connsiteY23" fmla="*/ 338466 h 407709"/>
                <a:gd name="connsiteX24" fmla="*/ 354973 w 361307"/>
                <a:gd name="connsiteY24" fmla="*/ 275683 h 407709"/>
                <a:gd name="connsiteX25" fmla="*/ 349069 w 361307"/>
                <a:gd name="connsiteY25" fmla="*/ 207235 h 407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307" h="407709">
                  <a:moveTo>
                    <a:pt x="320491" y="220453"/>
                  </a:moveTo>
                  <a:cubicBezTo>
                    <a:pt x="344817" y="225645"/>
                    <a:pt x="337732" y="236975"/>
                    <a:pt x="337496" y="253733"/>
                  </a:cubicBezTo>
                  <a:cubicBezTo>
                    <a:pt x="336551" y="293857"/>
                    <a:pt x="308683" y="342715"/>
                    <a:pt x="284357" y="362305"/>
                  </a:cubicBezTo>
                  <a:cubicBezTo>
                    <a:pt x="238775" y="398417"/>
                    <a:pt x="102266" y="385672"/>
                    <a:pt x="47710" y="306839"/>
                  </a:cubicBezTo>
                  <a:cubicBezTo>
                    <a:pt x="-5429" y="230366"/>
                    <a:pt x="13701" y="84265"/>
                    <a:pt x="92583" y="59954"/>
                  </a:cubicBezTo>
                  <a:cubicBezTo>
                    <a:pt x="81719" y="83793"/>
                    <a:pt x="60700" y="103855"/>
                    <a:pt x="54323" y="136663"/>
                  </a:cubicBezTo>
                  <a:cubicBezTo>
                    <a:pt x="67313" y="122738"/>
                    <a:pt x="65896" y="115657"/>
                    <a:pt x="82192" y="104327"/>
                  </a:cubicBezTo>
                  <a:cubicBezTo>
                    <a:pt x="77704" y="128874"/>
                    <a:pt x="62825" y="145160"/>
                    <a:pt x="73453" y="178204"/>
                  </a:cubicBezTo>
                  <a:cubicBezTo>
                    <a:pt x="94473" y="133831"/>
                    <a:pt x="69674" y="88514"/>
                    <a:pt x="158476" y="50513"/>
                  </a:cubicBezTo>
                  <a:cubicBezTo>
                    <a:pt x="201696" y="32103"/>
                    <a:pt x="152099" y="28091"/>
                    <a:pt x="189651" y="23842"/>
                  </a:cubicBezTo>
                  <a:cubicBezTo>
                    <a:pt x="175717" y="89930"/>
                    <a:pt x="187053" y="122029"/>
                    <a:pt x="162491" y="208415"/>
                  </a:cubicBezTo>
                  <a:cubicBezTo>
                    <a:pt x="160129" y="217148"/>
                    <a:pt x="154933" y="233906"/>
                    <a:pt x="174536" y="229894"/>
                  </a:cubicBezTo>
                  <a:cubicBezTo>
                    <a:pt x="187053" y="227534"/>
                    <a:pt x="200279" y="218328"/>
                    <a:pt x="228147" y="217620"/>
                  </a:cubicBezTo>
                  <a:cubicBezTo>
                    <a:pt x="251292" y="216676"/>
                    <a:pt x="282704" y="222341"/>
                    <a:pt x="310572" y="223521"/>
                  </a:cubicBezTo>
                  <a:lnTo>
                    <a:pt x="303251" y="301174"/>
                  </a:lnTo>
                  <a:cubicBezTo>
                    <a:pt x="323798" y="272143"/>
                    <a:pt x="307738" y="240043"/>
                    <a:pt x="320491" y="220453"/>
                  </a:cubicBezTo>
                  <a:close/>
                  <a:moveTo>
                    <a:pt x="349069" y="207235"/>
                  </a:moveTo>
                  <a:cubicBezTo>
                    <a:pt x="290970" y="202751"/>
                    <a:pt x="236650" y="196850"/>
                    <a:pt x="182330" y="203931"/>
                  </a:cubicBezTo>
                  <a:cubicBezTo>
                    <a:pt x="182093" y="144924"/>
                    <a:pt x="212796" y="26203"/>
                    <a:pt x="209253" y="12749"/>
                  </a:cubicBezTo>
                  <a:cubicBezTo>
                    <a:pt x="204294" y="-7313"/>
                    <a:pt x="205475" y="1420"/>
                    <a:pt x="183747" y="4960"/>
                  </a:cubicBezTo>
                  <a:cubicBezTo>
                    <a:pt x="125884" y="13929"/>
                    <a:pt x="47238" y="55470"/>
                    <a:pt x="18661" y="113060"/>
                  </a:cubicBezTo>
                  <a:cubicBezTo>
                    <a:pt x="-1650" y="154365"/>
                    <a:pt x="-5429" y="216440"/>
                    <a:pt x="7561" y="266478"/>
                  </a:cubicBezTo>
                  <a:cubicBezTo>
                    <a:pt x="33304" y="365137"/>
                    <a:pt x="131316" y="412107"/>
                    <a:pt x="222951" y="407386"/>
                  </a:cubicBezTo>
                  <a:cubicBezTo>
                    <a:pt x="279869" y="404554"/>
                    <a:pt x="307030" y="372926"/>
                    <a:pt x="331119" y="338466"/>
                  </a:cubicBezTo>
                  <a:cubicBezTo>
                    <a:pt x="345290" y="318168"/>
                    <a:pt x="345054" y="301410"/>
                    <a:pt x="354973" y="275683"/>
                  </a:cubicBezTo>
                  <a:cubicBezTo>
                    <a:pt x="367254" y="243819"/>
                    <a:pt x="359696" y="237919"/>
                    <a:pt x="349069" y="2072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1" name="Forma libre 90">
              <a:extLst>
                <a:ext uri="{FF2B5EF4-FFF2-40B4-BE49-F238E27FC236}">
                  <a16:creationId xmlns:a16="http://schemas.microsoft.com/office/drawing/2014/main" id="{39D23EE7-135A-F8A7-392B-D82851BA669D}"/>
                </a:ext>
              </a:extLst>
            </p:cNvPr>
            <p:cNvSpPr/>
            <p:nvPr/>
          </p:nvSpPr>
          <p:spPr>
            <a:xfrm>
              <a:off x="3660972" y="2585200"/>
              <a:ext cx="168806" cy="199451"/>
            </a:xfrm>
            <a:custGeom>
              <a:avLst/>
              <a:gdLst>
                <a:gd name="connsiteX0" fmla="*/ 50140 w 168806"/>
                <a:gd name="connsiteY0" fmla="*/ 142799 h 199451"/>
                <a:gd name="connsiteX1" fmla="*/ 52738 w 168806"/>
                <a:gd name="connsiteY1" fmla="*/ 52637 h 199451"/>
                <a:gd name="connsiteX2" fmla="*/ 137524 w 168806"/>
                <a:gd name="connsiteY2" fmla="*/ 142327 h 199451"/>
                <a:gd name="connsiteX3" fmla="*/ 55572 w 168806"/>
                <a:gd name="connsiteY3" fmla="*/ 156017 h 199451"/>
                <a:gd name="connsiteX4" fmla="*/ 67380 w 168806"/>
                <a:gd name="connsiteY4" fmla="*/ 149644 h 199451"/>
                <a:gd name="connsiteX5" fmla="*/ 78008 w 168806"/>
                <a:gd name="connsiteY5" fmla="*/ 148464 h 199451"/>
                <a:gd name="connsiteX6" fmla="*/ 80370 w 168806"/>
                <a:gd name="connsiteY6" fmla="*/ 49569 h 199451"/>
                <a:gd name="connsiteX7" fmla="*/ 50140 w 168806"/>
                <a:gd name="connsiteY7" fmla="*/ 142799 h 199451"/>
                <a:gd name="connsiteX8" fmla="*/ 116977 w 168806"/>
                <a:gd name="connsiteY8" fmla="*/ 193545 h 199451"/>
                <a:gd name="connsiteX9" fmla="*/ 132801 w 168806"/>
                <a:gd name="connsiteY9" fmla="*/ 27382 h 199451"/>
                <a:gd name="connsiteX10" fmla="*/ 53918 w 168806"/>
                <a:gd name="connsiteY10" fmla="*/ 10388 h 199451"/>
                <a:gd name="connsiteX11" fmla="*/ 2432 w 168806"/>
                <a:gd name="connsiteY11" fmla="*/ 136899 h 199451"/>
                <a:gd name="connsiteX12" fmla="*/ 116977 w 168806"/>
                <a:gd name="connsiteY12" fmla="*/ 193545 h 1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806" h="199451">
                  <a:moveTo>
                    <a:pt x="50140" y="142799"/>
                  </a:moveTo>
                  <a:cubicBezTo>
                    <a:pt x="35025" y="113296"/>
                    <a:pt x="31482" y="85681"/>
                    <a:pt x="52738" y="52637"/>
                  </a:cubicBezTo>
                  <a:cubicBezTo>
                    <a:pt x="94304" y="-12034"/>
                    <a:pt x="175076" y="75296"/>
                    <a:pt x="137524" y="142327"/>
                  </a:cubicBezTo>
                  <a:cubicBezTo>
                    <a:pt x="119811" y="173719"/>
                    <a:pt x="78481" y="173483"/>
                    <a:pt x="55572" y="156017"/>
                  </a:cubicBezTo>
                  <a:cubicBezTo>
                    <a:pt x="63129" y="141383"/>
                    <a:pt x="52265" y="152713"/>
                    <a:pt x="67380" y="149644"/>
                  </a:cubicBezTo>
                  <a:cubicBezTo>
                    <a:pt x="80842" y="147048"/>
                    <a:pt x="58878" y="159321"/>
                    <a:pt x="78008" y="148464"/>
                  </a:cubicBezTo>
                  <a:cubicBezTo>
                    <a:pt x="68561" y="68451"/>
                    <a:pt x="89817" y="73644"/>
                    <a:pt x="80370" y="49569"/>
                  </a:cubicBezTo>
                  <a:cubicBezTo>
                    <a:pt x="44471" y="61134"/>
                    <a:pt x="71159" y="118961"/>
                    <a:pt x="50140" y="142799"/>
                  </a:cubicBezTo>
                  <a:close/>
                  <a:moveTo>
                    <a:pt x="116977" y="193545"/>
                  </a:moveTo>
                  <a:cubicBezTo>
                    <a:pt x="167754" y="166402"/>
                    <a:pt x="195151" y="90165"/>
                    <a:pt x="132801" y="27382"/>
                  </a:cubicBezTo>
                  <a:cubicBezTo>
                    <a:pt x="114851" y="9208"/>
                    <a:pt x="103515" y="-13686"/>
                    <a:pt x="53918" y="10388"/>
                  </a:cubicBezTo>
                  <a:cubicBezTo>
                    <a:pt x="19909" y="26674"/>
                    <a:pt x="-8668" y="81668"/>
                    <a:pt x="2432" y="136899"/>
                  </a:cubicBezTo>
                  <a:cubicBezTo>
                    <a:pt x="16367" y="206999"/>
                    <a:pt x="95957" y="204639"/>
                    <a:pt x="116977" y="19354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2" name="Forma libre 91">
              <a:extLst>
                <a:ext uri="{FF2B5EF4-FFF2-40B4-BE49-F238E27FC236}">
                  <a16:creationId xmlns:a16="http://schemas.microsoft.com/office/drawing/2014/main" id="{43E07B45-1C5F-C18A-6209-79805CF0DCD9}"/>
                </a:ext>
              </a:extLst>
            </p:cNvPr>
            <p:cNvSpPr/>
            <p:nvPr/>
          </p:nvSpPr>
          <p:spPr>
            <a:xfrm>
              <a:off x="3302028" y="2442171"/>
              <a:ext cx="122442" cy="177020"/>
            </a:xfrm>
            <a:custGeom>
              <a:avLst/>
              <a:gdLst>
                <a:gd name="connsiteX0" fmla="*/ 104891 w 122442"/>
                <a:gd name="connsiteY0" fmla="*/ 138784 h 177020"/>
                <a:gd name="connsiteX1" fmla="*/ 25536 w 122442"/>
                <a:gd name="connsiteY1" fmla="*/ 153182 h 177020"/>
                <a:gd name="connsiteX2" fmla="*/ 34511 w 122442"/>
                <a:gd name="connsiteY2" fmla="*/ 29267 h 177020"/>
                <a:gd name="connsiteX3" fmla="*/ 82927 w 122442"/>
                <a:gd name="connsiteY3" fmla="*/ 68212 h 177020"/>
                <a:gd name="connsiteX4" fmla="*/ 104891 w 122442"/>
                <a:gd name="connsiteY4" fmla="*/ 138784 h 177020"/>
                <a:gd name="connsiteX5" fmla="*/ 31441 w 122442"/>
                <a:gd name="connsiteY5" fmla="*/ 0 h 177020"/>
                <a:gd name="connsiteX6" fmla="*/ 9713 w 122442"/>
                <a:gd name="connsiteY6" fmla="*/ 33044 h 177020"/>
                <a:gd name="connsiteX7" fmla="*/ 3808 w 122442"/>
                <a:gd name="connsiteY7" fmla="*/ 151057 h 177020"/>
                <a:gd name="connsiteX8" fmla="*/ 59073 w 122442"/>
                <a:gd name="connsiteY8" fmla="*/ 168051 h 177020"/>
                <a:gd name="connsiteX9" fmla="*/ 111032 w 122442"/>
                <a:gd name="connsiteY9" fmla="*/ 177020 h 177020"/>
                <a:gd name="connsiteX10" fmla="*/ 31441 w 122442"/>
                <a:gd name="connsiteY10" fmla="*/ 0 h 17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442" h="177020">
                  <a:moveTo>
                    <a:pt x="104891" y="138784"/>
                  </a:moveTo>
                  <a:lnTo>
                    <a:pt x="25536" y="153182"/>
                  </a:lnTo>
                  <a:cubicBezTo>
                    <a:pt x="21285" y="104088"/>
                    <a:pt x="35928" y="77181"/>
                    <a:pt x="34511" y="29267"/>
                  </a:cubicBezTo>
                  <a:cubicBezTo>
                    <a:pt x="57892" y="36348"/>
                    <a:pt x="73952" y="50274"/>
                    <a:pt x="82927" y="68212"/>
                  </a:cubicBezTo>
                  <a:cubicBezTo>
                    <a:pt x="91193" y="84734"/>
                    <a:pt x="103946" y="114473"/>
                    <a:pt x="104891" y="138784"/>
                  </a:cubicBezTo>
                  <a:close/>
                  <a:moveTo>
                    <a:pt x="31441" y="0"/>
                  </a:moveTo>
                  <a:cubicBezTo>
                    <a:pt x="6406" y="24311"/>
                    <a:pt x="12075" y="17702"/>
                    <a:pt x="9713" y="33044"/>
                  </a:cubicBezTo>
                  <a:cubicBezTo>
                    <a:pt x="-8236" y="145865"/>
                    <a:pt x="4281" y="98423"/>
                    <a:pt x="3808" y="151057"/>
                  </a:cubicBezTo>
                  <a:cubicBezTo>
                    <a:pt x="3808" y="168287"/>
                    <a:pt x="-12015" y="185753"/>
                    <a:pt x="59073" y="168051"/>
                  </a:cubicBezTo>
                  <a:cubicBezTo>
                    <a:pt x="103002" y="156958"/>
                    <a:pt x="85997" y="160970"/>
                    <a:pt x="111032" y="177020"/>
                  </a:cubicBezTo>
                  <a:cubicBezTo>
                    <a:pt x="147875" y="106212"/>
                    <a:pt x="88595" y="15578"/>
                    <a:pt x="3144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92">
              <a:extLst>
                <a:ext uri="{FF2B5EF4-FFF2-40B4-BE49-F238E27FC236}">
                  <a16:creationId xmlns:a16="http://schemas.microsoft.com/office/drawing/2014/main" id="{81A2EEAC-341F-0F21-386D-D7389694C342}"/>
                </a:ext>
              </a:extLst>
            </p:cNvPr>
            <p:cNvSpPr/>
            <p:nvPr/>
          </p:nvSpPr>
          <p:spPr>
            <a:xfrm>
              <a:off x="2206639" y="2704869"/>
              <a:ext cx="31225" cy="340822"/>
            </a:xfrm>
            <a:custGeom>
              <a:avLst/>
              <a:gdLst>
                <a:gd name="connsiteX0" fmla="*/ 28620 w 31225"/>
                <a:gd name="connsiteY0" fmla="*/ 319108 h 340822"/>
                <a:gd name="connsiteX1" fmla="*/ 21535 w 31225"/>
                <a:gd name="connsiteY1" fmla="*/ 151057 h 340822"/>
                <a:gd name="connsiteX2" fmla="*/ 10907 w 31225"/>
                <a:gd name="connsiteY2" fmla="*/ 118250 h 340822"/>
                <a:gd name="connsiteX3" fmla="*/ 14214 w 31225"/>
                <a:gd name="connsiteY3" fmla="*/ 38472 h 340822"/>
                <a:gd name="connsiteX4" fmla="*/ 11852 w 31225"/>
                <a:gd name="connsiteY4" fmla="*/ 0 h 340822"/>
                <a:gd name="connsiteX5" fmla="*/ 7601 w 31225"/>
                <a:gd name="connsiteY5" fmla="*/ 340823 h 340822"/>
                <a:gd name="connsiteX6" fmla="*/ 28620 w 31225"/>
                <a:gd name="connsiteY6" fmla="*/ 319108 h 3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5" h="340822">
                  <a:moveTo>
                    <a:pt x="28620" y="319108"/>
                  </a:moveTo>
                  <a:cubicBezTo>
                    <a:pt x="28384" y="269071"/>
                    <a:pt x="38067" y="190002"/>
                    <a:pt x="21535" y="151057"/>
                  </a:cubicBezTo>
                  <a:cubicBezTo>
                    <a:pt x="13505" y="132411"/>
                    <a:pt x="12797" y="145157"/>
                    <a:pt x="10907" y="118250"/>
                  </a:cubicBezTo>
                  <a:lnTo>
                    <a:pt x="14214" y="38472"/>
                  </a:lnTo>
                  <a:cubicBezTo>
                    <a:pt x="16339" y="12509"/>
                    <a:pt x="20590" y="13454"/>
                    <a:pt x="11852" y="0"/>
                  </a:cubicBezTo>
                  <a:cubicBezTo>
                    <a:pt x="-11766" y="44845"/>
                    <a:pt x="7128" y="277332"/>
                    <a:pt x="7601" y="340823"/>
                  </a:cubicBezTo>
                  <a:lnTo>
                    <a:pt x="28620" y="31910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93">
              <a:extLst>
                <a:ext uri="{FF2B5EF4-FFF2-40B4-BE49-F238E27FC236}">
                  <a16:creationId xmlns:a16="http://schemas.microsoft.com/office/drawing/2014/main" id="{AE4CBF50-7A2C-5F9D-A69C-0E3DEE23C565}"/>
                </a:ext>
              </a:extLst>
            </p:cNvPr>
            <p:cNvSpPr/>
            <p:nvPr/>
          </p:nvSpPr>
          <p:spPr>
            <a:xfrm>
              <a:off x="3811056" y="2915641"/>
              <a:ext cx="34054" cy="183392"/>
            </a:xfrm>
            <a:custGeom>
              <a:avLst/>
              <a:gdLst>
                <a:gd name="connsiteX0" fmla="*/ 17434 w 34054"/>
                <a:gd name="connsiteY0" fmla="*/ 0 h 183392"/>
                <a:gd name="connsiteX1" fmla="*/ 10349 w 34054"/>
                <a:gd name="connsiteY1" fmla="*/ 95827 h 183392"/>
                <a:gd name="connsiteX2" fmla="*/ 1138 w 34054"/>
                <a:gd name="connsiteY2" fmla="*/ 183393 h 183392"/>
                <a:gd name="connsiteX3" fmla="*/ 29952 w 34054"/>
                <a:gd name="connsiteY3" fmla="*/ 39180 h 183392"/>
                <a:gd name="connsiteX4" fmla="*/ 17434 w 34054"/>
                <a:gd name="connsiteY4" fmla="*/ 0 h 183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183392">
                  <a:moveTo>
                    <a:pt x="17434" y="0"/>
                  </a:moveTo>
                  <a:cubicBezTo>
                    <a:pt x="3500" y="20062"/>
                    <a:pt x="14600" y="67504"/>
                    <a:pt x="10349" y="95827"/>
                  </a:cubicBezTo>
                  <a:cubicBezTo>
                    <a:pt x="7751" y="112349"/>
                    <a:pt x="-3585" y="170648"/>
                    <a:pt x="1138" y="183393"/>
                  </a:cubicBezTo>
                  <a:cubicBezTo>
                    <a:pt x="18615" y="167107"/>
                    <a:pt x="24047" y="68448"/>
                    <a:pt x="29952" y="39180"/>
                  </a:cubicBezTo>
                  <a:cubicBezTo>
                    <a:pt x="35148" y="13926"/>
                    <a:pt x="39163" y="7081"/>
                    <a:pt x="174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94">
              <a:extLst>
                <a:ext uri="{FF2B5EF4-FFF2-40B4-BE49-F238E27FC236}">
                  <a16:creationId xmlns:a16="http://schemas.microsoft.com/office/drawing/2014/main" id="{39E872EC-3F4B-1E7B-28E0-28D1F0A47387}"/>
                </a:ext>
              </a:extLst>
            </p:cNvPr>
            <p:cNvSpPr/>
            <p:nvPr/>
          </p:nvSpPr>
          <p:spPr>
            <a:xfrm>
              <a:off x="3744442" y="2981728"/>
              <a:ext cx="44426" cy="109516"/>
            </a:xfrm>
            <a:custGeom>
              <a:avLst/>
              <a:gdLst>
                <a:gd name="connsiteX0" fmla="*/ 40592 w 44426"/>
                <a:gd name="connsiteY0" fmla="*/ 0 h 109516"/>
                <a:gd name="connsiteX1" fmla="*/ 26658 w 44426"/>
                <a:gd name="connsiteY1" fmla="*/ 20770 h 109516"/>
                <a:gd name="connsiteX2" fmla="*/ 206 w 44426"/>
                <a:gd name="connsiteY2" fmla="*/ 109517 h 109516"/>
                <a:gd name="connsiteX3" fmla="*/ 41064 w 44426"/>
                <a:gd name="connsiteY3" fmla="*/ 31864 h 109516"/>
                <a:gd name="connsiteX4" fmla="*/ 44135 w 44426"/>
                <a:gd name="connsiteY4" fmla="*/ 13690 h 109516"/>
                <a:gd name="connsiteX5" fmla="*/ 40592 w 44426"/>
                <a:gd name="connsiteY5" fmla="*/ 0 h 1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6" h="109516">
                  <a:moveTo>
                    <a:pt x="40592" y="0"/>
                  </a:moveTo>
                  <a:cubicBezTo>
                    <a:pt x="25477" y="5901"/>
                    <a:pt x="29020" y="3304"/>
                    <a:pt x="26658" y="20770"/>
                  </a:cubicBezTo>
                  <a:cubicBezTo>
                    <a:pt x="20281" y="66796"/>
                    <a:pt x="-2392" y="66088"/>
                    <a:pt x="206" y="109517"/>
                  </a:cubicBezTo>
                  <a:cubicBezTo>
                    <a:pt x="35396" y="101492"/>
                    <a:pt x="31381" y="86858"/>
                    <a:pt x="41064" y="31864"/>
                  </a:cubicBezTo>
                  <a:cubicBezTo>
                    <a:pt x="41773" y="28087"/>
                    <a:pt x="44135" y="14870"/>
                    <a:pt x="44135" y="13690"/>
                  </a:cubicBezTo>
                  <a:cubicBezTo>
                    <a:pt x="44371" y="-9441"/>
                    <a:pt x="45552" y="8497"/>
                    <a:pt x="4059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95">
              <a:extLst>
                <a:ext uri="{FF2B5EF4-FFF2-40B4-BE49-F238E27FC236}">
                  <a16:creationId xmlns:a16="http://schemas.microsoft.com/office/drawing/2014/main" id="{9EFC3DAA-9003-2F4F-60CC-70A427D58097}"/>
                </a:ext>
              </a:extLst>
            </p:cNvPr>
            <p:cNvSpPr/>
            <p:nvPr/>
          </p:nvSpPr>
          <p:spPr>
            <a:xfrm>
              <a:off x="3673324" y="2505013"/>
              <a:ext cx="121329" cy="40612"/>
            </a:xfrm>
            <a:custGeom>
              <a:avLst/>
              <a:gdLst>
                <a:gd name="connsiteX0" fmla="*/ 0 w 121329"/>
                <a:gd name="connsiteY0" fmla="*/ 38177 h 40612"/>
                <a:gd name="connsiteX1" fmla="*/ 58099 w 121329"/>
                <a:gd name="connsiteY1" fmla="*/ 13867 h 40612"/>
                <a:gd name="connsiteX2" fmla="*/ 93053 w 121329"/>
                <a:gd name="connsiteY2" fmla="*/ 21184 h 40612"/>
                <a:gd name="connsiteX3" fmla="*/ 120921 w 121329"/>
                <a:gd name="connsiteY3" fmla="*/ 39122 h 40612"/>
                <a:gd name="connsiteX4" fmla="*/ 0 w 121329"/>
                <a:gd name="connsiteY4" fmla="*/ 38177 h 4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29" h="40612">
                  <a:moveTo>
                    <a:pt x="0" y="38177"/>
                  </a:moveTo>
                  <a:cubicBezTo>
                    <a:pt x="18894" y="34637"/>
                    <a:pt x="39205" y="17171"/>
                    <a:pt x="58099" y="13867"/>
                  </a:cubicBezTo>
                  <a:cubicBezTo>
                    <a:pt x="71797" y="11742"/>
                    <a:pt x="85023" y="11979"/>
                    <a:pt x="93053" y="21184"/>
                  </a:cubicBezTo>
                  <a:cubicBezTo>
                    <a:pt x="109349" y="38886"/>
                    <a:pt x="83842" y="43370"/>
                    <a:pt x="120921" y="39122"/>
                  </a:cubicBezTo>
                  <a:cubicBezTo>
                    <a:pt x="128951" y="-30270"/>
                    <a:pt x="16060" y="7730"/>
                    <a:pt x="0" y="3817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96">
              <a:extLst>
                <a:ext uri="{FF2B5EF4-FFF2-40B4-BE49-F238E27FC236}">
                  <a16:creationId xmlns:a16="http://schemas.microsoft.com/office/drawing/2014/main" id="{72D45EC1-93F8-5A02-ED52-599B08C1EDEC}"/>
                </a:ext>
              </a:extLst>
            </p:cNvPr>
            <p:cNvSpPr/>
            <p:nvPr/>
          </p:nvSpPr>
          <p:spPr>
            <a:xfrm>
              <a:off x="3681826" y="2440007"/>
              <a:ext cx="95650" cy="63058"/>
            </a:xfrm>
            <a:custGeom>
              <a:avLst/>
              <a:gdLst>
                <a:gd name="connsiteX0" fmla="*/ 84078 w 95650"/>
                <a:gd name="connsiteY0" fmla="*/ 26238 h 63058"/>
                <a:gd name="connsiteX1" fmla="*/ 95651 w 95650"/>
                <a:gd name="connsiteY1" fmla="*/ 3579 h 63058"/>
                <a:gd name="connsiteX2" fmla="*/ 38733 w 95650"/>
                <a:gd name="connsiteY2" fmla="*/ 14201 h 63058"/>
                <a:gd name="connsiteX3" fmla="*/ 0 w 95650"/>
                <a:gd name="connsiteY3" fmla="*/ 63058 h 63058"/>
                <a:gd name="connsiteX4" fmla="*/ 84078 w 95650"/>
                <a:gd name="connsiteY4" fmla="*/ 26238 h 6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50" h="63058">
                  <a:moveTo>
                    <a:pt x="84078" y="26238"/>
                  </a:moveTo>
                  <a:cubicBezTo>
                    <a:pt x="92816" y="15381"/>
                    <a:pt x="92816" y="18685"/>
                    <a:pt x="95651" y="3579"/>
                  </a:cubicBezTo>
                  <a:cubicBezTo>
                    <a:pt x="75576" y="-4682"/>
                    <a:pt x="58571" y="2399"/>
                    <a:pt x="38733" y="14201"/>
                  </a:cubicBezTo>
                  <a:cubicBezTo>
                    <a:pt x="7085" y="33319"/>
                    <a:pt x="14407" y="30958"/>
                    <a:pt x="0" y="63058"/>
                  </a:cubicBezTo>
                  <a:cubicBezTo>
                    <a:pt x="2834" y="60698"/>
                    <a:pt x="48180" y="-3265"/>
                    <a:pt x="84078" y="2623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97">
              <a:extLst>
                <a:ext uri="{FF2B5EF4-FFF2-40B4-BE49-F238E27FC236}">
                  <a16:creationId xmlns:a16="http://schemas.microsoft.com/office/drawing/2014/main" id="{4E878771-B9EA-14C5-D910-368714DA0E59}"/>
                </a:ext>
              </a:extLst>
            </p:cNvPr>
            <p:cNvSpPr/>
            <p:nvPr/>
          </p:nvSpPr>
          <p:spPr>
            <a:xfrm>
              <a:off x="3307549" y="2673241"/>
              <a:ext cx="20720" cy="95118"/>
            </a:xfrm>
            <a:custGeom>
              <a:avLst/>
              <a:gdLst>
                <a:gd name="connsiteX0" fmla="*/ 19307 w 20720"/>
                <a:gd name="connsiteY0" fmla="*/ 0 h 95118"/>
                <a:gd name="connsiteX1" fmla="*/ 4192 w 20720"/>
                <a:gd name="connsiteY1" fmla="*/ 95119 h 95118"/>
                <a:gd name="connsiteX2" fmla="*/ 19307 w 20720"/>
                <a:gd name="connsiteY2" fmla="*/ 0 h 95118"/>
              </a:gdLst>
              <a:ahLst/>
              <a:cxnLst>
                <a:cxn ang="0">
                  <a:pos x="connsiteX0" y="connsiteY0"/>
                </a:cxn>
                <a:cxn ang="0">
                  <a:pos x="connsiteX1" y="connsiteY1"/>
                </a:cxn>
                <a:cxn ang="0">
                  <a:pos x="connsiteX2" y="connsiteY2"/>
                </a:cxn>
              </a:cxnLst>
              <a:rect l="l" t="t" r="r" b="b"/>
              <a:pathLst>
                <a:path w="20720" h="95118">
                  <a:moveTo>
                    <a:pt x="19307" y="0"/>
                  </a:moveTo>
                  <a:cubicBezTo>
                    <a:pt x="1358" y="16522"/>
                    <a:pt x="-5019" y="79777"/>
                    <a:pt x="4192" y="95119"/>
                  </a:cubicBezTo>
                  <a:cubicBezTo>
                    <a:pt x="13403" y="77181"/>
                    <a:pt x="24739" y="11093"/>
                    <a:pt x="1930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98">
              <a:extLst>
                <a:ext uri="{FF2B5EF4-FFF2-40B4-BE49-F238E27FC236}">
                  <a16:creationId xmlns:a16="http://schemas.microsoft.com/office/drawing/2014/main" id="{E69738B2-DF06-103B-17DC-084C659E0039}"/>
                </a:ext>
              </a:extLst>
            </p:cNvPr>
            <p:cNvSpPr/>
            <p:nvPr/>
          </p:nvSpPr>
          <p:spPr>
            <a:xfrm>
              <a:off x="2557037" y="2739093"/>
              <a:ext cx="23545" cy="72932"/>
            </a:xfrm>
            <a:custGeom>
              <a:avLst/>
              <a:gdLst>
                <a:gd name="connsiteX0" fmla="*/ 23272 w 23545"/>
                <a:gd name="connsiteY0" fmla="*/ 0 h 72932"/>
                <a:gd name="connsiteX1" fmla="*/ 1544 w 23545"/>
                <a:gd name="connsiteY1" fmla="*/ 54050 h 72932"/>
                <a:gd name="connsiteX2" fmla="*/ 9574 w 23545"/>
                <a:gd name="connsiteY2" fmla="*/ 72932 h 72932"/>
                <a:gd name="connsiteX3" fmla="*/ 11227 w 23545"/>
                <a:gd name="connsiteY3" fmla="*/ 69392 h 72932"/>
                <a:gd name="connsiteX4" fmla="*/ 23272 w 23545"/>
                <a:gd name="connsiteY4" fmla="*/ 0 h 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 h="72932">
                  <a:moveTo>
                    <a:pt x="23272" y="0"/>
                  </a:moveTo>
                  <a:cubicBezTo>
                    <a:pt x="5087" y="4485"/>
                    <a:pt x="5559" y="16994"/>
                    <a:pt x="1544" y="54050"/>
                  </a:cubicBezTo>
                  <a:cubicBezTo>
                    <a:pt x="-1526" y="82609"/>
                    <a:pt x="-582" y="67740"/>
                    <a:pt x="9574" y="72932"/>
                  </a:cubicBezTo>
                  <a:cubicBezTo>
                    <a:pt x="10282" y="71752"/>
                    <a:pt x="11227" y="71516"/>
                    <a:pt x="11227" y="69392"/>
                  </a:cubicBezTo>
                  <a:cubicBezTo>
                    <a:pt x="11936" y="61131"/>
                    <a:pt x="25634" y="17230"/>
                    <a:pt x="23272"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99">
              <a:extLst>
                <a:ext uri="{FF2B5EF4-FFF2-40B4-BE49-F238E27FC236}">
                  <a16:creationId xmlns:a16="http://schemas.microsoft.com/office/drawing/2014/main" id="{97F5DD91-3659-4B62-EB42-C44495DB612F}"/>
                </a:ext>
              </a:extLst>
            </p:cNvPr>
            <p:cNvSpPr/>
            <p:nvPr/>
          </p:nvSpPr>
          <p:spPr>
            <a:xfrm>
              <a:off x="2257349" y="2955529"/>
              <a:ext cx="16093" cy="89926"/>
            </a:xfrm>
            <a:custGeom>
              <a:avLst/>
              <a:gdLst>
                <a:gd name="connsiteX0" fmla="*/ 4598 w 16093"/>
                <a:gd name="connsiteY0" fmla="*/ 0 h 89926"/>
                <a:gd name="connsiteX1" fmla="*/ 15698 w 16093"/>
                <a:gd name="connsiteY1" fmla="*/ 89926 h 89926"/>
                <a:gd name="connsiteX2" fmla="*/ 4598 w 16093"/>
                <a:gd name="connsiteY2" fmla="*/ 0 h 89926"/>
              </a:gdLst>
              <a:ahLst/>
              <a:cxnLst>
                <a:cxn ang="0">
                  <a:pos x="connsiteX0" y="connsiteY0"/>
                </a:cxn>
                <a:cxn ang="0">
                  <a:pos x="connsiteX1" y="connsiteY1"/>
                </a:cxn>
                <a:cxn ang="0">
                  <a:pos x="connsiteX2" y="connsiteY2"/>
                </a:cxn>
              </a:cxnLst>
              <a:rect l="l" t="t" r="r" b="b"/>
              <a:pathLst>
                <a:path w="16093" h="89926">
                  <a:moveTo>
                    <a:pt x="4598" y="0"/>
                  </a:moveTo>
                  <a:cubicBezTo>
                    <a:pt x="-6502" y="20298"/>
                    <a:pt x="4598" y="76709"/>
                    <a:pt x="15698" y="89926"/>
                  </a:cubicBezTo>
                  <a:cubicBezTo>
                    <a:pt x="16643" y="63019"/>
                    <a:pt x="16879" y="18410"/>
                    <a:pt x="459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100">
              <a:extLst>
                <a:ext uri="{FF2B5EF4-FFF2-40B4-BE49-F238E27FC236}">
                  <a16:creationId xmlns:a16="http://schemas.microsoft.com/office/drawing/2014/main" id="{4969D2E8-641D-F8CC-22C6-32BF4F1F8246}"/>
                </a:ext>
              </a:extLst>
            </p:cNvPr>
            <p:cNvSpPr/>
            <p:nvPr/>
          </p:nvSpPr>
          <p:spPr>
            <a:xfrm>
              <a:off x="2858078" y="2759863"/>
              <a:ext cx="17956" cy="83317"/>
            </a:xfrm>
            <a:custGeom>
              <a:avLst/>
              <a:gdLst>
                <a:gd name="connsiteX0" fmla="*/ 2334 w 17956"/>
                <a:gd name="connsiteY0" fmla="*/ 0 h 83317"/>
                <a:gd name="connsiteX1" fmla="*/ 5168 w 17956"/>
                <a:gd name="connsiteY1" fmla="*/ 39889 h 83317"/>
                <a:gd name="connsiteX2" fmla="*/ 8711 w 17956"/>
                <a:gd name="connsiteY2" fmla="*/ 72932 h 83317"/>
                <a:gd name="connsiteX3" fmla="*/ 13198 w 17956"/>
                <a:gd name="connsiteY3" fmla="*/ 83318 h 83317"/>
                <a:gd name="connsiteX4" fmla="*/ 2334 w 17956"/>
                <a:gd name="connsiteY4" fmla="*/ 0 h 83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6" h="83317">
                  <a:moveTo>
                    <a:pt x="2334" y="0"/>
                  </a:moveTo>
                  <a:cubicBezTo>
                    <a:pt x="-3334" y="10621"/>
                    <a:pt x="2806" y="22895"/>
                    <a:pt x="5168" y="39889"/>
                  </a:cubicBezTo>
                  <a:lnTo>
                    <a:pt x="8711" y="72932"/>
                  </a:lnTo>
                  <a:cubicBezTo>
                    <a:pt x="10836" y="82373"/>
                    <a:pt x="10836" y="79541"/>
                    <a:pt x="13198" y="83318"/>
                  </a:cubicBezTo>
                  <a:cubicBezTo>
                    <a:pt x="23826" y="58299"/>
                    <a:pt x="15087" y="14870"/>
                    <a:pt x="233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2" name="Forma libre 101">
              <a:extLst>
                <a:ext uri="{FF2B5EF4-FFF2-40B4-BE49-F238E27FC236}">
                  <a16:creationId xmlns:a16="http://schemas.microsoft.com/office/drawing/2014/main" id="{BA9AEE72-6C3E-7DE2-2569-769BDC404CC8}"/>
                </a:ext>
              </a:extLst>
            </p:cNvPr>
            <p:cNvSpPr/>
            <p:nvPr/>
          </p:nvSpPr>
          <p:spPr>
            <a:xfrm>
              <a:off x="3747342" y="2695664"/>
              <a:ext cx="12421" cy="46497"/>
            </a:xfrm>
            <a:custGeom>
              <a:avLst/>
              <a:gdLst>
                <a:gd name="connsiteX0" fmla="*/ 12421 w 12421"/>
                <a:gd name="connsiteY0" fmla="*/ 0 h 46497"/>
                <a:gd name="connsiteX1" fmla="*/ 2030 w 12421"/>
                <a:gd name="connsiteY1" fmla="*/ 31864 h 46497"/>
                <a:gd name="connsiteX2" fmla="*/ 10532 w 12421"/>
                <a:gd name="connsiteY2" fmla="*/ 46497 h 46497"/>
                <a:gd name="connsiteX3" fmla="*/ 12421 w 12421"/>
                <a:gd name="connsiteY3" fmla="*/ 0 h 46497"/>
              </a:gdLst>
              <a:ahLst/>
              <a:cxnLst>
                <a:cxn ang="0">
                  <a:pos x="connsiteX0" y="connsiteY0"/>
                </a:cxn>
                <a:cxn ang="0">
                  <a:pos x="connsiteX1" y="connsiteY1"/>
                </a:cxn>
                <a:cxn ang="0">
                  <a:pos x="connsiteX2" y="connsiteY2"/>
                </a:cxn>
                <a:cxn ang="0">
                  <a:pos x="connsiteX3" y="connsiteY3"/>
                </a:cxn>
              </a:cxnLst>
              <a:rect l="l" t="t" r="r" b="b"/>
              <a:pathLst>
                <a:path w="12421" h="46497">
                  <a:moveTo>
                    <a:pt x="12421" y="0"/>
                  </a:moveTo>
                  <a:cubicBezTo>
                    <a:pt x="-1277" y="4485"/>
                    <a:pt x="-1749" y="16522"/>
                    <a:pt x="2030" y="31864"/>
                  </a:cubicBezTo>
                  <a:cubicBezTo>
                    <a:pt x="8643" y="57827"/>
                    <a:pt x="849" y="34460"/>
                    <a:pt x="10532" y="46497"/>
                  </a:cubicBezTo>
                  <a:lnTo>
                    <a:pt x="1242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73" name="CuadroTexto 5">
            <a:extLst>
              <a:ext uri="{FF2B5EF4-FFF2-40B4-BE49-F238E27FC236}">
                <a16:creationId xmlns:a16="http://schemas.microsoft.com/office/drawing/2014/main" id="{0ACB069D-4855-8C86-0061-AC4B7544DE1D}"/>
              </a:ext>
            </a:extLst>
          </p:cNvPr>
          <p:cNvSpPr txBox="1"/>
          <p:nvPr/>
        </p:nvSpPr>
        <p:spPr>
          <a:xfrm>
            <a:off x="3977407" y="2429348"/>
            <a:ext cx="3921478" cy="1834733"/>
          </a:xfrm>
          <a:prstGeom prst="rect">
            <a:avLst/>
          </a:prstGeom>
          <a:noFill/>
        </p:spPr>
        <p:txBody>
          <a:bodyPr wrap="square" rtlCol="0">
            <a:spAutoFit/>
          </a:bodyPr>
          <a:lstStyle/>
          <a:p>
            <a:pPr lvl="0" algn="just">
              <a:lnSpc>
                <a:spcPct val="106000"/>
              </a:lnSpc>
              <a:spcAft>
                <a:spcPts val="800"/>
              </a:spcAft>
            </a:pPr>
            <a:r>
              <a:rPr lang="en-US" sz="1800">
                <a:effectLst/>
                <a:latin typeface="Quicksand"/>
                <a:ea typeface="Calibri" panose="020F0502020204030204" pitchFamily="34" charset="0"/>
                <a:cs typeface="Calibri" panose="020F0502020204030204" pitchFamily="34" charset="0"/>
              </a:rPr>
              <a:t>Không có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câu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đích</a:t>
            </a:r>
            <a:r>
              <a:rPr lang="en-US" sz="1800">
                <a:effectLst/>
                <a:latin typeface="Quicksand"/>
                <a:ea typeface="Calibri" panose="020F0502020204030204" pitchFamily="34" charset="0"/>
                <a:cs typeface="Calibri" panose="020F0502020204030204" pitchFamily="34" charset="0"/>
              </a:rPr>
              <a:t>, nhưng cả </a:t>
            </a:r>
            <a:r>
              <a:rPr lang="en-US" sz="1800" err="1">
                <a:effectLst/>
                <a:latin typeface="Quicksand"/>
                <a:ea typeface="Calibri" panose="020F0502020204030204" pitchFamily="34" charset="0"/>
                <a:cs typeface="Calibri" panose="020F0502020204030204" pitchFamily="34" charset="0"/>
              </a:rPr>
              <a:t>hai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xuất hiện trong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liệu</a:t>
            </a:r>
            <a:r>
              <a:rPr lang="en-US" sz="1800">
                <a:effectLst/>
                <a:latin typeface="Quicksand"/>
                <a:ea typeface="Calibri" panose="020F0502020204030204" pitchFamily="34" charset="0"/>
                <a:cs typeface="Calibri" panose="020F0502020204030204" pitchFamily="34" charset="0"/>
              </a:rPr>
              <a:t> song </a:t>
            </a:r>
            <a:r>
              <a:rPr lang="en-US" sz="1800" err="1">
                <a:effectLst/>
                <a:latin typeface="Quicksand"/>
                <a:ea typeface="Calibri" panose="020F0502020204030204" pitchFamily="34" charset="0"/>
                <a:cs typeface="Calibri" panose="020F0502020204030204" pitchFamily="34" charset="0"/>
              </a:rPr>
              <a:t>song</a:t>
            </a:r>
            <a:r>
              <a:rPr lang="en-US" sz="1800">
                <a:effectLst/>
                <a:latin typeface="Quicksand"/>
                <a:ea typeface="Calibri" panose="020F0502020204030204" pitchFamily="34" charset="0"/>
                <a:cs typeface="Calibri" panose="020F0502020204030204" pitchFamily="34" charset="0"/>
              </a:rPr>
              <a:t> với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khác. </a:t>
            </a:r>
            <a:r>
              <a:rPr lang="en-US" sz="1800" err="1">
                <a:effectLst/>
                <a:latin typeface="Quicksand"/>
                <a:ea typeface="Calibri" panose="020F0502020204030204" pitchFamily="34" charset="0"/>
                <a:cs typeface="Calibri" panose="020F0502020204030204" pitchFamily="34" charset="0"/>
              </a:rPr>
              <a:t>Cài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đặt</a:t>
            </a:r>
            <a:r>
              <a:rPr lang="en-US" sz="1800">
                <a:effectLst/>
                <a:latin typeface="Quicksand"/>
                <a:ea typeface="Calibri" panose="020F0502020204030204" pitchFamily="34" charset="0"/>
                <a:cs typeface="Calibri" panose="020F0502020204030204" pitchFamily="34" charset="0"/>
              </a:rPr>
              <a:t> này </a:t>
            </a:r>
            <a:r>
              <a:rPr lang="en-US" sz="1800" err="1">
                <a:effectLst/>
                <a:latin typeface="Quicksand"/>
                <a:ea typeface="Calibri" panose="020F0502020204030204" pitchFamily="34" charset="0"/>
                <a:cs typeface="Calibri" panose="020F0502020204030204" pitchFamily="34" charset="0"/>
              </a:rPr>
              <a:t>thường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xảy</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ra</a:t>
            </a:r>
            <a:r>
              <a:rPr lang="en-US" sz="1800">
                <a:effectLst/>
                <a:latin typeface="Quicksand"/>
                <a:ea typeface="Calibri" panose="020F0502020204030204" pitchFamily="34" charset="0"/>
                <a:cs typeface="Calibri" panose="020F0502020204030204" pitchFamily="34" charset="0"/>
              </a:rPr>
              <a:t> trong </a:t>
            </a:r>
            <a:r>
              <a:rPr lang="en-US" sz="1800" err="1">
                <a:effectLst/>
                <a:latin typeface="Quicksand"/>
                <a:ea typeface="Calibri" panose="020F0502020204030204" pitchFamily="34" charset="0"/>
                <a:cs typeface="Calibri" panose="020F0502020204030204" pitchFamily="34" charset="0"/>
              </a:rPr>
              <a:t>hệ</a:t>
            </a:r>
            <a:r>
              <a:rPr lang="en-US" sz="1800">
                <a:effectLst/>
                <a:latin typeface="Quicksand"/>
                <a:ea typeface="Calibri" panose="020F0502020204030204" pitchFamily="34" charset="0"/>
                <a:cs typeface="Calibri" panose="020F0502020204030204" pitchFamily="34" charset="0"/>
              </a:rPr>
              <a:t> thống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MT </a:t>
            </a:r>
            <a:r>
              <a:rPr lang="en-US" sz="1800" err="1">
                <a:effectLst/>
                <a:latin typeface="Quicksand"/>
                <a:ea typeface="Calibri" panose="020F0502020204030204" pitchFamily="34" charset="0"/>
                <a:cs typeface="Calibri" panose="020F0502020204030204" pitchFamily="34" charset="0"/>
              </a:rPr>
              <a:t>đa</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(Johnson et al., 2017; Gu et al., 2019). </a:t>
            </a:r>
            <a:endParaRPr lang="en-US" sz="1800">
              <a:effectLst/>
              <a:latin typeface="Quicksand"/>
              <a:ea typeface="Calibri" panose="020F0502020204030204" pitchFamily="34" charset="0"/>
            </a:endParaRPr>
          </a:p>
        </p:txBody>
      </p:sp>
      <p:sp>
        <p:nvSpPr>
          <p:cNvPr id="74" name="Elipse 14">
            <a:extLst>
              <a:ext uri="{FF2B5EF4-FFF2-40B4-BE49-F238E27FC236}">
                <a16:creationId xmlns:a16="http://schemas.microsoft.com/office/drawing/2014/main" id="{51CB2BCE-8B30-36EB-D8E6-414D609F7605}"/>
              </a:ext>
            </a:extLst>
          </p:cNvPr>
          <p:cNvSpPr/>
          <p:nvPr/>
        </p:nvSpPr>
        <p:spPr>
          <a:xfrm>
            <a:off x="5110677" y="832595"/>
            <a:ext cx="1473743" cy="1473743"/>
          </a:xfrm>
          <a:prstGeom prst="ellipse">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75" name="Gráfico 626">
            <a:extLst>
              <a:ext uri="{FF2B5EF4-FFF2-40B4-BE49-F238E27FC236}">
                <a16:creationId xmlns:a16="http://schemas.microsoft.com/office/drawing/2014/main" id="{9594D5B4-85E7-105A-33B6-C82647DABFBD}"/>
              </a:ext>
            </a:extLst>
          </p:cNvPr>
          <p:cNvGrpSpPr/>
          <p:nvPr/>
        </p:nvGrpSpPr>
        <p:grpSpPr>
          <a:xfrm>
            <a:off x="5403161" y="1096661"/>
            <a:ext cx="876325" cy="863876"/>
            <a:chOff x="2172909" y="158846"/>
            <a:chExt cx="1772014" cy="1746835"/>
          </a:xfrm>
          <a:solidFill>
            <a:srgbClr val="262626"/>
          </a:solidFill>
        </p:grpSpPr>
        <p:sp>
          <p:nvSpPr>
            <p:cNvPr id="76" name="Forma libre 55">
              <a:extLst>
                <a:ext uri="{FF2B5EF4-FFF2-40B4-BE49-F238E27FC236}">
                  <a16:creationId xmlns:a16="http://schemas.microsoft.com/office/drawing/2014/main" id="{93FF6C03-01CC-07B6-5ADE-A276B0AFC611}"/>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56">
              <a:extLst>
                <a:ext uri="{FF2B5EF4-FFF2-40B4-BE49-F238E27FC236}">
                  <a16:creationId xmlns:a16="http://schemas.microsoft.com/office/drawing/2014/main" id="{8413ABA8-4156-887B-1548-D5D84AE86FE3}"/>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57">
              <a:extLst>
                <a:ext uri="{FF2B5EF4-FFF2-40B4-BE49-F238E27FC236}">
                  <a16:creationId xmlns:a16="http://schemas.microsoft.com/office/drawing/2014/main" id="{D015D00D-91F7-FA93-8362-A03C96F74557}"/>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58">
              <a:extLst>
                <a:ext uri="{FF2B5EF4-FFF2-40B4-BE49-F238E27FC236}">
                  <a16:creationId xmlns:a16="http://schemas.microsoft.com/office/drawing/2014/main" id="{18E4DAA9-9602-BA13-3841-D3F10838EE77}"/>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59">
              <a:extLst>
                <a:ext uri="{FF2B5EF4-FFF2-40B4-BE49-F238E27FC236}">
                  <a16:creationId xmlns:a16="http://schemas.microsoft.com/office/drawing/2014/main" id="{3A7B424E-CE08-1478-81E2-B83D26E8AE95}"/>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60">
              <a:extLst>
                <a:ext uri="{FF2B5EF4-FFF2-40B4-BE49-F238E27FC236}">
                  <a16:creationId xmlns:a16="http://schemas.microsoft.com/office/drawing/2014/main" id="{4E22FB60-CBBE-4053-18C8-FCD66995B45B}"/>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61">
              <a:extLst>
                <a:ext uri="{FF2B5EF4-FFF2-40B4-BE49-F238E27FC236}">
                  <a16:creationId xmlns:a16="http://schemas.microsoft.com/office/drawing/2014/main" id="{09F8F5E6-BBDC-853C-7C0C-2C5F455F9BC8}"/>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62">
              <a:extLst>
                <a:ext uri="{FF2B5EF4-FFF2-40B4-BE49-F238E27FC236}">
                  <a16:creationId xmlns:a16="http://schemas.microsoft.com/office/drawing/2014/main" id="{7E6D3B0A-575E-B3AE-F3C0-85858DFBBDDE}"/>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4" name="Forma libre 63">
              <a:extLst>
                <a:ext uri="{FF2B5EF4-FFF2-40B4-BE49-F238E27FC236}">
                  <a16:creationId xmlns:a16="http://schemas.microsoft.com/office/drawing/2014/main" id="{49A37C8B-1544-2A1A-EBC8-149E2A147647}"/>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5" name="Forma libre 64">
              <a:extLst>
                <a:ext uri="{FF2B5EF4-FFF2-40B4-BE49-F238E27FC236}">
                  <a16:creationId xmlns:a16="http://schemas.microsoft.com/office/drawing/2014/main" id="{5B2E2A5C-028D-053E-B4D9-70D4DBF7560B}"/>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6" name="Forma libre 65">
              <a:extLst>
                <a:ext uri="{FF2B5EF4-FFF2-40B4-BE49-F238E27FC236}">
                  <a16:creationId xmlns:a16="http://schemas.microsoft.com/office/drawing/2014/main" id="{BAE773F4-3598-ACB6-73A3-5CDC44214AFF}"/>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7" name="Forma libre 66">
              <a:extLst>
                <a:ext uri="{FF2B5EF4-FFF2-40B4-BE49-F238E27FC236}">
                  <a16:creationId xmlns:a16="http://schemas.microsoft.com/office/drawing/2014/main" id="{5FB142D9-0334-33D2-1FDF-6D1CB338A26A}"/>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8" name="Forma libre 67">
              <a:extLst>
                <a:ext uri="{FF2B5EF4-FFF2-40B4-BE49-F238E27FC236}">
                  <a16:creationId xmlns:a16="http://schemas.microsoft.com/office/drawing/2014/main" id="{2D89BDC5-7845-04B7-A6FD-5FF296EC738E}"/>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9" name="Forma libre 68">
              <a:extLst>
                <a:ext uri="{FF2B5EF4-FFF2-40B4-BE49-F238E27FC236}">
                  <a16:creationId xmlns:a16="http://schemas.microsoft.com/office/drawing/2014/main" id="{95F989CA-81A3-6DE7-EE66-0EE286299A97}"/>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0" name="Forma libre 69">
              <a:extLst>
                <a:ext uri="{FF2B5EF4-FFF2-40B4-BE49-F238E27FC236}">
                  <a16:creationId xmlns:a16="http://schemas.microsoft.com/office/drawing/2014/main" id="{B2B477F2-F38A-122C-2FDA-DD680F47E6D6}"/>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1" name="Forma libre 70">
              <a:extLst>
                <a:ext uri="{FF2B5EF4-FFF2-40B4-BE49-F238E27FC236}">
                  <a16:creationId xmlns:a16="http://schemas.microsoft.com/office/drawing/2014/main" id="{846B15F2-BDF3-05D9-EDA8-347432A6838A}"/>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2" name="Forma libre 71">
              <a:extLst>
                <a:ext uri="{FF2B5EF4-FFF2-40B4-BE49-F238E27FC236}">
                  <a16:creationId xmlns:a16="http://schemas.microsoft.com/office/drawing/2014/main" id="{85F9BFDA-D443-4EB0-0E51-32D3EC017E30}"/>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3" name="Forma libre 72">
              <a:extLst>
                <a:ext uri="{FF2B5EF4-FFF2-40B4-BE49-F238E27FC236}">
                  <a16:creationId xmlns:a16="http://schemas.microsoft.com/office/drawing/2014/main" id="{66F898FE-C765-0743-D6A3-DDB846EF64EF}"/>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4" name="Forma libre 73">
              <a:extLst>
                <a:ext uri="{FF2B5EF4-FFF2-40B4-BE49-F238E27FC236}">
                  <a16:creationId xmlns:a16="http://schemas.microsoft.com/office/drawing/2014/main" id="{A1671354-A0D5-E46F-3E8D-139227180E2F}"/>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5" name="Forma libre 74">
              <a:extLst>
                <a:ext uri="{FF2B5EF4-FFF2-40B4-BE49-F238E27FC236}">
                  <a16:creationId xmlns:a16="http://schemas.microsoft.com/office/drawing/2014/main" id="{DA809517-AC51-8491-90DB-AB6FE1AE709C}"/>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6" name="Forma libre 75">
              <a:extLst>
                <a:ext uri="{FF2B5EF4-FFF2-40B4-BE49-F238E27FC236}">
                  <a16:creationId xmlns:a16="http://schemas.microsoft.com/office/drawing/2014/main" id="{743622CC-90C1-F267-A7F2-AA84E4494E0F}"/>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7" name="Forma libre 76">
              <a:extLst>
                <a:ext uri="{FF2B5EF4-FFF2-40B4-BE49-F238E27FC236}">
                  <a16:creationId xmlns:a16="http://schemas.microsoft.com/office/drawing/2014/main" id="{E14F180C-DD1F-DFCF-09E7-9F37458285B7}"/>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8" name="Forma libre 77">
              <a:extLst>
                <a:ext uri="{FF2B5EF4-FFF2-40B4-BE49-F238E27FC236}">
                  <a16:creationId xmlns:a16="http://schemas.microsoft.com/office/drawing/2014/main" id="{80440455-5966-3E9F-5912-D7AA770BBF0E}"/>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9" name="Forma libre 78">
              <a:extLst>
                <a:ext uri="{FF2B5EF4-FFF2-40B4-BE49-F238E27FC236}">
                  <a16:creationId xmlns:a16="http://schemas.microsoft.com/office/drawing/2014/main" id="{4F4BEFC3-C609-F863-6854-6259F86DDF2F}"/>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0" name="Forma libre 79">
              <a:extLst>
                <a:ext uri="{FF2B5EF4-FFF2-40B4-BE49-F238E27FC236}">
                  <a16:creationId xmlns:a16="http://schemas.microsoft.com/office/drawing/2014/main" id="{80F9CF6A-4240-321A-FF67-159A2886405E}"/>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1" name="Forma libre 80">
              <a:extLst>
                <a:ext uri="{FF2B5EF4-FFF2-40B4-BE49-F238E27FC236}">
                  <a16:creationId xmlns:a16="http://schemas.microsoft.com/office/drawing/2014/main" id="{0378E0BC-9DF9-CD1D-BC75-C943E884A002}"/>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2" name="Forma libre 81">
              <a:extLst>
                <a:ext uri="{FF2B5EF4-FFF2-40B4-BE49-F238E27FC236}">
                  <a16:creationId xmlns:a16="http://schemas.microsoft.com/office/drawing/2014/main" id="{FFABCD7D-9F99-C2B9-9E07-9936B85873E5}"/>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3" name="Forma libre 82">
              <a:extLst>
                <a:ext uri="{FF2B5EF4-FFF2-40B4-BE49-F238E27FC236}">
                  <a16:creationId xmlns:a16="http://schemas.microsoft.com/office/drawing/2014/main" id="{18A94747-BE63-0981-329A-CF9DDCB3922E}"/>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4" name="Forma libre 83">
              <a:extLst>
                <a:ext uri="{FF2B5EF4-FFF2-40B4-BE49-F238E27FC236}">
                  <a16:creationId xmlns:a16="http://schemas.microsoft.com/office/drawing/2014/main" id="{618483EE-DBBE-6370-4C51-1B5EC6CE50B2}"/>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5" name="Forma libre 84">
              <a:extLst>
                <a:ext uri="{FF2B5EF4-FFF2-40B4-BE49-F238E27FC236}">
                  <a16:creationId xmlns:a16="http://schemas.microsoft.com/office/drawing/2014/main" id="{28D2BF38-6C90-C234-0667-310265435176}"/>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106" name="Marcador de contenido 2">
            <a:extLst>
              <a:ext uri="{FF2B5EF4-FFF2-40B4-BE49-F238E27FC236}">
                <a16:creationId xmlns:a16="http://schemas.microsoft.com/office/drawing/2014/main" id="{A33E8359-997D-192B-F284-9FFC4C574C37}"/>
              </a:ext>
            </a:extLst>
          </p:cNvPr>
          <p:cNvSpPr>
            <a:spLocks noGrp="1"/>
          </p:cNvSpPr>
          <p:nvPr>
            <p:ph idx="1"/>
          </p:nvPr>
        </p:nvSpPr>
        <p:spPr>
          <a:xfrm>
            <a:off x="2341396" y="5615559"/>
            <a:ext cx="7573246" cy="1269182"/>
          </a:xfrm>
        </p:spPr>
        <p:txBody>
          <a:bodyPr>
            <a:noAutofit/>
          </a:bodyPr>
          <a:lstStyle/>
          <a:p>
            <a:pPr marL="0" indent="0" algn="just">
              <a:lnSpc>
                <a:spcPct val="107000"/>
              </a:lnSpc>
              <a:spcAft>
                <a:spcPts val="800"/>
              </a:spcAft>
              <a:buNone/>
            </a:pPr>
            <a:r>
              <a:rPr lang="en-US" sz="1800">
                <a:effectLst/>
                <a:latin typeface="Times New Roman" panose="02020603050405020304" pitchFamily="18" charset="0"/>
                <a:ea typeface="Calibri" panose="020F0502020204030204" pitchFamily="34" charset="0"/>
                <a:cs typeface="Calibri" panose="020F0502020204030204" pitchFamily="34" charset="0"/>
              </a:rPr>
              <a:t>Cả </a:t>
            </a:r>
            <a:r>
              <a:rPr lang="en-US" sz="1800" err="1">
                <a:effectLst/>
                <a:latin typeface="Times New Roman" panose="02020603050405020304" pitchFamily="18" charset="0"/>
                <a:ea typeface="Calibri" panose="020F0502020204030204" pitchFamily="34" charset="0"/>
                <a:cs typeface="Calibri" panose="020F0502020204030204" pitchFamily="34" charset="0"/>
              </a:rPr>
              <a:t>ba</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loại</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dịch</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giám</a:t>
            </a:r>
            <a:r>
              <a:rPr lang="en-US" sz="1800">
                <a:effectLst/>
                <a:latin typeface="Times New Roman" panose="02020603050405020304" pitchFamily="18" charset="0"/>
                <a:ea typeface="Calibri" panose="020F0502020204030204" pitchFamily="34" charset="0"/>
                <a:cs typeface="Calibri" panose="020F0502020204030204" pitchFamily="34" charset="0"/>
              </a:rPr>
              <a:t> sát khác nhau và mục </a:t>
            </a:r>
            <a:r>
              <a:rPr lang="en-US" sz="1800" err="1">
                <a:effectLst/>
                <a:latin typeface="Times New Roman" panose="02020603050405020304" pitchFamily="18" charset="0"/>
                <a:ea typeface="Calibri" panose="020F0502020204030204" pitchFamily="34" charset="0"/>
                <a:cs typeface="Calibri" panose="020F0502020204030204" pitchFamily="34" charset="0"/>
              </a:rPr>
              <a:t>đích</a:t>
            </a:r>
            <a:r>
              <a:rPr lang="en-US" sz="1800">
                <a:effectLst/>
                <a:latin typeface="Times New Roman" panose="02020603050405020304" pitchFamily="18" charset="0"/>
                <a:ea typeface="Calibri" panose="020F0502020204030204" pitchFamily="34" charset="0"/>
                <a:cs typeface="Calibri" panose="020F0502020204030204" pitchFamily="34" charset="0"/>
              </a:rPr>
              <a:t> của nó là giải thích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tình </a:t>
            </a:r>
            <a:r>
              <a:rPr lang="en-US" sz="1800" err="1">
                <a:effectLst/>
                <a:latin typeface="Times New Roman" panose="02020603050405020304" pitchFamily="18" charset="0"/>
                <a:ea typeface="Calibri" panose="020F0502020204030204" pitchFamily="34" charset="0"/>
                <a:cs typeface="Calibri" panose="020F0502020204030204" pitchFamily="34" charset="0"/>
              </a:rPr>
              <a:t>huống</a:t>
            </a:r>
            <a:r>
              <a:rPr lang="en-US" sz="1800">
                <a:effectLst/>
                <a:latin typeface="Times New Roman" panose="02020603050405020304" pitchFamily="18" charset="0"/>
                <a:ea typeface="Calibri" panose="020F0502020204030204" pitchFamily="34" charset="0"/>
                <a:cs typeface="Calibri" panose="020F0502020204030204" pitchFamily="34" charset="0"/>
              </a:rPr>
              <a:t> mà </a:t>
            </a:r>
            <a:r>
              <a:rPr lang="en-US" sz="1800" err="1">
                <a:effectLst/>
                <a:latin typeface="Times New Roman" panose="02020603050405020304" pitchFamily="18" charset="0"/>
                <a:ea typeface="Calibri" panose="020F0502020204030204" pitchFamily="34" charset="0"/>
                <a:cs typeface="Calibri" panose="020F0502020204030204" pitchFamily="34" charset="0"/>
              </a:rPr>
              <a:t>không</a:t>
            </a:r>
            <a:r>
              <a:rPr lang="en-US" sz="1800">
                <a:effectLst/>
                <a:latin typeface="Times New Roman" panose="02020603050405020304" pitchFamily="18" charset="0"/>
                <a:ea typeface="Calibri" panose="020F0502020204030204" pitchFamily="34" charset="0"/>
                <a:cs typeface="Calibri" panose="020F0502020204030204" pitchFamily="34" charset="0"/>
              </a:rPr>
              <a:t> có </a:t>
            </a:r>
            <a:r>
              <a:rPr lang="en-US" sz="1800" err="1">
                <a:effectLst/>
                <a:latin typeface="Times New Roman" panose="02020603050405020304" pitchFamily="18" charset="0"/>
                <a:ea typeface="Calibri" panose="020F0502020204030204" pitchFamily="34" charset="0"/>
                <a:cs typeface="Calibri" panose="020F0502020204030204" pitchFamily="34" charset="0"/>
              </a:rPr>
              <a:t>cặp</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câu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dịch</a:t>
            </a:r>
            <a:r>
              <a:rPr lang="en-US" sz="1800">
                <a:effectLst/>
                <a:latin typeface="Times New Roman" panose="02020603050405020304" pitchFamily="18" charset="0"/>
                <a:ea typeface="Calibri" panose="020F0502020204030204" pitchFamily="34" charset="0"/>
                <a:cs typeface="Calibri" panose="020F0502020204030204" pitchFamily="34" charset="0"/>
              </a:rPr>
              <a:t> đã được </a:t>
            </a:r>
            <a:r>
              <a:rPr lang="en-US" sz="1800" err="1">
                <a:effectLst/>
                <a:latin typeface="Times New Roman" panose="02020603050405020304" pitchFamily="18" charset="0"/>
                <a:ea typeface="Calibri" panose="020F0502020204030204" pitchFamily="34" charset="0"/>
                <a:cs typeface="Calibri" panose="020F0502020204030204" pitchFamily="34" charset="0"/>
              </a:rPr>
              <a:t>gán</a:t>
            </a:r>
            <a:r>
              <a:rPr lang="en-US" sz="1800">
                <a:effectLst/>
                <a:latin typeface="Times New Roman" panose="02020603050405020304" pitchFamily="18" charset="0"/>
                <a:ea typeface="Calibri" panose="020F0502020204030204" pitchFamily="34" charset="0"/>
                <a:cs typeface="Calibri" panose="020F0502020204030204" pitchFamily="34" charset="0"/>
              </a:rPr>
              <a:t> nhãn . </a:t>
            </a:r>
            <a:r>
              <a:rPr lang="en-US" sz="1800" err="1">
                <a:effectLst/>
                <a:latin typeface="Times New Roman" panose="02020603050405020304" pitchFamily="18" charset="0"/>
                <a:ea typeface="Calibri" panose="020F0502020204030204" pitchFamily="34" charset="0"/>
                <a:cs typeface="Calibri" panose="020F0502020204030204" pitchFamily="34" charset="0"/>
              </a:rPr>
              <a:t>Thuật</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toán</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mBART</a:t>
            </a:r>
            <a:r>
              <a:rPr lang="en-US" sz="1800">
                <a:effectLst/>
                <a:latin typeface="Times New Roman" panose="02020603050405020304" pitchFamily="18" charset="0"/>
                <a:ea typeface="Calibri" panose="020F0502020204030204" pitchFamily="34" charset="0"/>
                <a:cs typeface="Calibri" panose="020F0502020204030204" pitchFamily="34" charset="0"/>
              </a:rPr>
              <a:t> là </a:t>
            </a:r>
            <a:r>
              <a:rPr lang="en-US" sz="1800" err="1">
                <a:effectLst/>
                <a:latin typeface="Times New Roman" panose="02020603050405020304" pitchFamily="18" charset="0"/>
                <a:ea typeface="Calibri" panose="020F0502020204030204" pitchFamily="34" charset="0"/>
                <a:cs typeface="Calibri" panose="020F0502020204030204" pitchFamily="34" charset="0"/>
              </a:rPr>
              <a:t>một</a:t>
            </a:r>
            <a:r>
              <a:rPr lang="en-US" sz="1800">
                <a:effectLst/>
                <a:latin typeface="Times New Roman" panose="02020603050405020304" pitchFamily="18" charset="0"/>
                <a:ea typeface="Calibri" panose="020F0502020204030204" pitchFamily="34" charset="0"/>
                <a:cs typeface="Calibri" panose="020F0502020204030204" pitchFamily="34" charset="0"/>
              </a:rPr>
              <a:t> phương pháp </a:t>
            </a:r>
            <a:r>
              <a:rPr lang="en-US" sz="1800" err="1">
                <a:effectLst/>
                <a:latin typeface="Times New Roman" panose="02020603050405020304" pitchFamily="18" charset="0"/>
                <a:ea typeface="Calibri" panose="020F0502020204030204" pitchFamily="34" charset="0"/>
                <a:cs typeface="Calibri" panose="020F0502020204030204" pitchFamily="34" charset="0"/>
              </a:rPr>
              <a:t>khởi</a:t>
            </a:r>
            <a:r>
              <a:rPr lang="en-US" sz="1800">
                <a:effectLst/>
                <a:latin typeface="Times New Roman" panose="02020603050405020304" pitchFamily="18" charset="0"/>
                <a:ea typeface="Calibri" panose="020F0502020204030204" pitchFamily="34" charset="0"/>
                <a:cs typeface="Calibri" panose="020F0502020204030204" pitchFamily="34" charset="0"/>
              </a:rPr>
              <a:t> tạo </a:t>
            </a:r>
            <a:r>
              <a:rPr lang="en-US" sz="1800" err="1">
                <a:effectLst/>
                <a:latin typeface="Times New Roman" panose="02020603050405020304" pitchFamily="18" charset="0"/>
                <a:ea typeface="Calibri" panose="020F0502020204030204" pitchFamily="34" charset="0"/>
                <a:cs typeface="Calibri" panose="020F0502020204030204" pitchFamily="34" charset="0"/>
              </a:rPr>
              <a:t>hiệu</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quả</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cho</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en-US" sz="1800" err="1">
                <a:effectLst/>
                <a:latin typeface="Times New Roman" panose="02020603050405020304" pitchFamily="18" charset="0"/>
                <a:ea typeface="Calibri" panose="020F0502020204030204" pitchFamily="34" charset="0"/>
                <a:cs typeface="Calibri" panose="020F0502020204030204" pitchFamily="34" charset="0"/>
              </a:rPr>
              <a:t>các</a:t>
            </a:r>
            <a:r>
              <a:rPr lang="en-US" sz="1800">
                <a:effectLst/>
                <a:latin typeface="Times New Roman" panose="02020603050405020304" pitchFamily="18" charset="0"/>
                <a:ea typeface="Calibri" panose="020F0502020204030204" pitchFamily="34" charset="0"/>
                <a:cs typeface="Calibri" panose="020F0502020204030204" pitchFamily="34" charset="0"/>
              </a:rPr>
              <a:t> phương pháp này.</a:t>
            </a:r>
            <a:endParaRPr lang="en-US" sz="1800">
              <a:effectLst/>
              <a:latin typeface="Times New Roman" panose="02020603050405020304" pitchFamily="18" charset="0"/>
              <a:ea typeface="Calibri" panose="020F0502020204030204" pitchFamily="34" charset="0"/>
            </a:endParaRPr>
          </a:p>
        </p:txBody>
      </p:sp>
      <p:sp>
        <p:nvSpPr>
          <p:cNvPr id="107" name="Rectangle: Rounded Corners 106">
            <a:extLst>
              <a:ext uri="{FF2B5EF4-FFF2-40B4-BE49-F238E27FC236}">
                <a16:creationId xmlns:a16="http://schemas.microsoft.com/office/drawing/2014/main" id="{92FB4659-5819-D903-5061-CC7472FB8CAA}"/>
              </a:ext>
            </a:extLst>
          </p:cNvPr>
          <p:cNvSpPr/>
          <p:nvPr/>
        </p:nvSpPr>
        <p:spPr>
          <a:xfrm>
            <a:off x="2202850" y="5513382"/>
            <a:ext cx="7866429" cy="1160942"/>
          </a:xfrm>
          <a:prstGeom prst="roundRect">
            <a:avLst/>
          </a:prstGeom>
          <a:noFill/>
          <a:ln w="28575">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4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ítulo 1">
            <a:extLst>
              <a:ext uri="{FF2B5EF4-FFF2-40B4-BE49-F238E27FC236}">
                <a16:creationId xmlns:a16="http://schemas.microsoft.com/office/drawing/2014/main" id="{B7A5E695-21D2-46ED-7AAB-3DC5D87B9EA9}"/>
              </a:ext>
            </a:extLst>
          </p:cNvPr>
          <p:cNvSpPr>
            <a:spLocks noGrp="1"/>
          </p:cNvSpPr>
          <p:nvPr>
            <p:ph type="title"/>
          </p:nvPr>
        </p:nvSpPr>
        <p:spPr>
          <a:xfrm>
            <a:off x="275278" y="247539"/>
            <a:ext cx="9191829" cy="651718"/>
          </a:xfrm>
        </p:spPr>
        <p:txBody>
          <a:bodyPr>
            <a:normAutofit/>
          </a:bodyPr>
          <a:lstStyle/>
          <a:p>
            <a:r>
              <a:rPr lang="es-ES" err="1"/>
              <a:t>Unsupervised</a:t>
            </a:r>
            <a:r>
              <a:rPr lang="es-ES"/>
              <a:t> Machine Translation</a:t>
            </a:r>
          </a:p>
        </p:txBody>
      </p:sp>
      <p:sp>
        <p:nvSpPr>
          <p:cNvPr id="2" name="TextBox 1">
            <a:extLst>
              <a:ext uri="{FF2B5EF4-FFF2-40B4-BE49-F238E27FC236}">
                <a16:creationId xmlns:a16="http://schemas.microsoft.com/office/drawing/2014/main" id="{55E62887-12CF-5D8C-6580-1EC900F76E6A}"/>
              </a:ext>
            </a:extLst>
          </p:cNvPr>
          <p:cNvSpPr txBox="1"/>
          <p:nvPr/>
        </p:nvSpPr>
        <p:spPr>
          <a:xfrm>
            <a:off x="1222395" y="953616"/>
            <a:ext cx="6416896" cy="523220"/>
          </a:xfrm>
          <a:prstGeom prst="rect">
            <a:avLst/>
          </a:prstGeom>
          <a:noFill/>
        </p:spPr>
        <p:txBody>
          <a:bodyPr wrap="square" lIns="91440" tIns="45720" rIns="91440" bIns="45720" anchor="t">
            <a:spAutoFit/>
          </a:bodyPr>
          <a:lstStyle/>
          <a:p>
            <a:r>
              <a:rPr lang="es-ES" sz="2800" b="1" err="1"/>
              <a:t>Unsupervised</a:t>
            </a:r>
            <a:r>
              <a:rPr lang="es-ES" sz="2800" b="1"/>
              <a:t> MT </a:t>
            </a:r>
            <a:r>
              <a:rPr lang="es-ES" sz="2800" b="1" err="1"/>
              <a:t>via</a:t>
            </a:r>
            <a:r>
              <a:rPr lang="es-ES" sz="2800" b="1"/>
              <a:t> Back </a:t>
            </a:r>
            <a:r>
              <a:rPr lang="es-ES" sz="2800" b="1" err="1"/>
              <a:t>Translation</a:t>
            </a:r>
            <a:endParaRPr lang="es-ES" sz="2800" b="1"/>
          </a:p>
        </p:txBody>
      </p:sp>
      <p:grpSp>
        <p:nvGrpSpPr>
          <p:cNvPr id="3" name="Gráfico 626">
            <a:extLst>
              <a:ext uri="{FF2B5EF4-FFF2-40B4-BE49-F238E27FC236}">
                <a16:creationId xmlns:a16="http://schemas.microsoft.com/office/drawing/2014/main" id="{56CA7423-E0F7-B8B4-42CC-E723BA33F577}"/>
              </a:ext>
            </a:extLst>
          </p:cNvPr>
          <p:cNvGrpSpPr/>
          <p:nvPr/>
        </p:nvGrpSpPr>
        <p:grpSpPr>
          <a:xfrm>
            <a:off x="344086" y="844979"/>
            <a:ext cx="648972" cy="700849"/>
            <a:chOff x="4078069" y="3612865"/>
            <a:chExt cx="1054103" cy="1397987"/>
          </a:xfrm>
          <a:solidFill>
            <a:srgbClr val="262626"/>
          </a:solidFill>
        </p:grpSpPr>
        <p:sp>
          <p:nvSpPr>
            <p:cNvPr id="4" name="Forma libre 843">
              <a:extLst>
                <a:ext uri="{FF2B5EF4-FFF2-40B4-BE49-F238E27FC236}">
                  <a16:creationId xmlns:a16="http://schemas.microsoft.com/office/drawing/2014/main" id="{E3BDDE59-4735-070C-8B63-5A783C053C5E}"/>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 name="Forma libre 844">
              <a:extLst>
                <a:ext uri="{FF2B5EF4-FFF2-40B4-BE49-F238E27FC236}">
                  <a16:creationId xmlns:a16="http://schemas.microsoft.com/office/drawing/2014/main" id="{6B455169-5856-470E-E67F-8CEDB740A25B}"/>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845">
              <a:extLst>
                <a:ext uri="{FF2B5EF4-FFF2-40B4-BE49-F238E27FC236}">
                  <a16:creationId xmlns:a16="http://schemas.microsoft.com/office/drawing/2014/main" id="{BBF42DC0-4AF0-CDF9-25A2-0F97547FA3A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846">
              <a:extLst>
                <a:ext uri="{FF2B5EF4-FFF2-40B4-BE49-F238E27FC236}">
                  <a16:creationId xmlns:a16="http://schemas.microsoft.com/office/drawing/2014/main" id="{3DC1248E-B9DA-896B-958A-69AAB44AE4F1}"/>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847">
              <a:extLst>
                <a:ext uri="{FF2B5EF4-FFF2-40B4-BE49-F238E27FC236}">
                  <a16:creationId xmlns:a16="http://schemas.microsoft.com/office/drawing/2014/main" id="{7C688BEE-6FEE-B318-7BB8-642028933913}"/>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48">
              <a:extLst>
                <a:ext uri="{FF2B5EF4-FFF2-40B4-BE49-F238E27FC236}">
                  <a16:creationId xmlns:a16="http://schemas.microsoft.com/office/drawing/2014/main" id="{D471CB27-5F9E-35C0-E732-D73AA4AB6CF3}"/>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849">
              <a:extLst>
                <a:ext uri="{FF2B5EF4-FFF2-40B4-BE49-F238E27FC236}">
                  <a16:creationId xmlns:a16="http://schemas.microsoft.com/office/drawing/2014/main" id="{365BAE80-89B3-395A-469E-1BE6CA01439D}"/>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850">
              <a:extLst>
                <a:ext uri="{FF2B5EF4-FFF2-40B4-BE49-F238E27FC236}">
                  <a16:creationId xmlns:a16="http://schemas.microsoft.com/office/drawing/2014/main" id="{4502D9A4-22BE-27E7-D3B7-DA644423B52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851">
              <a:extLst>
                <a:ext uri="{FF2B5EF4-FFF2-40B4-BE49-F238E27FC236}">
                  <a16:creationId xmlns:a16="http://schemas.microsoft.com/office/drawing/2014/main" id="{9E920721-7464-CB78-EDFE-7934D3FF7A50}"/>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852">
              <a:extLst>
                <a:ext uri="{FF2B5EF4-FFF2-40B4-BE49-F238E27FC236}">
                  <a16:creationId xmlns:a16="http://schemas.microsoft.com/office/drawing/2014/main" id="{075449B2-9F9C-30B4-7F83-2222ABB98490}"/>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853">
              <a:extLst>
                <a:ext uri="{FF2B5EF4-FFF2-40B4-BE49-F238E27FC236}">
                  <a16:creationId xmlns:a16="http://schemas.microsoft.com/office/drawing/2014/main" id="{A8ED4858-117B-AC61-5A7F-915D88410780}"/>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854">
              <a:extLst>
                <a:ext uri="{FF2B5EF4-FFF2-40B4-BE49-F238E27FC236}">
                  <a16:creationId xmlns:a16="http://schemas.microsoft.com/office/drawing/2014/main" id="{963BB047-5682-6EB6-AC24-90605EFE5F48}"/>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855">
              <a:extLst>
                <a:ext uri="{FF2B5EF4-FFF2-40B4-BE49-F238E27FC236}">
                  <a16:creationId xmlns:a16="http://schemas.microsoft.com/office/drawing/2014/main" id="{6B777584-1A7C-97BF-D927-2E462F5296AB}"/>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856">
              <a:extLst>
                <a:ext uri="{FF2B5EF4-FFF2-40B4-BE49-F238E27FC236}">
                  <a16:creationId xmlns:a16="http://schemas.microsoft.com/office/drawing/2014/main" id="{80A60B6A-5153-A8B7-4862-92E92867CC87}"/>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pic>
        <p:nvPicPr>
          <p:cNvPr id="21" name="Picture 20">
            <a:extLst>
              <a:ext uri="{FF2B5EF4-FFF2-40B4-BE49-F238E27FC236}">
                <a16:creationId xmlns:a16="http://schemas.microsoft.com/office/drawing/2014/main" id="{7EEABDF2-CC23-225E-CFE9-A9406C7F5C26}"/>
              </a:ext>
            </a:extLst>
          </p:cNvPr>
          <p:cNvPicPr>
            <a:picLocks noChangeAspect="1"/>
          </p:cNvPicPr>
          <p:nvPr/>
        </p:nvPicPr>
        <p:blipFill>
          <a:blip r:embed="rId2"/>
          <a:stretch>
            <a:fillRect/>
          </a:stretch>
        </p:blipFill>
        <p:spPr>
          <a:xfrm>
            <a:off x="6096000" y="2122290"/>
            <a:ext cx="5137944" cy="1922789"/>
          </a:xfrm>
          <a:prstGeom prst="rect">
            <a:avLst/>
          </a:prstGeom>
        </p:spPr>
      </p:pic>
      <p:sp>
        <p:nvSpPr>
          <p:cNvPr id="19" name="TextBox 18">
            <a:extLst>
              <a:ext uri="{FF2B5EF4-FFF2-40B4-BE49-F238E27FC236}">
                <a16:creationId xmlns:a16="http://schemas.microsoft.com/office/drawing/2014/main" id="{25DDB9D5-B940-653B-8F76-170690F67EA8}"/>
              </a:ext>
            </a:extLst>
          </p:cNvPr>
          <p:cNvSpPr txBox="1"/>
          <p:nvPr/>
        </p:nvSpPr>
        <p:spPr>
          <a:xfrm>
            <a:off x="1136979" y="2125182"/>
            <a:ext cx="4349422" cy="2450094"/>
          </a:xfrm>
          <a:prstGeom prst="rect">
            <a:avLst/>
          </a:prstGeom>
          <a:noFill/>
        </p:spPr>
        <p:txBody>
          <a:bodyPr wrap="square">
            <a:spAutoFit/>
          </a:bodyPr>
          <a:lstStyle/>
          <a:p>
            <a:pPr algn="just">
              <a:lnSpc>
                <a:spcPct val="107000"/>
              </a:lnSpc>
              <a:spcAft>
                <a:spcPts val="800"/>
              </a:spcAft>
            </a:pPr>
            <a:r>
              <a:rPr lang="en-US" sz="1800" err="1">
                <a:effectLst/>
                <a:latin typeface="Quicksand"/>
                <a:ea typeface="Calibri" panose="020F0502020204030204" pitchFamily="34" charset="0"/>
                <a:cs typeface="Calibri" panose="020F0502020204030204" pitchFamily="34" charset="0"/>
              </a:rPr>
              <a:t>Bảng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thấy </a:t>
            </a:r>
            <a:r>
              <a:rPr lang="en-US" sz="1800" err="1">
                <a:effectLst/>
                <a:latin typeface="Quicksand"/>
                <a:ea typeface="Calibri" panose="020F0502020204030204" pitchFamily="34" charset="0"/>
                <a:cs typeface="Calibri" panose="020F0502020204030204" pitchFamily="34" charset="0"/>
              </a:rPr>
              <a:t>rằng</a:t>
            </a:r>
            <a:r>
              <a:rPr lang="en-US" sz="1800">
                <a:effectLst/>
                <a:latin typeface="Quicksand"/>
                <a:ea typeface="Calibri" panose="020F0502020204030204" pitchFamily="34" charset="0"/>
                <a:cs typeface="Calibri" panose="020F0502020204030204" pitchFamily="34" charset="0"/>
              </a:rPr>
              <a:t> mô hình </a:t>
            </a:r>
            <a:r>
              <a:rPr lang="en-US" sz="1800" err="1">
                <a:effectLst/>
                <a:latin typeface="Quicksand"/>
                <a:ea typeface="Calibri" panose="020F0502020204030204" pitchFamily="34" charset="0"/>
                <a:cs typeface="Calibri" panose="020F0502020204030204" pitchFamily="34" charset="0"/>
              </a:rPr>
              <a:t>mBART</a:t>
            </a:r>
            <a:r>
              <a:rPr lang="en-US" sz="1800">
                <a:effectLst/>
                <a:latin typeface="Quicksand"/>
                <a:ea typeface="Calibri" panose="020F0502020204030204" pitchFamily="34" charset="0"/>
                <a:cs typeface="Calibri" panose="020F0502020204030204" pitchFamily="34" charset="0"/>
              </a:rPr>
              <a:t> đạt được </a:t>
            </a:r>
            <a:r>
              <a:rPr lang="en-US" sz="1800" err="1">
                <a:effectLst/>
                <a:latin typeface="Quicksand"/>
                <a:ea typeface="Calibri" panose="020F0502020204030204" pitchFamily="34" charset="0"/>
                <a:cs typeface="Calibri" panose="020F0502020204030204" pitchFamily="34" charset="0"/>
              </a:rPr>
              <a:t>kết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tốt </a:t>
            </a:r>
            <a:r>
              <a:rPr lang="en-US" sz="1800" err="1">
                <a:effectLst/>
                <a:latin typeface="Quicksand"/>
                <a:ea typeface="Calibri" panose="020F0502020204030204" pitchFamily="34" charset="0"/>
                <a:cs typeface="Calibri" panose="020F0502020204030204" pitchFamily="34" charset="0"/>
              </a:rPr>
              <a:t>hơn</a:t>
            </a:r>
            <a:r>
              <a:rPr lang="en-US" sz="1800">
                <a:effectLst/>
                <a:latin typeface="Quicksand"/>
                <a:ea typeface="Calibri" panose="020F0502020204030204" pitchFamily="34" charset="0"/>
                <a:cs typeface="Calibri" panose="020F0502020204030204" pitchFamily="34" charset="0"/>
              </a:rPr>
              <a:t> so với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ngẫu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nhiên</a:t>
            </a:r>
            <a:r>
              <a:rPr lang="en-US" sz="1800">
                <a:effectLst/>
                <a:latin typeface="Quicksand"/>
                <a:ea typeface="Calibri" panose="020F0502020204030204" pitchFamily="34" charset="0"/>
                <a:cs typeface="Calibri" panose="020F0502020204030204" pitchFamily="34" charset="0"/>
              </a:rPr>
              <a:t> và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phương pháp </a:t>
            </a:r>
            <a:r>
              <a:rPr lang="en-US" sz="1800" err="1">
                <a:effectLst/>
                <a:latin typeface="Quicksand"/>
                <a:ea typeface="Calibri" panose="020F0502020204030204" pitchFamily="34" charset="0"/>
                <a:cs typeface="Calibri" panose="020F0502020204030204" pitchFamily="34" charset="0"/>
              </a:rPr>
              <a:t>tiền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huấn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luyện</a:t>
            </a:r>
            <a:r>
              <a:rPr lang="en-US" sz="1800">
                <a:effectLst/>
                <a:latin typeface="Quicksand"/>
                <a:ea typeface="Calibri" panose="020F0502020204030204" pitchFamily="34" charset="0"/>
                <a:cs typeface="Calibri" panose="020F0502020204030204" pitchFamily="34" charset="0"/>
              </a:rPr>
              <a:t> khác đối với tất cả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hướng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Đặc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biệt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mBART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vượt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trội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hơn</a:t>
            </a:r>
            <a:r>
              <a:rPr lang="en-US" sz="1800">
                <a:effectLst/>
                <a:latin typeface="Quicksand"/>
                <a:ea typeface="Calibri" panose="020F0502020204030204" pitchFamily="34" charset="0"/>
                <a:cs typeface="Calibri" panose="020F0502020204030204" pitchFamily="34" charset="0"/>
              </a:rPr>
              <a:t> XLM đáng kể đối với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tương</a:t>
            </a:r>
            <a:r>
              <a:rPr lang="en-US" sz="1800">
                <a:effectLst/>
                <a:latin typeface="Quicksand"/>
                <a:ea typeface="Calibri" panose="020F0502020204030204" pitchFamily="34" charset="0"/>
                <a:cs typeface="Calibri" panose="020F0502020204030204" pitchFamily="34" charset="0"/>
              </a:rPr>
              <a:t> đồng (En-Ne, En-Si), nơi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phương pháp hiện có </a:t>
            </a:r>
            <a:r>
              <a:rPr lang="en-US" sz="1800" err="1">
                <a:effectLst/>
                <a:latin typeface="Quicksand"/>
                <a:ea typeface="Calibri" panose="020F0502020204030204" pitchFamily="34" charset="0"/>
                <a:cs typeface="Calibri" panose="020F0502020204030204" pitchFamily="34" charset="0"/>
              </a:rPr>
              <a:t>thất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bại</a:t>
            </a:r>
            <a:r>
              <a:rPr lang="en-US" sz="1800">
                <a:effectLst/>
                <a:latin typeface="Quicksand"/>
                <a:ea typeface="Calibri" panose="020F0502020204030204" pitchFamily="34" charset="0"/>
                <a:cs typeface="Calibri" panose="020F0502020204030204" pitchFamily="34" charset="0"/>
              </a:rPr>
              <a:t> hoàn toàn.</a:t>
            </a:r>
            <a:endParaRPr lang="en-US" sz="1800">
              <a:effectLst/>
              <a:latin typeface="Quicksand"/>
              <a:ea typeface="Calibri" panose="020F0502020204030204" pitchFamily="34" charset="0"/>
            </a:endParaRPr>
          </a:p>
        </p:txBody>
      </p:sp>
      <p:sp>
        <p:nvSpPr>
          <p:cNvPr id="20" name="Marcador de contenido 2">
            <a:extLst>
              <a:ext uri="{FF2B5EF4-FFF2-40B4-BE49-F238E27FC236}">
                <a16:creationId xmlns:a16="http://schemas.microsoft.com/office/drawing/2014/main" id="{D37ECEB1-6C55-93E7-F12C-0C3BC6B02881}"/>
              </a:ext>
            </a:extLst>
          </p:cNvPr>
          <p:cNvSpPr>
            <a:spLocks noGrp="1"/>
          </p:cNvSpPr>
          <p:nvPr>
            <p:ph idx="1"/>
          </p:nvPr>
        </p:nvSpPr>
        <p:spPr>
          <a:xfrm>
            <a:off x="2301331" y="5019747"/>
            <a:ext cx="7573246" cy="1269182"/>
          </a:xfrm>
        </p:spPr>
        <p:txBody>
          <a:bodyPr>
            <a:noAutofit/>
          </a:bodyPr>
          <a:lstStyle/>
          <a:p>
            <a:pPr marL="0" indent="0" algn="just">
              <a:lnSpc>
                <a:spcPct val="107000"/>
              </a:lnSpc>
              <a:spcAft>
                <a:spcPts val="800"/>
              </a:spcAft>
              <a:buNone/>
            </a:pPr>
            <a:r>
              <a:rPr lang="en-US" sz="1800">
                <a:latin typeface="Quicksand"/>
                <a:ea typeface="Calibri" panose="020F0502020204030204" pitchFamily="34" charset="0"/>
                <a:cs typeface="Calibri" panose="020F0502020204030204" pitchFamily="34" charset="0"/>
              </a:rPr>
              <a:t>T</a:t>
            </a:r>
            <a:r>
              <a:rPr lang="en-US" sz="1800">
                <a:effectLst/>
                <a:latin typeface="Quicksand"/>
                <a:ea typeface="Calibri" panose="020F0502020204030204" pitchFamily="34" charset="0"/>
                <a:cs typeface="Calibri" panose="020F0502020204030204" pitchFamily="34" charset="0"/>
              </a:rPr>
              <a:t>rong </a:t>
            </a:r>
            <a:r>
              <a:rPr lang="en-US" sz="1800" err="1">
                <a:effectLst/>
                <a:latin typeface="Quicksand"/>
                <a:ea typeface="Calibri" panose="020F0502020204030204" pitchFamily="34" charset="0"/>
                <a:cs typeface="Calibri" panose="020F0502020204030204" pitchFamily="34" charset="0"/>
              </a:rPr>
              <a:t>nghiên</a:t>
            </a:r>
            <a:r>
              <a:rPr lang="en-US" sz="1800">
                <a:effectLst/>
                <a:latin typeface="Quicksand"/>
                <a:ea typeface="Calibri" panose="020F0502020204030204" pitchFamily="34" charset="0"/>
                <a:cs typeface="Calibri" panose="020F0502020204030204" pitchFamily="34" charset="0"/>
              </a:rPr>
              <a:t> cứu này, đã </a:t>
            </a:r>
            <a:r>
              <a:rPr lang="en-US" sz="1800" err="1">
                <a:effectLst/>
                <a:latin typeface="Quicksand"/>
                <a:ea typeface="Calibri" panose="020F0502020204030204" pitchFamily="34" charset="0"/>
                <a:cs typeface="Calibri" panose="020F0502020204030204" pitchFamily="34" charset="0"/>
              </a:rPr>
              <a:t>chứng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minh</a:t>
            </a:r>
            <a:r>
              <a:rPr lang="en-US" sz="1800">
                <a:effectLst/>
                <a:latin typeface="Quicksand"/>
                <a:ea typeface="Calibri" panose="020F0502020204030204" pitchFamily="34" charset="0"/>
                <a:cs typeface="Calibri" panose="020F0502020204030204" pitchFamily="34" charset="0"/>
              </a:rPr>
              <a:t> được </a:t>
            </a:r>
            <a:r>
              <a:rPr lang="en-US" sz="1800" err="1">
                <a:effectLst/>
                <a:latin typeface="Quicksand"/>
                <a:ea typeface="Calibri" panose="020F0502020204030204" pitchFamily="34" charset="0"/>
                <a:cs typeface="Calibri" panose="020F0502020204030204" pitchFamily="34" charset="0"/>
              </a:rPr>
              <a:t>hiệu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của phương pháp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máy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giám</a:t>
            </a:r>
            <a:r>
              <a:rPr lang="en-US" sz="1800">
                <a:effectLst/>
                <a:latin typeface="Quicksand"/>
                <a:ea typeface="Calibri" panose="020F0502020204030204" pitchFamily="34" charset="0"/>
                <a:cs typeface="Calibri" panose="020F0502020204030204" pitchFamily="34" charset="0"/>
              </a:rPr>
              <a:t> sát </a:t>
            </a:r>
            <a:r>
              <a:rPr lang="en-US" sz="1800" err="1">
                <a:effectLst/>
                <a:latin typeface="Quicksand"/>
                <a:ea typeface="Calibri" panose="020F0502020204030204" pitchFamily="34" charset="0"/>
                <a:cs typeface="Calibri" panose="020F0502020204030204" pitchFamily="34" charset="0"/>
              </a:rPr>
              <a:t>thông</a:t>
            </a:r>
            <a:r>
              <a:rPr lang="en-US" sz="1800">
                <a:effectLst/>
                <a:latin typeface="Quicksand"/>
                <a:ea typeface="Calibri" panose="020F0502020204030204" pitchFamily="34" charset="0"/>
                <a:cs typeface="Calibri" panose="020F0502020204030204" pitchFamily="34" charset="0"/>
              </a:rPr>
              <a:t> qua phương pháp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ngược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Kết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đánh </a:t>
            </a:r>
            <a:r>
              <a:rPr lang="en-US" sz="1800" err="1">
                <a:effectLst/>
                <a:latin typeface="Quicksand"/>
                <a:ea typeface="Calibri" panose="020F0502020204030204" pitchFamily="34" charset="0"/>
                <a:cs typeface="Calibri" panose="020F0502020204030204" pitchFamily="34" charset="0"/>
              </a:rPr>
              <a:t>giá</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thấy mô hình của mang </a:t>
            </a:r>
            <a:r>
              <a:rPr lang="en-US" sz="1800" err="1">
                <a:effectLst/>
                <a:latin typeface="Quicksand"/>
                <a:ea typeface="Calibri" panose="020F0502020204030204" pitchFamily="34" charset="0"/>
                <a:cs typeface="Calibri" panose="020F0502020204030204" pitchFamily="34" charset="0"/>
              </a:rPr>
              <a:t>lại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những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tiến</a:t>
            </a:r>
            <a:r>
              <a:rPr lang="en-US" sz="1800">
                <a:effectLst/>
                <a:latin typeface="Quicksand"/>
                <a:ea typeface="Calibri" panose="020F0502020204030204" pitchFamily="34" charset="0"/>
                <a:cs typeface="Calibri" panose="020F0502020204030204" pitchFamily="34" charset="0"/>
              </a:rPr>
              <a:t> bộ </a:t>
            </a:r>
            <a:r>
              <a:rPr lang="en-US" sz="1800" err="1">
                <a:effectLst/>
                <a:latin typeface="Quicksand"/>
                <a:ea typeface="Calibri" panose="020F0502020204030204" pitchFamily="34" charset="0"/>
                <a:cs typeface="Calibri" panose="020F0502020204030204" pitchFamily="34" charset="0"/>
              </a:rPr>
              <a:t>lớn</a:t>
            </a:r>
            <a:r>
              <a:rPr lang="en-US" sz="1800">
                <a:effectLst/>
                <a:latin typeface="Quicksand"/>
                <a:ea typeface="Calibri" panose="020F0502020204030204" pitchFamily="34" charset="0"/>
                <a:cs typeface="Calibri" panose="020F0502020204030204" pitchFamily="34" charset="0"/>
              </a:rPr>
              <a:t>.</a:t>
            </a:r>
            <a:endParaRPr lang="en-US" sz="1800">
              <a:effectLst/>
              <a:latin typeface="Quicksand"/>
              <a:ea typeface="Calibri" panose="020F0502020204030204" pitchFamily="34" charset="0"/>
            </a:endParaRPr>
          </a:p>
        </p:txBody>
      </p:sp>
      <p:sp>
        <p:nvSpPr>
          <p:cNvPr id="22" name="Rectangle: Rounded Corners 21">
            <a:extLst>
              <a:ext uri="{FF2B5EF4-FFF2-40B4-BE49-F238E27FC236}">
                <a16:creationId xmlns:a16="http://schemas.microsoft.com/office/drawing/2014/main" id="{5EF31F42-8DEA-7E8B-5BCB-E083F956AE52}"/>
              </a:ext>
            </a:extLst>
          </p:cNvPr>
          <p:cNvSpPr/>
          <p:nvPr/>
        </p:nvSpPr>
        <p:spPr>
          <a:xfrm>
            <a:off x="2162785" y="4917570"/>
            <a:ext cx="7866429" cy="1160942"/>
          </a:xfrm>
          <a:prstGeom prst="roundRect">
            <a:avLst/>
          </a:prstGeom>
          <a:noFill/>
          <a:ln w="28575">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06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907DD-E0F3-574D-9702-0B0E6A0382DC}"/>
              </a:ext>
            </a:extLst>
          </p:cNvPr>
          <p:cNvSpPr>
            <a:spLocks noGrp="1"/>
          </p:cNvSpPr>
          <p:nvPr>
            <p:ph type="title"/>
          </p:nvPr>
        </p:nvSpPr>
        <p:spPr>
          <a:xfrm>
            <a:off x="144993" y="82881"/>
            <a:ext cx="10515600" cy="824385"/>
          </a:xfrm>
        </p:spPr>
        <p:txBody>
          <a:bodyPr/>
          <a:lstStyle/>
          <a:p>
            <a:r>
              <a:rPr lang="es-ES"/>
              <a:t>Machine </a:t>
            </a:r>
            <a:r>
              <a:rPr lang="es-ES" err="1"/>
              <a:t>Translation</a:t>
            </a:r>
            <a:endParaRPr lang="es-ES"/>
          </a:p>
        </p:txBody>
      </p:sp>
      <p:sp>
        <p:nvSpPr>
          <p:cNvPr id="3" name="Marcador de contenido 2">
            <a:extLst>
              <a:ext uri="{FF2B5EF4-FFF2-40B4-BE49-F238E27FC236}">
                <a16:creationId xmlns:a16="http://schemas.microsoft.com/office/drawing/2014/main" id="{B29B662C-B55B-E14C-A874-EA8A90F6891F}"/>
              </a:ext>
            </a:extLst>
          </p:cNvPr>
          <p:cNvSpPr>
            <a:spLocks noGrp="1"/>
          </p:cNvSpPr>
          <p:nvPr>
            <p:ph idx="1"/>
          </p:nvPr>
        </p:nvSpPr>
        <p:spPr>
          <a:xfrm>
            <a:off x="3531490" y="1826143"/>
            <a:ext cx="5257799" cy="1571126"/>
          </a:xfrm>
        </p:spPr>
        <p:txBody>
          <a:bodyPr>
            <a:normAutofit/>
          </a:bodyPr>
          <a:lstStyle/>
          <a:p>
            <a:pPr marL="0" indent="0">
              <a:lnSpc>
                <a:spcPct val="150000"/>
              </a:lnSpc>
              <a:buNone/>
            </a:pPr>
            <a:r>
              <a:rPr lang="en-US" sz="1800">
                <a:latin typeface="Times New Roman" panose="02020603050405020304" pitchFamily="18" charset="0"/>
                <a:ea typeface="Calibri" panose="020F0502020204030204" pitchFamily="34" charset="0"/>
              </a:rPr>
              <a:t>Q</a:t>
            </a:r>
            <a:r>
              <a:rPr lang="en-US" sz="1800">
                <a:effectLst/>
                <a:latin typeface="Times New Roman" panose="02020603050405020304" pitchFamily="18" charset="0"/>
                <a:ea typeface="Calibri" panose="020F0502020204030204" pitchFamily="34" charset="0"/>
              </a:rPr>
              <a:t>uá trình </a:t>
            </a:r>
            <a:r>
              <a:rPr lang="en-US" sz="1800" err="1">
                <a:effectLst/>
                <a:latin typeface="Times New Roman" panose="02020603050405020304" pitchFamily="18" charset="0"/>
                <a:ea typeface="Calibri" panose="020F0502020204030204" pitchFamily="34" charset="0"/>
              </a:rPr>
              <a:t>dịch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ngôn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ngữ</a:t>
            </a:r>
            <a:r>
              <a:rPr lang="en-US" sz="1800">
                <a:effectLst/>
                <a:latin typeface="Times New Roman" panose="02020603050405020304" pitchFamily="18" charset="0"/>
                <a:ea typeface="Calibri" panose="020F0502020204030204" pitchFamily="34" charset="0"/>
              </a:rPr>
              <a:t> nguồn </a:t>
            </a:r>
            <a:r>
              <a:rPr lang="en-US" sz="1800" err="1">
                <a:effectLst/>
                <a:latin typeface="Times New Roman" panose="02020603050405020304" pitchFamily="18" charset="0"/>
                <a:ea typeface="Calibri" panose="020F0502020204030204" pitchFamily="34" charset="0"/>
              </a:rPr>
              <a:t>hoặc</a:t>
            </a:r>
            <a:r>
              <a:rPr lang="en-US" sz="1800">
                <a:effectLst/>
                <a:latin typeface="Times New Roman" panose="02020603050405020304" pitchFamily="18" charset="0"/>
                <a:ea typeface="Calibri" panose="020F0502020204030204" pitchFamily="34" charset="0"/>
              </a:rPr>
              <a:t> văn </a:t>
            </a:r>
            <a:r>
              <a:rPr lang="en-US" sz="1800" err="1">
                <a:effectLst/>
                <a:latin typeface="Times New Roman" panose="02020603050405020304" pitchFamily="18" charset="0"/>
                <a:ea typeface="Calibri" panose="020F0502020204030204" pitchFamily="34" charset="0"/>
              </a:rPr>
              <a:t>bản</a:t>
            </a:r>
            <a:r>
              <a:rPr lang="en-US" sz="1800">
                <a:effectLst/>
                <a:latin typeface="Times New Roman" panose="02020603050405020304" pitchFamily="18" charset="0"/>
                <a:ea typeface="Calibri" panose="020F0502020204030204" pitchFamily="34" charset="0"/>
              </a:rPr>
              <a:t> sang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ngôn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ngữ</a:t>
            </a:r>
            <a:r>
              <a:rPr lang="en-US" sz="1800">
                <a:effectLst/>
                <a:latin typeface="Times New Roman" panose="02020603050405020304" pitchFamily="18" charset="0"/>
                <a:ea typeface="Calibri" panose="020F0502020204030204" pitchFamily="34" charset="0"/>
              </a:rPr>
              <a:t> khác. Là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trong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ứng</a:t>
            </a:r>
            <a:r>
              <a:rPr lang="en-US" sz="1800">
                <a:effectLst/>
                <a:latin typeface="Times New Roman" panose="02020603050405020304" pitchFamily="18" charset="0"/>
                <a:ea typeface="Calibri" panose="020F0502020204030204" pitchFamily="34" charset="0"/>
              </a:rPr>
              <a:t> dụng </a:t>
            </a:r>
            <a:r>
              <a:rPr lang="en-US" sz="1800" err="1">
                <a:effectLst/>
                <a:latin typeface="Times New Roman" panose="02020603050405020304" pitchFamily="18" charset="0"/>
                <a:ea typeface="Calibri" panose="020F0502020204030204" pitchFamily="34" charset="0"/>
              </a:rPr>
              <a:t>quan</a:t>
            </a:r>
            <a:r>
              <a:rPr lang="en-US" sz="1800">
                <a:effectLst/>
                <a:latin typeface="Times New Roman" panose="02020603050405020304" pitchFamily="18" charset="0"/>
                <a:ea typeface="Calibri" panose="020F0502020204030204" pitchFamily="34" charset="0"/>
              </a:rPr>
              <a:t> trọng nhất trong NLP</a:t>
            </a:r>
            <a:endParaRPr lang="es-ES" sz="1700">
              <a:solidFill>
                <a:schemeClr val="tx2"/>
              </a:solidFill>
            </a:endParaRPr>
          </a:p>
        </p:txBody>
      </p:sp>
      <p:sp>
        <p:nvSpPr>
          <p:cNvPr id="6" name="Rectangle: Rounded Corners 5">
            <a:extLst>
              <a:ext uri="{FF2B5EF4-FFF2-40B4-BE49-F238E27FC236}">
                <a16:creationId xmlns:a16="http://schemas.microsoft.com/office/drawing/2014/main" id="{95EA50CE-0A4C-DED7-164A-F302D5EC5284}"/>
              </a:ext>
            </a:extLst>
          </p:cNvPr>
          <p:cNvSpPr/>
          <p:nvPr/>
        </p:nvSpPr>
        <p:spPr>
          <a:xfrm>
            <a:off x="3205316" y="1723053"/>
            <a:ext cx="5781368" cy="1571126"/>
          </a:xfrm>
          <a:prstGeom prst="roundRect">
            <a:avLst/>
          </a:prstGeom>
          <a:noFill/>
          <a:ln w="76200">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1. Seq2Seq model and attention - EN - Deep Learning Bible - 3. Natural  Language Processing - Eng.">
            <a:extLst>
              <a:ext uri="{FF2B5EF4-FFF2-40B4-BE49-F238E27FC236}">
                <a16:creationId xmlns:a16="http://schemas.microsoft.com/office/drawing/2014/main" id="{8027166F-E8D5-73A9-ADBD-324FE941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41" y="4167974"/>
            <a:ext cx="8015379" cy="219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2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ítulo 1">
            <a:extLst>
              <a:ext uri="{FF2B5EF4-FFF2-40B4-BE49-F238E27FC236}">
                <a16:creationId xmlns:a16="http://schemas.microsoft.com/office/drawing/2014/main" id="{B7A5E695-21D2-46ED-7AAB-3DC5D87B9EA9}"/>
              </a:ext>
            </a:extLst>
          </p:cNvPr>
          <p:cNvSpPr>
            <a:spLocks noGrp="1"/>
          </p:cNvSpPr>
          <p:nvPr>
            <p:ph type="title"/>
          </p:nvPr>
        </p:nvSpPr>
        <p:spPr>
          <a:xfrm>
            <a:off x="275278" y="247539"/>
            <a:ext cx="9191829" cy="651718"/>
          </a:xfrm>
        </p:spPr>
        <p:txBody>
          <a:bodyPr>
            <a:normAutofit/>
          </a:bodyPr>
          <a:lstStyle/>
          <a:p>
            <a:r>
              <a:rPr lang="es-ES" err="1"/>
              <a:t>Unsupervised</a:t>
            </a:r>
            <a:r>
              <a:rPr lang="es-ES"/>
              <a:t> Machine Translation</a:t>
            </a:r>
          </a:p>
        </p:txBody>
      </p:sp>
      <p:sp>
        <p:nvSpPr>
          <p:cNvPr id="2" name="TextBox 1">
            <a:extLst>
              <a:ext uri="{FF2B5EF4-FFF2-40B4-BE49-F238E27FC236}">
                <a16:creationId xmlns:a16="http://schemas.microsoft.com/office/drawing/2014/main" id="{55E62887-12CF-5D8C-6580-1EC900F76E6A}"/>
              </a:ext>
            </a:extLst>
          </p:cNvPr>
          <p:cNvSpPr txBox="1"/>
          <p:nvPr/>
        </p:nvSpPr>
        <p:spPr>
          <a:xfrm>
            <a:off x="1222395" y="953616"/>
            <a:ext cx="6416896" cy="523220"/>
          </a:xfrm>
          <a:prstGeom prst="rect">
            <a:avLst/>
          </a:prstGeom>
          <a:noFill/>
        </p:spPr>
        <p:txBody>
          <a:bodyPr wrap="square" lIns="91440" tIns="45720" rIns="91440" bIns="45720" anchor="t">
            <a:spAutoFit/>
          </a:bodyPr>
          <a:lstStyle/>
          <a:p>
            <a:r>
              <a:rPr lang="es-ES" sz="2800" b="1" err="1"/>
              <a:t>Unsupervised</a:t>
            </a:r>
            <a:r>
              <a:rPr lang="es-ES" sz="2800" b="1"/>
              <a:t> MT </a:t>
            </a:r>
            <a:r>
              <a:rPr lang="es-ES" sz="2800" b="1" err="1"/>
              <a:t>via</a:t>
            </a:r>
            <a:r>
              <a:rPr lang="es-ES" sz="2800" b="1"/>
              <a:t> </a:t>
            </a:r>
            <a:r>
              <a:rPr lang="es-ES" sz="2800" b="1" err="1"/>
              <a:t>Language</a:t>
            </a:r>
            <a:r>
              <a:rPr lang="es-ES" sz="2800" b="1"/>
              <a:t> Transfer</a:t>
            </a:r>
          </a:p>
        </p:txBody>
      </p:sp>
      <p:grpSp>
        <p:nvGrpSpPr>
          <p:cNvPr id="3" name="Gráfico 626">
            <a:extLst>
              <a:ext uri="{FF2B5EF4-FFF2-40B4-BE49-F238E27FC236}">
                <a16:creationId xmlns:a16="http://schemas.microsoft.com/office/drawing/2014/main" id="{56CA7423-E0F7-B8B4-42CC-E723BA33F577}"/>
              </a:ext>
            </a:extLst>
          </p:cNvPr>
          <p:cNvGrpSpPr/>
          <p:nvPr/>
        </p:nvGrpSpPr>
        <p:grpSpPr>
          <a:xfrm>
            <a:off x="344086" y="844979"/>
            <a:ext cx="648972" cy="700849"/>
            <a:chOff x="4078069" y="3612865"/>
            <a:chExt cx="1054103" cy="1397987"/>
          </a:xfrm>
          <a:solidFill>
            <a:srgbClr val="262626"/>
          </a:solidFill>
        </p:grpSpPr>
        <p:sp>
          <p:nvSpPr>
            <p:cNvPr id="4" name="Forma libre 843">
              <a:extLst>
                <a:ext uri="{FF2B5EF4-FFF2-40B4-BE49-F238E27FC236}">
                  <a16:creationId xmlns:a16="http://schemas.microsoft.com/office/drawing/2014/main" id="{E3BDDE59-4735-070C-8B63-5A783C053C5E}"/>
                </a:ext>
              </a:extLst>
            </p:cNvPr>
            <p:cNvSpPr/>
            <p:nvPr/>
          </p:nvSpPr>
          <p:spPr>
            <a:xfrm>
              <a:off x="4078069" y="3612865"/>
              <a:ext cx="1054103" cy="1397987"/>
            </a:xfrm>
            <a:custGeom>
              <a:avLst/>
              <a:gdLst>
                <a:gd name="connsiteX0" fmla="*/ 595926 w 1054103"/>
                <a:gd name="connsiteY0" fmla="*/ 827983 h 1397987"/>
                <a:gd name="connsiteX1" fmla="*/ 351013 w 1054103"/>
                <a:gd name="connsiteY1" fmla="*/ 990605 h 1397987"/>
                <a:gd name="connsiteX2" fmla="*/ 137511 w 1054103"/>
                <a:gd name="connsiteY2" fmla="*/ 1087376 h 1397987"/>
                <a:gd name="connsiteX3" fmla="*/ 68312 w 1054103"/>
                <a:gd name="connsiteY3" fmla="*/ 1121600 h 1397987"/>
                <a:gd name="connsiteX4" fmla="*/ 30997 w 1054103"/>
                <a:gd name="connsiteY4" fmla="*/ 993438 h 1397987"/>
                <a:gd name="connsiteX5" fmla="*/ 41861 w 1054103"/>
                <a:gd name="connsiteY5" fmla="*/ 988953 h 1397987"/>
                <a:gd name="connsiteX6" fmla="*/ 50127 w 1054103"/>
                <a:gd name="connsiteY6" fmla="*/ 985413 h 1397987"/>
                <a:gd name="connsiteX7" fmla="*/ 62172 w 1054103"/>
                <a:gd name="connsiteY7" fmla="*/ 973847 h 1397987"/>
                <a:gd name="connsiteX8" fmla="*/ 180023 w 1054103"/>
                <a:gd name="connsiteY8" fmla="*/ 911536 h 1397987"/>
                <a:gd name="connsiteX9" fmla="*/ 251111 w 1054103"/>
                <a:gd name="connsiteY9" fmla="*/ 862915 h 1397987"/>
                <a:gd name="connsiteX10" fmla="*/ 487285 w 1054103"/>
                <a:gd name="connsiteY10" fmla="*/ 740417 h 1397987"/>
                <a:gd name="connsiteX11" fmla="*/ 680712 w 1054103"/>
                <a:gd name="connsiteY11" fmla="*/ 710677 h 1397987"/>
                <a:gd name="connsiteX12" fmla="*/ 641035 w 1054103"/>
                <a:gd name="connsiteY12" fmla="*/ 807448 h 1397987"/>
                <a:gd name="connsiteX13" fmla="*/ 615056 w 1054103"/>
                <a:gd name="connsiteY13" fmla="*/ 824442 h 1397987"/>
                <a:gd name="connsiteX14" fmla="*/ 580338 w 1054103"/>
                <a:gd name="connsiteY14" fmla="*/ 766616 h 1397987"/>
                <a:gd name="connsiteX15" fmla="*/ 537590 w 1054103"/>
                <a:gd name="connsiteY15" fmla="*/ 721062 h 1397987"/>
                <a:gd name="connsiteX16" fmla="*/ 595926 w 1054103"/>
                <a:gd name="connsiteY16" fmla="*/ 827983 h 1397987"/>
                <a:gd name="connsiteX17" fmla="*/ 430131 w 1054103"/>
                <a:gd name="connsiteY17" fmla="*/ 166871 h 1397987"/>
                <a:gd name="connsiteX18" fmla="*/ 739283 w 1054103"/>
                <a:gd name="connsiteY18" fmla="*/ 183865 h 1397987"/>
                <a:gd name="connsiteX19" fmla="*/ 803759 w 1054103"/>
                <a:gd name="connsiteY19" fmla="*/ 196610 h 1397987"/>
                <a:gd name="connsiteX20" fmla="*/ 871541 w 1054103"/>
                <a:gd name="connsiteY20" fmla="*/ 209592 h 1397987"/>
                <a:gd name="connsiteX21" fmla="*/ 850285 w 1054103"/>
                <a:gd name="connsiteY21" fmla="*/ 857486 h 1397987"/>
                <a:gd name="connsiteX22" fmla="*/ 821708 w 1054103"/>
                <a:gd name="connsiteY22" fmla="*/ 1058581 h 1397987"/>
                <a:gd name="connsiteX23" fmla="*/ 772820 w 1054103"/>
                <a:gd name="connsiteY23" fmla="*/ 1202085 h 1397987"/>
                <a:gd name="connsiteX24" fmla="*/ 719681 w 1054103"/>
                <a:gd name="connsiteY24" fmla="*/ 1204682 h 1397987"/>
                <a:gd name="connsiteX25" fmla="*/ 673627 w 1054103"/>
                <a:gd name="connsiteY25" fmla="*/ 1196657 h 1397987"/>
                <a:gd name="connsiteX26" fmla="*/ 573253 w 1054103"/>
                <a:gd name="connsiteY26" fmla="*/ 1186744 h 1397987"/>
                <a:gd name="connsiteX27" fmla="*/ 468155 w 1054103"/>
                <a:gd name="connsiteY27" fmla="*/ 1182495 h 1397987"/>
                <a:gd name="connsiteX28" fmla="*/ 294095 w 1054103"/>
                <a:gd name="connsiteY28" fmla="*/ 1183911 h 1397987"/>
                <a:gd name="connsiteX29" fmla="*/ 274965 w 1054103"/>
                <a:gd name="connsiteY29" fmla="*/ 1145911 h 1397987"/>
                <a:gd name="connsiteX30" fmla="*/ 352666 w 1054103"/>
                <a:gd name="connsiteY30" fmla="*/ 1018929 h 1397987"/>
                <a:gd name="connsiteX31" fmla="*/ 368962 w 1054103"/>
                <a:gd name="connsiteY31" fmla="*/ 997922 h 1397987"/>
                <a:gd name="connsiteX32" fmla="*/ 581283 w 1054103"/>
                <a:gd name="connsiteY32" fmla="*/ 856306 h 1397987"/>
                <a:gd name="connsiteX33" fmla="*/ 686616 w 1054103"/>
                <a:gd name="connsiteY33" fmla="*/ 766144 h 1397987"/>
                <a:gd name="connsiteX34" fmla="*/ 698425 w 1054103"/>
                <a:gd name="connsiteY34" fmla="*/ 728615 h 1397987"/>
                <a:gd name="connsiteX35" fmla="*/ 699842 w 1054103"/>
                <a:gd name="connsiteY35" fmla="*/ 685894 h 1397987"/>
                <a:gd name="connsiteX36" fmla="*/ 528144 w 1054103"/>
                <a:gd name="connsiteY36" fmla="*/ 668664 h 1397987"/>
                <a:gd name="connsiteX37" fmla="*/ 530033 w 1054103"/>
                <a:gd name="connsiteY37" fmla="*/ 700056 h 1397987"/>
                <a:gd name="connsiteX38" fmla="*/ 394469 w 1054103"/>
                <a:gd name="connsiteY38" fmla="*/ 773224 h 1397987"/>
                <a:gd name="connsiteX39" fmla="*/ 250403 w 1054103"/>
                <a:gd name="connsiteY39" fmla="*/ 836716 h 1397987"/>
                <a:gd name="connsiteX40" fmla="*/ 259377 w 1054103"/>
                <a:gd name="connsiteY40" fmla="*/ 754342 h 1397987"/>
                <a:gd name="connsiteX41" fmla="*/ 256071 w 1054103"/>
                <a:gd name="connsiteY41" fmla="*/ 673149 h 1397987"/>
                <a:gd name="connsiteX42" fmla="*/ 291261 w 1054103"/>
                <a:gd name="connsiteY42" fmla="*/ 175132 h 1397987"/>
                <a:gd name="connsiteX43" fmla="*/ 398248 w 1054103"/>
                <a:gd name="connsiteY43" fmla="*/ 168995 h 1397987"/>
                <a:gd name="connsiteX44" fmla="*/ 430131 w 1054103"/>
                <a:gd name="connsiteY44" fmla="*/ 166871 h 1397987"/>
                <a:gd name="connsiteX45" fmla="*/ 967664 w 1054103"/>
                <a:gd name="connsiteY45" fmla="*/ 1357627 h 1397987"/>
                <a:gd name="connsiteX46" fmla="*/ 980890 w 1054103"/>
                <a:gd name="connsiteY46" fmla="*/ 1353379 h 1397987"/>
                <a:gd name="connsiteX47" fmla="*/ 992934 w 1054103"/>
                <a:gd name="connsiteY47" fmla="*/ 1349602 h 1397987"/>
                <a:gd name="connsiteX48" fmla="*/ 990573 w 1054103"/>
                <a:gd name="connsiteY48" fmla="*/ 1334497 h 1397987"/>
                <a:gd name="connsiteX49" fmla="*/ 984905 w 1054103"/>
                <a:gd name="connsiteY49" fmla="*/ 1323639 h 1397987"/>
                <a:gd name="connsiteX50" fmla="*/ 983251 w 1054103"/>
                <a:gd name="connsiteY50" fmla="*/ 1319863 h 1397987"/>
                <a:gd name="connsiteX51" fmla="*/ 981834 w 1054103"/>
                <a:gd name="connsiteY51" fmla="*/ 1205390 h 1397987"/>
                <a:gd name="connsiteX52" fmla="*/ 990573 w 1054103"/>
                <a:gd name="connsiteY52" fmla="*/ 1043475 h 1397987"/>
                <a:gd name="connsiteX53" fmla="*/ 1019858 w 1054103"/>
                <a:gd name="connsiteY53" fmla="*/ 567881 h 1397987"/>
                <a:gd name="connsiteX54" fmla="*/ 1030014 w 1054103"/>
                <a:gd name="connsiteY54" fmla="*/ 413519 h 1397987"/>
                <a:gd name="connsiteX55" fmla="*/ 1027416 w 1054103"/>
                <a:gd name="connsiteY55" fmla="*/ 130523 h 1397987"/>
                <a:gd name="connsiteX56" fmla="*/ 1006633 w 1054103"/>
                <a:gd name="connsiteY56" fmla="*/ 46733 h 1397987"/>
                <a:gd name="connsiteX57" fmla="*/ 1054104 w 1054103"/>
                <a:gd name="connsiteY57" fmla="*/ 42013 h 1397987"/>
                <a:gd name="connsiteX58" fmla="*/ 1012065 w 1054103"/>
                <a:gd name="connsiteY58" fmla="*/ 20534 h 1397987"/>
                <a:gd name="connsiteX59" fmla="*/ 853355 w 1054103"/>
                <a:gd name="connsiteY59" fmla="*/ 19354 h 1397987"/>
                <a:gd name="connsiteX60" fmla="*/ 614819 w 1054103"/>
                <a:gd name="connsiteY60" fmla="*/ 14870 h 1397987"/>
                <a:gd name="connsiteX61" fmla="*/ 555304 w 1054103"/>
                <a:gd name="connsiteY61" fmla="*/ 9913 h 1397987"/>
                <a:gd name="connsiteX62" fmla="*/ 505943 w 1054103"/>
                <a:gd name="connsiteY62" fmla="*/ 708 h 1397987"/>
                <a:gd name="connsiteX63" fmla="*/ 394469 w 1054103"/>
                <a:gd name="connsiteY63" fmla="*/ 2596 h 1397987"/>
                <a:gd name="connsiteX64" fmla="*/ 164671 w 1054103"/>
                <a:gd name="connsiteY64" fmla="*/ 0 h 1397987"/>
                <a:gd name="connsiteX65" fmla="*/ 130662 w 1054103"/>
                <a:gd name="connsiteY65" fmla="*/ 292201 h 1397987"/>
                <a:gd name="connsiteX66" fmla="*/ 136803 w 1054103"/>
                <a:gd name="connsiteY66" fmla="*/ 297630 h 1397987"/>
                <a:gd name="connsiteX67" fmla="*/ 136330 w 1054103"/>
                <a:gd name="connsiteY67" fmla="*/ 368202 h 1397987"/>
                <a:gd name="connsiteX68" fmla="*/ 114839 w 1054103"/>
                <a:gd name="connsiteY68" fmla="*/ 607297 h 1397987"/>
                <a:gd name="connsiteX69" fmla="*/ 93110 w 1054103"/>
                <a:gd name="connsiteY69" fmla="*/ 895486 h 1397987"/>
                <a:gd name="connsiteX70" fmla="*/ 91457 w 1054103"/>
                <a:gd name="connsiteY70" fmla="*/ 914369 h 1397987"/>
                <a:gd name="connsiteX71" fmla="*/ 1003 w 1054103"/>
                <a:gd name="connsiteY71" fmla="*/ 988009 h 1397987"/>
                <a:gd name="connsiteX72" fmla="*/ 60282 w 1054103"/>
                <a:gd name="connsiteY72" fmla="*/ 1153936 h 1397987"/>
                <a:gd name="connsiteX73" fmla="*/ 151682 w 1054103"/>
                <a:gd name="connsiteY73" fmla="*/ 1094693 h 1397987"/>
                <a:gd name="connsiteX74" fmla="*/ 204349 w 1054103"/>
                <a:gd name="connsiteY74" fmla="*/ 1082892 h 1397987"/>
                <a:gd name="connsiteX75" fmla="*/ 229855 w 1054103"/>
                <a:gd name="connsiteY75" fmla="*/ 1069202 h 1397987"/>
                <a:gd name="connsiteX76" fmla="*/ 247805 w 1054103"/>
                <a:gd name="connsiteY76" fmla="*/ 1183675 h 1397987"/>
                <a:gd name="connsiteX77" fmla="*/ 387384 w 1054103"/>
                <a:gd name="connsiteY77" fmla="*/ 1202085 h 1397987"/>
                <a:gd name="connsiteX78" fmla="*/ 420212 w 1054103"/>
                <a:gd name="connsiteY78" fmla="*/ 1209402 h 1397987"/>
                <a:gd name="connsiteX79" fmla="*/ 539244 w 1054103"/>
                <a:gd name="connsiteY79" fmla="*/ 1210582 h 1397987"/>
                <a:gd name="connsiteX80" fmla="*/ 573725 w 1054103"/>
                <a:gd name="connsiteY80" fmla="*/ 1207986 h 1397987"/>
                <a:gd name="connsiteX81" fmla="*/ 830683 w 1054103"/>
                <a:gd name="connsiteY81" fmla="*/ 1229937 h 1397987"/>
                <a:gd name="connsiteX82" fmla="*/ 851466 w 1054103"/>
                <a:gd name="connsiteY82" fmla="*/ 968655 h 1397987"/>
                <a:gd name="connsiteX83" fmla="*/ 886184 w 1054103"/>
                <a:gd name="connsiteY83" fmla="*/ 569297 h 1397987"/>
                <a:gd name="connsiteX84" fmla="*/ 895394 w 1054103"/>
                <a:gd name="connsiteY84" fmla="*/ 305891 h 1397987"/>
                <a:gd name="connsiteX85" fmla="*/ 902007 w 1054103"/>
                <a:gd name="connsiteY85" fmla="*/ 179381 h 1397987"/>
                <a:gd name="connsiteX86" fmla="*/ 746369 w 1054103"/>
                <a:gd name="connsiteY86" fmla="*/ 161442 h 1397987"/>
                <a:gd name="connsiteX87" fmla="*/ 587896 w 1054103"/>
                <a:gd name="connsiteY87" fmla="*/ 147045 h 1397987"/>
                <a:gd name="connsiteX88" fmla="*/ 380062 w 1054103"/>
                <a:gd name="connsiteY88" fmla="*/ 145629 h 1397987"/>
                <a:gd name="connsiteX89" fmla="*/ 296457 w 1054103"/>
                <a:gd name="connsiteY89" fmla="*/ 143268 h 1397987"/>
                <a:gd name="connsiteX90" fmla="*/ 271422 w 1054103"/>
                <a:gd name="connsiteY90" fmla="*/ 192834 h 1397987"/>
                <a:gd name="connsiteX91" fmla="*/ 263864 w 1054103"/>
                <a:gd name="connsiteY91" fmla="*/ 232015 h 1397987"/>
                <a:gd name="connsiteX92" fmla="*/ 235524 w 1054103"/>
                <a:gd name="connsiteY92" fmla="*/ 858902 h 1397987"/>
                <a:gd name="connsiteX93" fmla="*/ 103738 w 1054103"/>
                <a:gd name="connsiteY93" fmla="*/ 923338 h 1397987"/>
                <a:gd name="connsiteX94" fmla="*/ 140109 w 1054103"/>
                <a:gd name="connsiteY94" fmla="*/ 471346 h 1397987"/>
                <a:gd name="connsiteX95" fmla="*/ 161601 w 1054103"/>
                <a:gd name="connsiteY95" fmla="*/ 248772 h 1397987"/>
                <a:gd name="connsiteX96" fmla="*/ 168214 w 1054103"/>
                <a:gd name="connsiteY96" fmla="*/ 129343 h 1397987"/>
                <a:gd name="connsiteX97" fmla="*/ 175063 w 1054103"/>
                <a:gd name="connsiteY97" fmla="*/ 42721 h 1397987"/>
                <a:gd name="connsiteX98" fmla="*/ 206238 w 1054103"/>
                <a:gd name="connsiteY98" fmla="*/ 19826 h 1397987"/>
                <a:gd name="connsiteX99" fmla="*/ 229383 w 1054103"/>
                <a:gd name="connsiteY99" fmla="*/ 25019 h 1397987"/>
                <a:gd name="connsiteX100" fmla="*/ 256071 w 1054103"/>
                <a:gd name="connsiteY100" fmla="*/ 24075 h 1397987"/>
                <a:gd name="connsiteX101" fmla="*/ 272367 w 1054103"/>
                <a:gd name="connsiteY101" fmla="*/ 35640 h 1397987"/>
                <a:gd name="connsiteX102" fmla="*/ 408403 w 1054103"/>
                <a:gd name="connsiteY102" fmla="*/ 18410 h 1397987"/>
                <a:gd name="connsiteX103" fmla="*/ 544203 w 1054103"/>
                <a:gd name="connsiteY103" fmla="*/ 29975 h 1397987"/>
                <a:gd name="connsiteX104" fmla="*/ 680240 w 1054103"/>
                <a:gd name="connsiteY104" fmla="*/ 40361 h 1397987"/>
                <a:gd name="connsiteX105" fmla="*/ 785337 w 1054103"/>
                <a:gd name="connsiteY105" fmla="*/ 49566 h 1397987"/>
                <a:gd name="connsiteX106" fmla="*/ 794548 w 1054103"/>
                <a:gd name="connsiteY106" fmla="*/ 40833 h 1397987"/>
                <a:gd name="connsiteX107" fmla="*/ 897992 w 1054103"/>
                <a:gd name="connsiteY107" fmla="*/ 40597 h 1397987"/>
                <a:gd name="connsiteX108" fmla="*/ 992226 w 1054103"/>
                <a:gd name="connsiteY108" fmla="*/ 36348 h 1397987"/>
                <a:gd name="connsiteX109" fmla="*/ 980653 w 1054103"/>
                <a:gd name="connsiteY109" fmla="*/ 58299 h 1397987"/>
                <a:gd name="connsiteX110" fmla="*/ 1014662 w 1054103"/>
                <a:gd name="connsiteY110" fmla="*/ 368202 h 1397987"/>
                <a:gd name="connsiteX111" fmla="*/ 979236 w 1054103"/>
                <a:gd name="connsiteY111" fmla="*/ 1008779 h 1397987"/>
                <a:gd name="connsiteX112" fmla="*/ 966955 w 1054103"/>
                <a:gd name="connsiteY112" fmla="*/ 1084308 h 1397987"/>
                <a:gd name="connsiteX113" fmla="*/ 956564 w 1054103"/>
                <a:gd name="connsiteY113" fmla="*/ 1313254 h 1397987"/>
                <a:gd name="connsiteX114" fmla="*/ 745660 w 1054103"/>
                <a:gd name="connsiteY114" fmla="*/ 1324111 h 1397987"/>
                <a:gd name="connsiteX115" fmla="*/ 604192 w 1054103"/>
                <a:gd name="connsiteY115" fmla="*/ 1298621 h 1397987"/>
                <a:gd name="connsiteX116" fmla="*/ 527435 w 1054103"/>
                <a:gd name="connsiteY116" fmla="*/ 1299329 h 1397987"/>
                <a:gd name="connsiteX117" fmla="*/ 416197 w 1054103"/>
                <a:gd name="connsiteY117" fmla="*/ 1296968 h 1397987"/>
                <a:gd name="connsiteX118" fmla="*/ 383605 w 1054103"/>
                <a:gd name="connsiteY118" fmla="*/ 1290124 h 1397987"/>
                <a:gd name="connsiteX119" fmla="*/ 305431 w 1054103"/>
                <a:gd name="connsiteY119" fmla="*/ 1291776 h 1397987"/>
                <a:gd name="connsiteX120" fmla="*/ 226313 w 1054103"/>
                <a:gd name="connsiteY120" fmla="*/ 1300509 h 1397987"/>
                <a:gd name="connsiteX121" fmla="*/ 130662 w 1054103"/>
                <a:gd name="connsiteY121" fmla="*/ 1280210 h 1397987"/>
                <a:gd name="connsiteX122" fmla="*/ 133732 w 1054103"/>
                <a:gd name="connsiteY122" fmla="*/ 1120892 h 1397987"/>
                <a:gd name="connsiteX123" fmla="*/ 96417 w 1054103"/>
                <a:gd name="connsiteY123" fmla="*/ 1150868 h 1397987"/>
                <a:gd name="connsiteX124" fmla="*/ 126411 w 1054103"/>
                <a:gd name="connsiteY124" fmla="*/ 1322931 h 1397987"/>
                <a:gd name="connsiteX125" fmla="*/ 332355 w 1054103"/>
                <a:gd name="connsiteY125" fmla="*/ 1319155 h 1397987"/>
                <a:gd name="connsiteX126" fmla="*/ 431784 w 1054103"/>
                <a:gd name="connsiteY126" fmla="*/ 1333789 h 1397987"/>
                <a:gd name="connsiteX127" fmla="*/ 636311 w 1054103"/>
                <a:gd name="connsiteY127" fmla="*/ 1357155 h 1397987"/>
                <a:gd name="connsiteX128" fmla="*/ 728892 w 1054103"/>
                <a:gd name="connsiteY128" fmla="*/ 1344646 h 1397987"/>
                <a:gd name="connsiteX129" fmla="*/ 955147 w 1054103"/>
                <a:gd name="connsiteY129" fmla="*/ 1338981 h 1397987"/>
                <a:gd name="connsiteX130" fmla="*/ 954674 w 1054103"/>
                <a:gd name="connsiteY130" fmla="*/ 1397988 h 1397987"/>
                <a:gd name="connsiteX131" fmla="*/ 970026 w 1054103"/>
                <a:gd name="connsiteY131" fmla="*/ 1390199 h 1397987"/>
                <a:gd name="connsiteX132" fmla="*/ 967664 w 1054103"/>
                <a:gd name="connsiteY132" fmla="*/ 1357627 h 139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054103" h="1397987">
                  <a:moveTo>
                    <a:pt x="595926" y="827983"/>
                  </a:moveTo>
                  <a:cubicBezTo>
                    <a:pt x="509013" y="877784"/>
                    <a:pt x="436980" y="944108"/>
                    <a:pt x="351013" y="990605"/>
                  </a:cubicBezTo>
                  <a:cubicBezTo>
                    <a:pt x="264101" y="1037811"/>
                    <a:pt x="165144" y="1071799"/>
                    <a:pt x="137511" y="1087376"/>
                  </a:cubicBezTo>
                  <a:cubicBezTo>
                    <a:pt x="115075" y="1099886"/>
                    <a:pt x="99015" y="1114519"/>
                    <a:pt x="68312" y="1121600"/>
                  </a:cubicBezTo>
                  <a:cubicBezTo>
                    <a:pt x="57212" y="1051028"/>
                    <a:pt x="35720" y="1025301"/>
                    <a:pt x="30997" y="993438"/>
                  </a:cubicBezTo>
                  <a:cubicBezTo>
                    <a:pt x="48237" y="981636"/>
                    <a:pt x="31705" y="993202"/>
                    <a:pt x="41861" y="988953"/>
                  </a:cubicBezTo>
                  <a:lnTo>
                    <a:pt x="50127" y="985413"/>
                  </a:lnTo>
                  <a:cubicBezTo>
                    <a:pt x="56267" y="981636"/>
                    <a:pt x="56031" y="980220"/>
                    <a:pt x="62172" y="973847"/>
                  </a:cubicBezTo>
                  <a:cubicBezTo>
                    <a:pt x="93347" y="941040"/>
                    <a:pt x="134913" y="936555"/>
                    <a:pt x="180023" y="911536"/>
                  </a:cubicBezTo>
                  <a:cubicBezTo>
                    <a:pt x="207891" y="895958"/>
                    <a:pt x="223479" y="881325"/>
                    <a:pt x="251111" y="862915"/>
                  </a:cubicBezTo>
                  <a:cubicBezTo>
                    <a:pt x="293386" y="835063"/>
                    <a:pt x="411001" y="789510"/>
                    <a:pt x="487285" y="740417"/>
                  </a:cubicBezTo>
                  <a:cubicBezTo>
                    <a:pt x="563097" y="691559"/>
                    <a:pt x="574906" y="706665"/>
                    <a:pt x="680712" y="710677"/>
                  </a:cubicBezTo>
                  <a:cubicBezTo>
                    <a:pt x="676933" y="744193"/>
                    <a:pt x="666778" y="785498"/>
                    <a:pt x="641035" y="807448"/>
                  </a:cubicBezTo>
                  <a:cubicBezTo>
                    <a:pt x="628754" y="818070"/>
                    <a:pt x="628281" y="818542"/>
                    <a:pt x="615056" y="824442"/>
                  </a:cubicBezTo>
                  <a:cubicBezTo>
                    <a:pt x="601121" y="806976"/>
                    <a:pt x="593328" y="784554"/>
                    <a:pt x="580338" y="766616"/>
                  </a:cubicBezTo>
                  <a:cubicBezTo>
                    <a:pt x="546801" y="719646"/>
                    <a:pt x="564278" y="726255"/>
                    <a:pt x="537590" y="721062"/>
                  </a:cubicBezTo>
                  <a:cubicBezTo>
                    <a:pt x="523184" y="757647"/>
                    <a:pt x="580810" y="766380"/>
                    <a:pt x="595926" y="827983"/>
                  </a:cubicBezTo>
                  <a:close/>
                  <a:moveTo>
                    <a:pt x="430131" y="166871"/>
                  </a:moveTo>
                  <a:cubicBezTo>
                    <a:pt x="496732" y="164511"/>
                    <a:pt x="669612" y="167579"/>
                    <a:pt x="739283" y="183865"/>
                  </a:cubicBezTo>
                  <a:cubicBezTo>
                    <a:pt x="764554" y="189530"/>
                    <a:pt x="782503" y="193070"/>
                    <a:pt x="803759" y="196610"/>
                  </a:cubicBezTo>
                  <a:lnTo>
                    <a:pt x="871541" y="209592"/>
                  </a:lnTo>
                  <a:cubicBezTo>
                    <a:pt x="902480" y="264114"/>
                    <a:pt x="856898" y="741597"/>
                    <a:pt x="850285" y="857486"/>
                  </a:cubicBezTo>
                  <a:cubicBezTo>
                    <a:pt x="846034" y="934195"/>
                    <a:pt x="824778" y="984469"/>
                    <a:pt x="821708" y="1058581"/>
                  </a:cubicBezTo>
                  <a:cubicBezTo>
                    <a:pt x="814387" y="1236781"/>
                    <a:pt x="855009" y="1204446"/>
                    <a:pt x="772820" y="1202085"/>
                  </a:cubicBezTo>
                  <a:cubicBezTo>
                    <a:pt x="748730" y="1201377"/>
                    <a:pt x="743062" y="1207042"/>
                    <a:pt x="719681" y="1204682"/>
                  </a:cubicBezTo>
                  <a:cubicBezTo>
                    <a:pt x="705510" y="1203266"/>
                    <a:pt x="687561" y="1199017"/>
                    <a:pt x="673627" y="1196657"/>
                  </a:cubicBezTo>
                  <a:cubicBezTo>
                    <a:pt x="643160" y="1191700"/>
                    <a:pt x="606081" y="1184856"/>
                    <a:pt x="573253" y="1186744"/>
                  </a:cubicBezTo>
                  <a:cubicBezTo>
                    <a:pt x="541133" y="1188632"/>
                    <a:pt x="509013" y="1181551"/>
                    <a:pt x="468155" y="1182495"/>
                  </a:cubicBezTo>
                  <a:cubicBezTo>
                    <a:pt x="439578" y="1183203"/>
                    <a:pt x="319129" y="1189340"/>
                    <a:pt x="294095" y="1183911"/>
                  </a:cubicBezTo>
                  <a:cubicBezTo>
                    <a:pt x="271186" y="1179191"/>
                    <a:pt x="273075" y="1174706"/>
                    <a:pt x="274965" y="1145911"/>
                  </a:cubicBezTo>
                  <a:cubicBezTo>
                    <a:pt x="285120" y="995326"/>
                    <a:pt x="292914" y="1070854"/>
                    <a:pt x="352666" y="1018929"/>
                  </a:cubicBezTo>
                  <a:cubicBezTo>
                    <a:pt x="367073" y="1006419"/>
                    <a:pt x="357390" y="1010668"/>
                    <a:pt x="368962" y="997922"/>
                  </a:cubicBezTo>
                  <a:cubicBezTo>
                    <a:pt x="385967" y="979276"/>
                    <a:pt x="546801" y="876840"/>
                    <a:pt x="581283" y="856306"/>
                  </a:cubicBezTo>
                  <a:cubicBezTo>
                    <a:pt x="641271" y="820430"/>
                    <a:pt x="650482" y="857958"/>
                    <a:pt x="686616" y="766144"/>
                  </a:cubicBezTo>
                  <a:cubicBezTo>
                    <a:pt x="692285" y="752218"/>
                    <a:pt x="693465" y="743013"/>
                    <a:pt x="698425" y="728615"/>
                  </a:cubicBezTo>
                  <a:cubicBezTo>
                    <a:pt x="707872" y="701472"/>
                    <a:pt x="718736" y="713038"/>
                    <a:pt x="699842" y="685894"/>
                  </a:cubicBezTo>
                  <a:cubicBezTo>
                    <a:pt x="611749" y="694391"/>
                    <a:pt x="609624" y="688963"/>
                    <a:pt x="528144" y="668664"/>
                  </a:cubicBezTo>
                  <a:cubicBezTo>
                    <a:pt x="521058" y="683062"/>
                    <a:pt x="525073" y="690143"/>
                    <a:pt x="530033" y="700056"/>
                  </a:cubicBezTo>
                  <a:cubicBezTo>
                    <a:pt x="506888" y="703832"/>
                    <a:pt x="426352" y="758355"/>
                    <a:pt x="394469" y="773224"/>
                  </a:cubicBezTo>
                  <a:cubicBezTo>
                    <a:pt x="353375" y="792343"/>
                    <a:pt x="283467" y="831051"/>
                    <a:pt x="250403" y="836716"/>
                  </a:cubicBezTo>
                  <a:cubicBezTo>
                    <a:pt x="253000" y="809573"/>
                    <a:pt x="258669" y="783610"/>
                    <a:pt x="259377" y="754342"/>
                  </a:cubicBezTo>
                  <a:cubicBezTo>
                    <a:pt x="260322" y="724131"/>
                    <a:pt x="254654" y="699584"/>
                    <a:pt x="256071" y="673149"/>
                  </a:cubicBezTo>
                  <a:cubicBezTo>
                    <a:pt x="259141" y="603049"/>
                    <a:pt x="279688" y="192126"/>
                    <a:pt x="291261" y="175132"/>
                  </a:cubicBezTo>
                  <a:cubicBezTo>
                    <a:pt x="311808" y="145629"/>
                    <a:pt x="392816" y="168759"/>
                    <a:pt x="398248" y="168995"/>
                  </a:cubicBezTo>
                  <a:cubicBezTo>
                    <a:pt x="409348" y="169939"/>
                    <a:pt x="417142" y="167343"/>
                    <a:pt x="430131" y="166871"/>
                  </a:cubicBezTo>
                  <a:close/>
                  <a:moveTo>
                    <a:pt x="967664" y="1357627"/>
                  </a:moveTo>
                  <a:lnTo>
                    <a:pt x="980890" y="1353379"/>
                  </a:lnTo>
                  <a:cubicBezTo>
                    <a:pt x="986322" y="1351963"/>
                    <a:pt x="985849" y="1353379"/>
                    <a:pt x="992934" y="1349602"/>
                  </a:cubicBezTo>
                  <a:cubicBezTo>
                    <a:pt x="992934" y="1337329"/>
                    <a:pt x="994352" y="1344174"/>
                    <a:pt x="990573" y="1334497"/>
                  </a:cubicBezTo>
                  <a:lnTo>
                    <a:pt x="984905" y="1323639"/>
                  </a:lnTo>
                  <a:cubicBezTo>
                    <a:pt x="984432" y="1322459"/>
                    <a:pt x="983724" y="1321043"/>
                    <a:pt x="983251" y="1319863"/>
                  </a:cubicBezTo>
                  <a:cubicBezTo>
                    <a:pt x="970262" y="1285167"/>
                    <a:pt x="980181" y="1237962"/>
                    <a:pt x="981834" y="1205390"/>
                  </a:cubicBezTo>
                  <a:cubicBezTo>
                    <a:pt x="984905" y="1149215"/>
                    <a:pt x="982070" y="1094929"/>
                    <a:pt x="990573" y="1043475"/>
                  </a:cubicBezTo>
                  <a:cubicBezTo>
                    <a:pt x="1015843" y="890294"/>
                    <a:pt x="1000020" y="722951"/>
                    <a:pt x="1019858" y="567881"/>
                  </a:cubicBezTo>
                  <a:cubicBezTo>
                    <a:pt x="1026471" y="515011"/>
                    <a:pt x="1034029" y="468986"/>
                    <a:pt x="1030014" y="413519"/>
                  </a:cubicBezTo>
                  <a:cubicBezTo>
                    <a:pt x="1026707" y="368674"/>
                    <a:pt x="1061425" y="162387"/>
                    <a:pt x="1027416" y="130523"/>
                  </a:cubicBezTo>
                  <a:cubicBezTo>
                    <a:pt x="1008994" y="113293"/>
                    <a:pt x="1011120" y="72932"/>
                    <a:pt x="1006633" y="46733"/>
                  </a:cubicBezTo>
                  <a:cubicBezTo>
                    <a:pt x="1033084" y="48386"/>
                    <a:pt x="1035682" y="59715"/>
                    <a:pt x="1054104" y="42013"/>
                  </a:cubicBezTo>
                  <a:cubicBezTo>
                    <a:pt x="1045601" y="18646"/>
                    <a:pt x="1036391" y="30447"/>
                    <a:pt x="1012065" y="20534"/>
                  </a:cubicBezTo>
                  <a:cubicBezTo>
                    <a:pt x="964830" y="1416"/>
                    <a:pt x="924916" y="12037"/>
                    <a:pt x="853355" y="19354"/>
                  </a:cubicBezTo>
                  <a:cubicBezTo>
                    <a:pt x="771403" y="27851"/>
                    <a:pt x="692993" y="15342"/>
                    <a:pt x="614819" y="14870"/>
                  </a:cubicBezTo>
                  <a:cubicBezTo>
                    <a:pt x="592855" y="14870"/>
                    <a:pt x="577740" y="12273"/>
                    <a:pt x="555304" y="9913"/>
                  </a:cubicBezTo>
                  <a:cubicBezTo>
                    <a:pt x="533339" y="7789"/>
                    <a:pt x="521058" y="1416"/>
                    <a:pt x="505943" y="708"/>
                  </a:cubicBezTo>
                  <a:cubicBezTo>
                    <a:pt x="469336" y="-708"/>
                    <a:pt x="430367" y="7317"/>
                    <a:pt x="394469" y="2596"/>
                  </a:cubicBezTo>
                  <a:lnTo>
                    <a:pt x="164671" y="0"/>
                  </a:lnTo>
                  <a:cubicBezTo>
                    <a:pt x="136567" y="60423"/>
                    <a:pt x="163490" y="225642"/>
                    <a:pt x="130662" y="292201"/>
                  </a:cubicBezTo>
                  <a:lnTo>
                    <a:pt x="136803" y="297630"/>
                  </a:lnTo>
                  <a:cubicBezTo>
                    <a:pt x="150973" y="317928"/>
                    <a:pt x="138928" y="344363"/>
                    <a:pt x="136330" y="368202"/>
                  </a:cubicBezTo>
                  <a:lnTo>
                    <a:pt x="114839" y="607297"/>
                  </a:lnTo>
                  <a:cubicBezTo>
                    <a:pt x="112713" y="704777"/>
                    <a:pt x="96653" y="799659"/>
                    <a:pt x="93110" y="895486"/>
                  </a:cubicBezTo>
                  <a:cubicBezTo>
                    <a:pt x="92638" y="903983"/>
                    <a:pt x="92638" y="908232"/>
                    <a:pt x="91457" y="914369"/>
                  </a:cubicBezTo>
                  <a:cubicBezTo>
                    <a:pt x="82955" y="957798"/>
                    <a:pt x="13756" y="960394"/>
                    <a:pt x="1003" y="988009"/>
                  </a:cubicBezTo>
                  <a:cubicBezTo>
                    <a:pt x="-7972" y="1007127"/>
                    <a:pt x="45876" y="1139302"/>
                    <a:pt x="60282" y="1153936"/>
                  </a:cubicBezTo>
                  <a:cubicBezTo>
                    <a:pt x="87442" y="1136942"/>
                    <a:pt x="115547" y="1111215"/>
                    <a:pt x="151682" y="1094693"/>
                  </a:cubicBezTo>
                  <a:cubicBezTo>
                    <a:pt x="182621" y="1080532"/>
                    <a:pt x="178606" y="1095165"/>
                    <a:pt x="204349" y="1082892"/>
                  </a:cubicBezTo>
                  <a:cubicBezTo>
                    <a:pt x="217102" y="1076755"/>
                    <a:pt x="218755" y="1073687"/>
                    <a:pt x="229855" y="1069202"/>
                  </a:cubicBezTo>
                  <a:cubicBezTo>
                    <a:pt x="296457" y="1043239"/>
                    <a:pt x="241192" y="1162433"/>
                    <a:pt x="247805" y="1183675"/>
                  </a:cubicBezTo>
                  <a:cubicBezTo>
                    <a:pt x="259377" y="1220968"/>
                    <a:pt x="358570" y="1203266"/>
                    <a:pt x="387384" y="1202085"/>
                  </a:cubicBezTo>
                  <a:cubicBezTo>
                    <a:pt x="399665" y="1201613"/>
                    <a:pt x="410293" y="1207986"/>
                    <a:pt x="420212" y="1209402"/>
                  </a:cubicBezTo>
                  <a:lnTo>
                    <a:pt x="539244" y="1210582"/>
                  </a:lnTo>
                  <a:cubicBezTo>
                    <a:pt x="560027" y="1209874"/>
                    <a:pt x="556484" y="1207042"/>
                    <a:pt x="573725" y="1207986"/>
                  </a:cubicBezTo>
                  <a:cubicBezTo>
                    <a:pt x="630643" y="1210818"/>
                    <a:pt x="796674" y="1250471"/>
                    <a:pt x="830683" y="1229937"/>
                  </a:cubicBezTo>
                  <a:cubicBezTo>
                    <a:pt x="858315" y="1212943"/>
                    <a:pt x="828085" y="1062594"/>
                    <a:pt x="851466" y="968655"/>
                  </a:cubicBezTo>
                  <a:cubicBezTo>
                    <a:pt x="865637" y="912480"/>
                    <a:pt x="880279" y="656627"/>
                    <a:pt x="886184" y="569297"/>
                  </a:cubicBezTo>
                  <a:cubicBezTo>
                    <a:pt x="890907" y="499197"/>
                    <a:pt x="910273" y="364898"/>
                    <a:pt x="895394" y="305891"/>
                  </a:cubicBezTo>
                  <a:cubicBezTo>
                    <a:pt x="889962" y="284177"/>
                    <a:pt x="903188" y="202275"/>
                    <a:pt x="902007" y="179381"/>
                  </a:cubicBezTo>
                  <a:cubicBezTo>
                    <a:pt x="848868" y="172536"/>
                    <a:pt x="799272" y="170175"/>
                    <a:pt x="746369" y="161442"/>
                  </a:cubicBezTo>
                  <a:cubicBezTo>
                    <a:pt x="701968" y="154126"/>
                    <a:pt x="637256" y="144685"/>
                    <a:pt x="587896" y="147045"/>
                  </a:cubicBezTo>
                  <a:cubicBezTo>
                    <a:pt x="518697" y="150113"/>
                    <a:pt x="443121" y="138784"/>
                    <a:pt x="380062" y="145629"/>
                  </a:cubicBezTo>
                  <a:lnTo>
                    <a:pt x="296457" y="143268"/>
                  </a:lnTo>
                  <a:cubicBezTo>
                    <a:pt x="256779" y="141616"/>
                    <a:pt x="274965" y="170648"/>
                    <a:pt x="271422" y="192834"/>
                  </a:cubicBezTo>
                  <a:cubicBezTo>
                    <a:pt x="268824" y="208884"/>
                    <a:pt x="264809" y="202747"/>
                    <a:pt x="263864" y="232015"/>
                  </a:cubicBezTo>
                  <a:cubicBezTo>
                    <a:pt x="260086" y="351208"/>
                    <a:pt x="224187" y="808864"/>
                    <a:pt x="235524" y="858902"/>
                  </a:cubicBezTo>
                  <a:cubicBezTo>
                    <a:pt x="194193" y="877784"/>
                    <a:pt x="174591" y="905636"/>
                    <a:pt x="103738" y="923338"/>
                  </a:cubicBezTo>
                  <a:cubicBezTo>
                    <a:pt x="122632" y="839548"/>
                    <a:pt x="137511" y="570713"/>
                    <a:pt x="140109" y="471346"/>
                  </a:cubicBezTo>
                  <a:cubicBezTo>
                    <a:pt x="141999" y="399358"/>
                    <a:pt x="160893" y="326897"/>
                    <a:pt x="161601" y="248772"/>
                  </a:cubicBezTo>
                  <a:cubicBezTo>
                    <a:pt x="161837" y="210772"/>
                    <a:pt x="163018" y="163331"/>
                    <a:pt x="168214" y="129343"/>
                  </a:cubicBezTo>
                  <a:lnTo>
                    <a:pt x="175063" y="42721"/>
                  </a:lnTo>
                  <a:cubicBezTo>
                    <a:pt x="178133" y="24075"/>
                    <a:pt x="186163" y="17466"/>
                    <a:pt x="206238" y="19826"/>
                  </a:cubicBezTo>
                  <a:cubicBezTo>
                    <a:pt x="232926" y="22895"/>
                    <a:pt x="200570" y="23603"/>
                    <a:pt x="229383" y="25019"/>
                  </a:cubicBezTo>
                  <a:cubicBezTo>
                    <a:pt x="239066" y="25727"/>
                    <a:pt x="245443" y="22187"/>
                    <a:pt x="256071" y="24075"/>
                  </a:cubicBezTo>
                  <a:cubicBezTo>
                    <a:pt x="269297" y="26435"/>
                    <a:pt x="266699" y="27851"/>
                    <a:pt x="272367" y="35640"/>
                  </a:cubicBezTo>
                  <a:cubicBezTo>
                    <a:pt x="301180" y="14162"/>
                    <a:pt x="360696" y="18882"/>
                    <a:pt x="408403" y="18410"/>
                  </a:cubicBezTo>
                  <a:cubicBezTo>
                    <a:pt x="493426" y="17702"/>
                    <a:pt x="500275" y="28559"/>
                    <a:pt x="544203" y="29975"/>
                  </a:cubicBezTo>
                  <a:cubicBezTo>
                    <a:pt x="590257" y="31392"/>
                    <a:pt x="633713" y="37528"/>
                    <a:pt x="680240" y="40361"/>
                  </a:cubicBezTo>
                  <a:cubicBezTo>
                    <a:pt x="706455" y="42013"/>
                    <a:pt x="765735" y="63727"/>
                    <a:pt x="785337" y="49566"/>
                  </a:cubicBezTo>
                  <a:lnTo>
                    <a:pt x="794548" y="40833"/>
                  </a:lnTo>
                  <a:cubicBezTo>
                    <a:pt x="829030" y="40597"/>
                    <a:pt x="863747" y="40125"/>
                    <a:pt x="897992" y="40597"/>
                  </a:cubicBezTo>
                  <a:cubicBezTo>
                    <a:pt x="933182" y="41069"/>
                    <a:pt x="953021" y="34696"/>
                    <a:pt x="992226" y="36348"/>
                  </a:cubicBezTo>
                  <a:lnTo>
                    <a:pt x="980653" y="58299"/>
                  </a:lnTo>
                  <a:cubicBezTo>
                    <a:pt x="1024582" y="130523"/>
                    <a:pt x="1014899" y="280164"/>
                    <a:pt x="1014662" y="368202"/>
                  </a:cubicBezTo>
                  <a:cubicBezTo>
                    <a:pt x="1014190" y="451048"/>
                    <a:pt x="989156" y="942928"/>
                    <a:pt x="979236" y="1008779"/>
                  </a:cubicBezTo>
                  <a:cubicBezTo>
                    <a:pt x="975458" y="1034034"/>
                    <a:pt x="970498" y="1054805"/>
                    <a:pt x="966955" y="1084308"/>
                  </a:cubicBezTo>
                  <a:lnTo>
                    <a:pt x="956564" y="1313254"/>
                  </a:lnTo>
                  <a:cubicBezTo>
                    <a:pt x="897756" y="1318447"/>
                    <a:pt x="796674" y="1305701"/>
                    <a:pt x="745660" y="1324111"/>
                  </a:cubicBezTo>
                  <a:cubicBezTo>
                    <a:pt x="744715" y="1324111"/>
                    <a:pt x="705510" y="1296732"/>
                    <a:pt x="604192" y="1298621"/>
                  </a:cubicBezTo>
                  <a:cubicBezTo>
                    <a:pt x="574434" y="1299093"/>
                    <a:pt x="547037" y="1302869"/>
                    <a:pt x="527435" y="1299329"/>
                  </a:cubicBezTo>
                  <a:cubicBezTo>
                    <a:pt x="495551" y="1293664"/>
                    <a:pt x="448789" y="1309714"/>
                    <a:pt x="416197" y="1296968"/>
                  </a:cubicBezTo>
                  <a:cubicBezTo>
                    <a:pt x="405805" y="1292956"/>
                    <a:pt x="416669" y="1286819"/>
                    <a:pt x="383605" y="1290124"/>
                  </a:cubicBezTo>
                  <a:cubicBezTo>
                    <a:pt x="358807" y="1292720"/>
                    <a:pt x="333772" y="1294608"/>
                    <a:pt x="305431" y="1291776"/>
                  </a:cubicBezTo>
                  <a:cubicBezTo>
                    <a:pt x="254181" y="1286583"/>
                    <a:pt x="208364" y="1223564"/>
                    <a:pt x="226313" y="1300509"/>
                  </a:cubicBezTo>
                  <a:lnTo>
                    <a:pt x="130662" y="1280210"/>
                  </a:lnTo>
                  <a:lnTo>
                    <a:pt x="133732" y="1120892"/>
                  </a:lnTo>
                  <a:cubicBezTo>
                    <a:pt x="94528" y="1117352"/>
                    <a:pt x="116492" y="1134110"/>
                    <a:pt x="96417" y="1150868"/>
                  </a:cubicBezTo>
                  <a:cubicBezTo>
                    <a:pt x="140345" y="1199017"/>
                    <a:pt x="80593" y="1269117"/>
                    <a:pt x="126411" y="1322931"/>
                  </a:cubicBezTo>
                  <a:cubicBezTo>
                    <a:pt x="196555" y="1309950"/>
                    <a:pt x="260794" y="1316559"/>
                    <a:pt x="332355" y="1319155"/>
                  </a:cubicBezTo>
                  <a:cubicBezTo>
                    <a:pt x="364711" y="1320335"/>
                    <a:pt x="406750" y="1323639"/>
                    <a:pt x="431784" y="1333789"/>
                  </a:cubicBezTo>
                  <a:cubicBezTo>
                    <a:pt x="490592" y="1357155"/>
                    <a:pt x="572308" y="1350310"/>
                    <a:pt x="636311" y="1357155"/>
                  </a:cubicBezTo>
                  <a:cubicBezTo>
                    <a:pt x="689451" y="1362820"/>
                    <a:pt x="685436" y="1346062"/>
                    <a:pt x="728892" y="1344646"/>
                  </a:cubicBezTo>
                  <a:cubicBezTo>
                    <a:pt x="803759" y="1341813"/>
                    <a:pt x="878862" y="1338509"/>
                    <a:pt x="955147" y="1338981"/>
                  </a:cubicBezTo>
                  <a:lnTo>
                    <a:pt x="954674" y="1397988"/>
                  </a:lnTo>
                  <a:lnTo>
                    <a:pt x="970026" y="1390199"/>
                  </a:lnTo>
                  <a:lnTo>
                    <a:pt x="967664" y="13576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 name="Forma libre 844">
              <a:extLst>
                <a:ext uri="{FF2B5EF4-FFF2-40B4-BE49-F238E27FC236}">
                  <a16:creationId xmlns:a16="http://schemas.microsoft.com/office/drawing/2014/main" id="{6B455169-5856-470E-E67F-8CEDB740A25B}"/>
                </a:ext>
              </a:extLst>
            </p:cNvPr>
            <p:cNvSpPr/>
            <p:nvPr/>
          </p:nvSpPr>
          <p:spPr>
            <a:xfrm>
              <a:off x="4450573" y="4145901"/>
              <a:ext cx="425349" cy="34942"/>
            </a:xfrm>
            <a:custGeom>
              <a:avLst/>
              <a:gdLst>
                <a:gd name="connsiteX0" fmla="*/ 425350 w 425349"/>
                <a:gd name="connsiteY0" fmla="*/ 14546 h 34942"/>
                <a:gd name="connsiteX1" fmla="*/ 384492 w 425349"/>
                <a:gd name="connsiteY1" fmla="*/ 4633 h 34942"/>
                <a:gd name="connsiteX2" fmla="*/ 95651 w 425349"/>
                <a:gd name="connsiteY2" fmla="*/ 17142 h 34942"/>
                <a:gd name="connsiteX3" fmla="*/ 0 w 425349"/>
                <a:gd name="connsiteY3" fmla="*/ 25403 h 34942"/>
                <a:gd name="connsiteX4" fmla="*/ 425350 w 425349"/>
                <a:gd name="connsiteY4" fmla="*/ 14546 h 34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49" h="34942">
                  <a:moveTo>
                    <a:pt x="425350" y="14546"/>
                  </a:moveTo>
                  <a:cubicBezTo>
                    <a:pt x="418973" y="-6697"/>
                    <a:pt x="405275" y="384"/>
                    <a:pt x="384492" y="4633"/>
                  </a:cubicBezTo>
                  <a:cubicBezTo>
                    <a:pt x="328991" y="15726"/>
                    <a:pt x="161307" y="15962"/>
                    <a:pt x="95651" y="17142"/>
                  </a:cubicBezTo>
                  <a:cubicBezTo>
                    <a:pt x="7558" y="18794"/>
                    <a:pt x="10155" y="-1032"/>
                    <a:pt x="0" y="25403"/>
                  </a:cubicBezTo>
                  <a:cubicBezTo>
                    <a:pt x="29522" y="44521"/>
                    <a:pt x="391813" y="31776"/>
                    <a:pt x="425350" y="1454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 name="Forma libre 845">
              <a:extLst>
                <a:ext uri="{FF2B5EF4-FFF2-40B4-BE49-F238E27FC236}">
                  <a16:creationId xmlns:a16="http://schemas.microsoft.com/office/drawing/2014/main" id="{BBF42DC0-4AF0-CDF9-25A2-0F97547FA3A4}"/>
                </a:ext>
              </a:extLst>
            </p:cNvPr>
            <p:cNvSpPr/>
            <p:nvPr/>
          </p:nvSpPr>
          <p:spPr>
            <a:xfrm>
              <a:off x="4388696" y="3842755"/>
              <a:ext cx="455580" cy="45919"/>
            </a:xfrm>
            <a:custGeom>
              <a:avLst/>
              <a:gdLst>
                <a:gd name="connsiteX0" fmla="*/ 435033 w 455580"/>
                <a:gd name="connsiteY0" fmla="*/ 0 h 45919"/>
                <a:gd name="connsiteX1" fmla="*/ 396773 w 455580"/>
                <a:gd name="connsiteY1" fmla="*/ 19118 h 45919"/>
                <a:gd name="connsiteX2" fmla="*/ 228381 w 455580"/>
                <a:gd name="connsiteY2" fmla="*/ 25963 h 45919"/>
                <a:gd name="connsiteX3" fmla="*/ 0 w 455580"/>
                <a:gd name="connsiteY3" fmla="*/ 30684 h 45919"/>
                <a:gd name="connsiteX4" fmla="*/ 48888 w 455580"/>
                <a:gd name="connsiteY4" fmla="*/ 44373 h 45919"/>
                <a:gd name="connsiteX5" fmla="*/ 455580 w 455580"/>
                <a:gd name="connsiteY5" fmla="*/ 24311 h 45919"/>
                <a:gd name="connsiteX6" fmla="*/ 435033 w 455580"/>
                <a:gd name="connsiteY6" fmla="*/ 0 h 4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80" h="45919">
                  <a:moveTo>
                    <a:pt x="435033" y="0"/>
                  </a:moveTo>
                  <a:cubicBezTo>
                    <a:pt x="422516" y="4957"/>
                    <a:pt x="423224" y="15578"/>
                    <a:pt x="396773" y="19118"/>
                  </a:cubicBezTo>
                  <a:lnTo>
                    <a:pt x="228381" y="25963"/>
                  </a:lnTo>
                  <a:cubicBezTo>
                    <a:pt x="155166" y="30920"/>
                    <a:pt x="76993" y="28559"/>
                    <a:pt x="0" y="30684"/>
                  </a:cubicBezTo>
                  <a:cubicBezTo>
                    <a:pt x="4487" y="44137"/>
                    <a:pt x="-2362" y="48622"/>
                    <a:pt x="48888" y="44373"/>
                  </a:cubicBezTo>
                  <a:cubicBezTo>
                    <a:pt x="139107" y="37056"/>
                    <a:pt x="423460" y="42249"/>
                    <a:pt x="455580" y="24311"/>
                  </a:cubicBezTo>
                  <a:cubicBezTo>
                    <a:pt x="452510" y="4721"/>
                    <a:pt x="449440" y="7789"/>
                    <a:pt x="43503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 name="Forma libre 846">
              <a:extLst>
                <a:ext uri="{FF2B5EF4-FFF2-40B4-BE49-F238E27FC236}">
                  <a16:creationId xmlns:a16="http://schemas.microsoft.com/office/drawing/2014/main" id="{3DC1248E-B9DA-896B-958A-69AAB44AE4F1}"/>
                </a:ext>
              </a:extLst>
            </p:cNvPr>
            <p:cNvSpPr/>
            <p:nvPr/>
          </p:nvSpPr>
          <p:spPr>
            <a:xfrm>
              <a:off x="4268483" y="3645200"/>
              <a:ext cx="33872" cy="308723"/>
            </a:xfrm>
            <a:custGeom>
              <a:avLst/>
              <a:gdLst>
                <a:gd name="connsiteX0" fmla="*/ 22200 w 33872"/>
                <a:gd name="connsiteY0" fmla="*/ 0 h 308723"/>
                <a:gd name="connsiteX1" fmla="*/ 14879 w 33872"/>
                <a:gd name="connsiteY1" fmla="*/ 27143 h 308723"/>
                <a:gd name="connsiteX2" fmla="*/ 0 w 33872"/>
                <a:gd name="connsiteY2" fmla="*/ 308723 h 308723"/>
                <a:gd name="connsiteX3" fmla="*/ 4960 w 33872"/>
                <a:gd name="connsiteY3" fmla="*/ 297866 h 308723"/>
                <a:gd name="connsiteX4" fmla="*/ 7085 w 33872"/>
                <a:gd name="connsiteY4" fmla="*/ 289605 h 308723"/>
                <a:gd name="connsiteX5" fmla="*/ 14407 w 33872"/>
                <a:gd name="connsiteY5" fmla="*/ 230126 h 308723"/>
                <a:gd name="connsiteX6" fmla="*/ 24090 w 33872"/>
                <a:gd name="connsiteY6" fmla="*/ 112821 h 308723"/>
                <a:gd name="connsiteX7" fmla="*/ 33064 w 33872"/>
                <a:gd name="connsiteY7" fmla="*/ 31156 h 308723"/>
                <a:gd name="connsiteX8" fmla="*/ 22200 w 33872"/>
                <a:gd name="connsiteY8" fmla="*/ 0 h 30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2" h="308723">
                  <a:moveTo>
                    <a:pt x="22200" y="0"/>
                  </a:moveTo>
                  <a:cubicBezTo>
                    <a:pt x="6141" y="8261"/>
                    <a:pt x="12753" y="8733"/>
                    <a:pt x="14879" y="27143"/>
                  </a:cubicBezTo>
                  <a:cubicBezTo>
                    <a:pt x="21020" y="81665"/>
                    <a:pt x="5668" y="254673"/>
                    <a:pt x="0" y="308723"/>
                  </a:cubicBezTo>
                  <a:cubicBezTo>
                    <a:pt x="1889" y="304947"/>
                    <a:pt x="1417" y="308723"/>
                    <a:pt x="4960" y="297866"/>
                  </a:cubicBezTo>
                  <a:cubicBezTo>
                    <a:pt x="5432" y="296214"/>
                    <a:pt x="6613" y="291493"/>
                    <a:pt x="7085" y="289605"/>
                  </a:cubicBezTo>
                  <a:lnTo>
                    <a:pt x="14407" y="230126"/>
                  </a:lnTo>
                  <a:cubicBezTo>
                    <a:pt x="28577" y="136896"/>
                    <a:pt x="21020" y="179853"/>
                    <a:pt x="24090" y="112821"/>
                  </a:cubicBezTo>
                  <a:cubicBezTo>
                    <a:pt x="25271" y="87330"/>
                    <a:pt x="32120" y="85678"/>
                    <a:pt x="33064" y="31156"/>
                  </a:cubicBezTo>
                  <a:cubicBezTo>
                    <a:pt x="33773" y="4485"/>
                    <a:pt x="37079" y="9205"/>
                    <a:pt x="2220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847">
              <a:extLst>
                <a:ext uri="{FF2B5EF4-FFF2-40B4-BE49-F238E27FC236}">
                  <a16:creationId xmlns:a16="http://schemas.microsoft.com/office/drawing/2014/main" id="{7C688BEE-6FEE-B318-7BB8-642028933913}"/>
                </a:ext>
              </a:extLst>
            </p:cNvPr>
            <p:cNvSpPr/>
            <p:nvPr/>
          </p:nvSpPr>
          <p:spPr>
            <a:xfrm>
              <a:off x="5008292" y="4531954"/>
              <a:ext cx="25410" cy="229890"/>
            </a:xfrm>
            <a:custGeom>
              <a:avLst/>
              <a:gdLst>
                <a:gd name="connsiteX0" fmla="*/ 13115 w 25410"/>
                <a:gd name="connsiteY0" fmla="*/ 0 h 229890"/>
                <a:gd name="connsiteX1" fmla="*/ 2251 w 25410"/>
                <a:gd name="connsiteY1" fmla="*/ 229890 h 229890"/>
                <a:gd name="connsiteX2" fmla="*/ 11225 w 25410"/>
                <a:gd name="connsiteY2" fmla="*/ 106684 h 229890"/>
                <a:gd name="connsiteX3" fmla="*/ 18311 w 25410"/>
                <a:gd name="connsiteY3" fmla="*/ 44845 h 229890"/>
                <a:gd name="connsiteX4" fmla="*/ 13115 w 25410"/>
                <a:gd name="connsiteY4" fmla="*/ 0 h 229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0" h="229890">
                  <a:moveTo>
                    <a:pt x="13115" y="0"/>
                  </a:moveTo>
                  <a:cubicBezTo>
                    <a:pt x="-2945" y="36112"/>
                    <a:pt x="-1056" y="177964"/>
                    <a:pt x="2251" y="229890"/>
                  </a:cubicBezTo>
                  <a:cubicBezTo>
                    <a:pt x="10045" y="225878"/>
                    <a:pt x="10753" y="131231"/>
                    <a:pt x="11225" y="106684"/>
                  </a:cubicBezTo>
                  <a:cubicBezTo>
                    <a:pt x="11934" y="82845"/>
                    <a:pt x="14296" y="63727"/>
                    <a:pt x="18311" y="44845"/>
                  </a:cubicBezTo>
                  <a:cubicBezTo>
                    <a:pt x="24215" y="16050"/>
                    <a:pt x="32953" y="10149"/>
                    <a:pt x="1311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48">
              <a:extLst>
                <a:ext uri="{FF2B5EF4-FFF2-40B4-BE49-F238E27FC236}">
                  <a16:creationId xmlns:a16="http://schemas.microsoft.com/office/drawing/2014/main" id="{D471CB27-5F9E-35C0-E732-D73AA4AB6CF3}"/>
                </a:ext>
              </a:extLst>
            </p:cNvPr>
            <p:cNvSpPr/>
            <p:nvPr/>
          </p:nvSpPr>
          <p:spPr>
            <a:xfrm>
              <a:off x="4498989" y="3941441"/>
              <a:ext cx="211139" cy="18147"/>
            </a:xfrm>
            <a:custGeom>
              <a:avLst/>
              <a:gdLst>
                <a:gd name="connsiteX0" fmla="*/ 194371 w 211139"/>
                <a:gd name="connsiteY0" fmla="*/ 18148 h 18147"/>
                <a:gd name="connsiteX1" fmla="*/ 211140 w 211139"/>
                <a:gd name="connsiteY1" fmla="*/ 7054 h 18147"/>
                <a:gd name="connsiteX2" fmla="*/ 156111 w 211139"/>
                <a:gd name="connsiteY2" fmla="*/ 3278 h 18147"/>
                <a:gd name="connsiteX3" fmla="*/ 47235 w 211139"/>
                <a:gd name="connsiteY3" fmla="*/ 1154 h 18147"/>
                <a:gd name="connsiteX4" fmla="*/ 0 w 211139"/>
                <a:gd name="connsiteY4" fmla="*/ 7054 h 18147"/>
                <a:gd name="connsiteX5" fmla="*/ 194371 w 211139"/>
                <a:gd name="connsiteY5" fmla="*/ 18148 h 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139" h="18147">
                  <a:moveTo>
                    <a:pt x="194371" y="18148"/>
                  </a:moveTo>
                  <a:cubicBezTo>
                    <a:pt x="211848" y="15551"/>
                    <a:pt x="203818" y="17911"/>
                    <a:pt x="211140" y="7054"/>
                  </a:cubicBezTo>
                  <a:cubicBezTo>
                    <a:pt x="195080" y="-3567"/>
                    <a:pt x="184452" y="3514"/>
                    <a:pt x="156111" y="3278"/>
                  </a:cubicBezTo>
                  <a:lnTo>
                    <a:pt x="47235" y="1154"/>
                  </a:lnTo>
                  <a:cubicBezTo>
                    <a:pt x="8975" y="682"/>
                    <a:pt x="12753" y="-3331"/>
                    <a:pt x="0" y="7054"/>
                  </a:cubicBezTo>
                  <a:lnTo>
                    <a:pt x="194371" y="18148"/>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849">
              <a:extLst>
                <a:ext uri="{FF2B5EF4-FFF2-40B4-BE49-F238E27FC236}">
                  <a16:creationId xmlns:a16="http://schemas.microsoft.com/office/drawing/2014/main" id="{365BAE80-89B3-395A-469E-1BE6CA01439D}"/>
                </a:ext>
              </a:extLst>
            </p:cNvPr>
            <p:cNvSpPr/>
            <p:nvPr/>
          </p:nvSpPr>
          <p:spPr>
            <a:xfrm>
              <a:off x="4413258" y="4257454"/>
              <a:ext cx="117378" cy="21227"/>
            </a:xfrm>
            <a:custGeom>
              <a:avLst/>
              <a:gdLst>
                <a:gd name="connsiteX0" fmla="*/ 117379 w 117378"/>
                <a:gd name="connsiteY0" fmla="*/ 0 h 21227"/>
                <a:gd name="connsiteX1" fmla="*/ 0 w 117378"/>
                <a:gd name="connsiteY1" fmla="*/ 8969 h 21227"/>
                <a:gd name="connsiteX2" fmla="*/ 56918 w 117378"/>
                <a:gd name="connsiteY2" fmla="*/ 20062 h 21227"/>
                <a:gd name="connsiteX3" fmla="*/ 117379 w 117378"/>
                <a:gd name="connsiteY3" fmla="*/ 0 h 21227"/>
              </a:gdLst>
              <a:ahLst/>
              <a:cxnLst>
                <a:cxn ang="0">
                  <a:pos x="connsiteX0" y="connsiteY0"/>
                </a:cxn>
                <a:cxn ang="0">
                  <a:pos x="connsiteX1" y="connsiteY1"/>
                </a:cxn>
                <a:cxn ang="0">
                  <a:pos x="connsiteX2" y="connsiteY2"/>
                </a:cxn>
                <a:cxn ang="0">
                  <a:pos x="connsiteX3" y="connsiteY3"/>
                </a:cxn>
              </a:cxnLst>
              <a:rect l="l" t="t" r="r" b="b"/>
              <a:pathLst>
                <a:path w="117378" h="21227">
                  <a:moveTo>
                    <a:pt x="117379" y="0"/>
                  </a:moveTo>
                  <a:lnTo>
                    <a:pt x="0" y="8969"/>
                  </a:lnTo>
                  <a:cubicBezTo>
                    <a:pt x="7085" y="25727"/>
                    <a:pt x="34481" y="19590"/>
                    <a:pt x="56918" y="20062"/>
                  </a:cubicBezTo>
                  <a:cubicBezTo>
                    <a:pt x="86204" y="20298"/>
                    <a:pt x="114781" y="28087"/>
                    <a:pt x="11737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850">
              <a:extLst>
                <a:ext uri="{FF2B5EF4-FFF2-40B4-BE49-F238E27FC236}">
                  <a16:creationId xmlns:a16="http://schemas.microsoft.com/office/drawing/2014/main" id="{4502D9A4-22BE-27E7-D3B7-DA644423B524}"/>
                </a:ext>
              </a:extLst>
            </p:cNvPr>
            <p:cNvSpPr/>
            <p:nvPr/>
          </p:nvSpPr>
          <p:spPr>
            <a:xfrm>
              <a:off x="5010306" y="4295691"/>
              <a:ext cx="23661" cy="116597"/>
            </a:xfrm>
            <a:custGeom>
              <a:avLst/>
              <a:gdLst>
                <a:gd name="connsiteX0" fmla="*/ 0 w 23661"/>
                <a:gd name="connsiteY0" fmla="*/ 87802 h 116597"/>
                <a:gd name="connsiteX1" fmla="*/ 0 w 23661"/>
                <a:gd name="connsiteY1" fmla="*/ 103852 h 116597"/>
                <a:gd name="connsiteX2" fmla="*/ 3779 w 23661"/>
                <a:gd name="connsiteY2" fmla="*/ 116597 h 116597"/>
                <a:gd name="connsiteX3" fmla="*/ 18422 w 23661"/>
                <a:gd name="connsiteY3" fmla="*/ 48858 h 116597"/>
                <a:gd name="connsiteX4" fmla="*/ 2598 w 23661"/>
                <a:gd name="connsiteY4" fmla="*/ 0 h 116597"/>
                <a:gd name="connsiteX5" fmla="*/ 0 w 23661"/>
                <a:gd name="connsiteY5" fmla="*/ 87802 h 11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61" h="116597">
                  <a:moveTo>
                    <a:pt x="0" y="87802"/>
                  </a:moveTo>
                  <a:cubicBezTo>
                    <a:pt x="0" y="88982"/>
                    <a:pt x="0" y="103380"/>
                    <a:pt x="0" y="103852"/>
                  </a:cubicBezTo>
                  <a:cubicBezTo>
                    <a:pt x="709" y="113293"/>
                    <a:pt x="2362" y="113293"/>
                    <a:pt x="3779" y="116597"/>
                  </a:cubicBezTo>
                  <a:cubicBezTo>
                    <a:pt x="11100" y="104560"/>
                    <a:pt x="15351" y="68684"/>
                    <a:pt x="18422" y="48858"/>
                  </a:cubicBezTo>
                  <a:cubicBezTo>
                    <a:pt x="23381" y="16994"/>
                    <a:pt x="32356" y="5901"/>
                    <a:pt x="2598" y="0"/>
                  </a:cubicBezTo>
                  <a:lnTo>
                    <a:pt x="0" y="87802"/>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851">
              <a:extLst>
                <a:ext uri="{FF2B5EF4-FFF2-40B4-BE49-F238E27FC236}">
                  <a16:creationId xmlns:a16="http://schemas.microsoft.com/office/drawing/2014/main" id="{9E920721-7464-CB78-EDFE-7934D3FF7A50}"/>
                </a:ext>
              </a:extLst>
            </p:cNvPr>
            <p:cNvSpPr/>
            <p:nvPr/>
          </p:nvSpPr>
          <p:spPr>
            <a:xfrm>
              <a:off x="5032993" y="3858097"/>
              <a:ext cx="18198" cy="95354"/>
            </a:xfrm>
            <a:custGeom>
              <a:avLst/>
              <a:gdLst>
                <a:gd name="connsiteX0" fmla="*/ 4710 w 18198"/>
                <a:gd name="connsiteY0" fmla="*/ 0 h 95354"/>
                <a:gd name="connsiteX1" fmla="*/ 2821 w 18198"/>
                <a:gd name="connsiteY1" fmla="*/ 95355 h 95354"/>
                <a:gd name="connsiteX2" fmla="*/ 16282 w 18198"/>
                <a:gd name="connsiteY2" fmla="*/ 37528 h 95354"/>
                <a:gd name="connsiteX3" fmla="*/ 4710 w 18198"/>
                <a:gd name="connsiteY3" fmla="*/ 0 h 95354"/>
              </a:gdLst>
              <a:ahLst/>
              <a:cxnLst>
                <a:cxn ang="0">
                  <a:pos x="connsiteX0" y="connsiteY0"/>
                </a:cxn>
                <a:cxn ang="0">
                  <a:pos x="connsiteX1" y="connsiteY1"/>
                </a:cxn>
                <a:cxn ang="0">
                  <a:pos x="connsiteX2" y="connsiteY2"/>
                </a:cxn>
                <a:cxn ang="0">
                  <a:pos x="connsiteX3" y="connsiteY3"/>
                </a:cxn>
              </a:cxnLst>
              <a:rect l="l" t="t" r="r" b="b"/>
              <a:pathLst>
                <a:path w="18198" h="95354">
                  <a:moveTo>
                    <a:pt x="4710" y="0"/>
                  </a:moveTo>
                  <a:cubicBezTo>
                    <a:pt x="1640" y="22187"/>
                    <a:pt x="-3084" y="79541"/>
                    <a:pt x="2821" y="95355"/>
                  </a:cubicBezTo>
                  <a:cubicBezTo>
                    <a:pt x="21006" y="90870"/>
                    <a:pt x="19353" y="96535"/>
                    <a:pt x="16282" y="37528"/>
                  </a:cubicBezTo>
                  <a:cubicBezTo>
                    <a:pt x="15338" y="17466"/>
                    <a:pt x="23131" y="6609"/>
                    <a:pt x="471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852">
              <a:extLst>
                <a:ext uri="{FF2B5EF4-FFF2-40B4-BE49-F238E27FC236}">
                  <a16:creationId xmlns:a16="http://schemas.microsoft.com/office/drawing/2014/main" id="{075449B2-9F9C-30B4-7F83-2222ABB98490}"/>
                </a:ext>
              </a:extLst>
            </p:cNvPr>
            <p:cNvSpPr/>
            <p:nvPr/>
          </p:nvSpPr>
          <p:spPr>
            <a:xfrm>
              <a:off x="4312718" y="3681784"/>
              <a:ext cx="19857" cy="95590"/>
            </a:xfrm>
            <a:custGeom>
              <a:avLst/>
              <a:gdLst>
                <a:gd name="connsiteX0" fmla="*/ 5126 w 19857"/>
                <a:gd name="connsiteY0" fmla="*/ 0 h 95590"/>
                <a:gd name="connsiteX1" fmla="*/ 3000 w 19857"/>
                <a:gd name="connsiteY1" fmla="*/ 23839 h 95590"/>
                <a:gd name="connsiteX2" fmla="*/ 13864 w 19857"/>
                <a:gd name="connsiteY2" fmla="*/ 95591 h 95590"/>
                <a:gd name="connsiteX3" fmla="*/ 19768 w 19857"/>
                <a:gd name="connsiteY3" fmla="*/ 43193 h 95590"/>
                <a:gd name="connsiteX4" fmla="*/ 19060 w 19857"/>
                <a:gd name="connsiteY4" fmla="*/ 12509 h 95590"/>
                <a:gd name="connsiteX5" fmla="*/ 5126 w 19857"/>
                <a:gd name="connsiteY5" fmla="*/ 0 h 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7" h="95590">
                  <a:moveTo>
                    <a:pt x="5126" y="0"/>
                  </a:moveTo>
                  <a:cubicBezTo>
                    <a:pt x="-3849" y="15106"/>
                    <a:pt x="1347" y="15106"/>
                    <a:pt x="3000" y="23839"/>
                  </a:cubicBezTo>
                  <a:cubicBezTo>
                    <a:pt x="12447" y="79069"/>
                    <a:pt x="-8336" y="89690"/>
                    <a:pt x="13864" y="95591"/>
                  </a:cubicBezTo>
                  <a:cubicBezTo>
                    <a:pt x="16226" y="79541"/>
                    <a:pt x="18588" y="56410"/>
                    <a:pt x="19768" y="43193"/>
                  </a:cubicBezTo>
                  <a:cubicBezTo>
                    <a:pt x="20005" y="39417"/>
                    <a:pt x="19768" y="15106"/>
                    <a:pt x="19060" y="12509"/>
                  </a:cubicBezTo>
                  <a:cubicBezTo>
                    <a:pt x="12919" y="-8497"/>
                    <a:pt x="17407" y="4957"/>
                    <a:pt x="512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853">
              <a:extLst>
                <a:ext uri="{FF2B5EF4-FFF2-40B4-BE49-F238E27FC236}">
                  <a16:creationId xmlns:a16="http://schemas.microsoft.com/office/drawing/2014/main" id="{A8ED4858-117B-AC61-5A7F-915D88410780}"/>
                </a:ext>
              </a:extLst>
            </p:cNvPr>
            <p:cNvSpPr/>
            <p:nvPr/>
          </p:nvSpPr>
          <p:spPr>
            <a:xfrm>
              <a:off x="5061556" y="3871550"/>
              <a:ext cx="16624" cy="77180"/>
            </a:xfrm>
            <a:custGeom>
              <a:avLst/>
              <a:gdLst>
                <a:gd name="connsiteX0" fmla="*/ 7558 w 16624"/>
                <a:gd name="connsiteY0" fmla="*/ 77181 h 77180"/>
                <a:gd name="connsiteX1" fmla="*/ 0 w 16624"/>
                <a:gd name="connsiteY1" fmla="*/ 0 h 77180"/>
                <a:gd name="connsiteX2" fmla="*/ 7558 w 16624"/>
                <a:gd name="connsiteY2" fmla="*/ 77181 h 77180"/>
              </a:gdLst>
              <a:ahLst/>
              <a:cxnLst>
                <a:cxn ang="0">
                  <a:pos x="connsiteX0" y="connsiteY0"/>
                </a:cxn>
                <a:cxn ang="0">
                  <a:pos x="connsiteX1" y="connsiteY1"/>
                </a:cxn>
                <a:cxn ang="0">
                  <a:pos x="connsiteX2" y="connsiteY2"/>
                </a:cxn>
              </a:cxnLst>
              <a:rect l="l" t="t" r="r" b="b"/>
              <a:pathLst>
                <a:path w="16624" h="77180">
                  <a:moveTo>
                    <a:pt x="7558" y="77181"/>
                  </a:moveTo>
                  <a:cubicBezTo>
                    <a:pt x="16532" y="49566"/>
                    <a:pt x="25271" y="12273"/>
                    <a:pt x="0" y="0"/>
                  </a:cubicBezTo>
                  <a:lnTo>
                    <a:pt x="7558" y="77181"/>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854">
              <a:extLst>
                <a:ext uri="{FF2B5EF4-FFF2-40B4-BE49-F238E27FC236}">
                  <a16:creationId xmlns:a16="http://schemas.microsoft.com/office/drawing/2014/main" id="{963BB047-5682-6EB6-AC24-90605EFE5F48}"/>
                </a:ext>
              </a:extLst>
            </p:cNvPr>
            <p:cNvSpPr/>
            <p:nvPr/>
          </p:nvSpPr>
          <p:spPr>
            <a:xfrm>
              <a:off x="4482693" y="4018149"/>
              <a:ext cx="52430" cy="17555"/>
            </a:xfrm>
            <a:custGeom>
              <a:avLst/>
              <a:gdLst>
                <a:gd name="connsiteX0" fmla="*/ 52431 w 52430"/>
                <a:gd name="connsiteY0" fmla="*/ 5874 h 17555"/>
                <a:gd name="connsiteX1" fmla="*/ 0 w 52430"/>
                <a:gd name="connsiteY1" fmla="*/ 6346 h 17555"/>
                <a:gd name="connsiteX2" fmla="*/ 25271 w 52430"/>
                <a:gd name="connsiteY2" fmla="*/ 16731 h 17555"/>
                <a:gd name="connsiteX3" fmla="*/ 52431 w 52430"/>
                <a:gd name="connsiteY3" fmla="*/ 5874 h 17555"/>
              </a:gdLst>
              <a:ahLst/>
              <a:cxnLst>
                <a:cxn ang="0">
                  <a:pos x="connsiteX0" y="connsiteY0"/>
                </a:cxn>
                <a:cxn ang="0">
                  <a:pos x="connsiteX1" y="connsiteY1"/>
                </a:cxn>
                <a:cxn ang="0">
                  <a:pos x="connsiteX2" y="connsiteY2"/>
                </a:cxn>
                <a:cxn ang="0">
                  <a:pos x="connsiteX3" y="connsiteY3"/>
                </a:cxn>
              </a:cxnLst>
              <a:rect l="l" t="t" r="r" b="b"/>
              <a:pathLst>
                <a:path w="52430" h="17555">
                  <a:moveTo>
                    <a:pt x="52431" y="5874"/>
                  </a:moveTo>
                  <a:cubicBezTo>
                    <a:pt x="36135" y="-2151"/>
                    <a:pt x="18185" y="-1915"/>
                    <a:pt x="0" y="6346"/>
                  </a:cubicBezTo>
                  <a:cubicBezTo>
                    <a:pt x="7321" y="19800"/>
                    <a:pt x="-3070" y="17911"/>
                    <a:pt x="25271" y="16731"/>
                  </a:cubicBezTo>
                  <a:cubicBezTo>
                    <a:pt x="47707" y="15787"/>
                    <a:pt x="47471" y="10595"/>
                    <a:pt x="52431" y="587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855">
              <a:extLst>
                <a:ext uri="{FF2B5EF4-FFF2-40B4-BE49-F238E27FC236}">
                  <a16:creationId xmlns:a16="http://schemas.microsoft.com/office/drawing/2014/main" id="{6B777584-1A7C-97BF-D927-2E462F5296AB}"/>
                </a:ext>
              </a:extLst>
            </p:cNvPr>
            <p:cNvSpPr/>
            <p:nvPr/>
          </p:nvSpPr>
          <p:spPr>
            <a:xfrm>
              <a:off x="5011185" y="4453302"/>
              <a:ext cx="23268" cy="28850"/>
            </a:xfrm>
            <a:custGeom>
              <a:avLst/>
              <a:gdLst>
                <a:gd name="connsiteX0" fmla="*/ 539 w 23268"/>
                <a:gd name="connsiteY0" fmla="*/ 8552 h 28850"/>
                <a:gd name="connsiteX1" fmla="*/ 8333 w 23268"/>
                <a:gd name="connsiteY1" fmla="*/ 28850 h 28850"/>
                <a:gd name="connsiteX2" fmla="*/ 20850 w 23268"/>
                <a:gd name="connsiteY2" fmla="*/ 9496 h 28850"/>
                <a:gd name="connsiteX3" fmla="*/ 12584 w 23268"/>
                <a:gd name="connsiteY3" fmla="*/ 3123 h 28850"/>
                <a:gd name="connsiteX4" fmla="*/ 1720 w 23268"/>
                <a:gd name="connsiteY4" fmla="*/ 5247 h 28850"/>
                <a:gd name="connsiteX5" fmla="*/ 539 w 23268"/>
                <a:gd name="connsiteY5" fmla="*/ 8552 h 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8" h="28850">
                  <a:moveTo>
                    <a:pt x="539" y="8552"/>
                  </a:moveTo>
                  <a:cubicBezTo>
                    <a:pt x="-1587" y="35931"/>
                    <a:pt x="2901" y="22241"/>
                    <a:pt x="8333" y="28850"/>
                  </a:cubicBezTo>
                  <a:cubicBezTo>
                    <a:pt x="14001" y="26726"/>
                    <a:pt x="29116" y="24838"/>
                    <a:pt x="20850" y="9496"/>
                  </a:cubicBezTo>
                  <a:cubicBezTo>
                    <a:pt x="19905" y="7608"/>
                    <a:pt x="15182" y="4067"/>
                    <a:pt x="12584" y="3123"/>
                  </a:cubicBezTo>
                  <a:cubicBezTo>
                    <a:pt x="-7255" y="-3958"/>
                    <a:pt x="7388" y="2887"/>
                    <a:pt x="1720" y="5247"/>
                  </a:cubicBezTo>
                  <a:cubicBezTo>
                    <a:pt x="1483" y="6428"/>
                    <a:pt x="539" y="7844"/>
                    <a:pt x="539" y="8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856">
              <a:extLst>
                <a:ext uri="{FF2B5EF4-FFF2-40B4-BE49-F238E27FC236}">
                  <a16:creationId xmlns:a16="http://schemas.microsoft.com/office/drawing/2014/main" id="{80A60B6A-5153-A8B7-4862-92E92867CC87}"/>
                </a:ext>
              </a:extLst>
            </p:cNvPr>
            <p:cNvSpPr/>
            <p:nvPr/>
          </p:nvSpPr>
          <p:spPr>
            <a:xfrm>
              <a:off x="4352780" y="3704679"/>
              <a:ext cx="12045" cy="39652"/>
            </a:xfrm>
            <a:custGeom>
              <a:avLst/>
              <a:gdLst>
                <a:gd name="connsiteX0" fmla="*/ 8519 w 12045"/>
                <a:gd name="connsiteY0" fmla="*/ 0 h 39652"/>
                <a:gd name="connsiteX1" fmla="*/ 3087 w 12045"/>
                <a:gd name="connsiteY1" fmla="*/ 39653 h 39652"/>
                <a:gd name="connsiteX2" fmla="*/ 8519 w 12045"/>
                <a:gd name="connsiteY2" fmla="*/ 0 h 39652"/>
              </a:gdLst>
              <a:ahLst/>
              <a:cxnLst>
                <a:cxn ang="0">
                  <a:pos x="connsiteX0" y="connsiteY0"/>
                </a:cxn>
                <a:cxn ang="0">
                  <a:pos x="connsiteX1" y="connsiteY1"/>
                </a:cxn>
                <a:cxn ang="0">
                  <a:pos x="connsiteX2" y="connsiteY2"/>
                </a:cxn>
              </a:cxnLst>
              <a:rect l="l" t="t" r="r" b="b"/>
              <a:pathLst>
                <a:path w="12045" h="39652">
                  <a:moveTo>
                    <a:pt x="8519" y="0"/>
                  </a:moveTo>
                  <a:cubicBezTo>
                    <a:pt x="-1400" y="7553"/>
                    <a:pt x="-1872" y="29031"/>
                    <a:pt x="3087" y="39653"/>
                  </a:cubicBezTo>
                  <a:cubicBezTo>
                    <a:pt x="10645" y="25727"/>
                    <a:pt x="15841" y="15106"/>
                    <a:pt x="85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22" name="TextBox 21">
            <a:extLst>
              <a:ext uri="{FF2B5EF4-FFF2-40B4-BE49-F238E27FC236}">
                <a16:creationId xmlns:a16="http://schemas.microsoft.com/office/drawing/2014/main" id="{61E42309-7233-B29B-2FF2-9BC850723620}"/>
              </a:ext>
            </a:extLst>
          </p:cNvPr>
          <p:cNvSpPr txBox="1"/>
          <p:nvPr/>
        </p:nvSpPr>
        <p:spPr>
          <a:xfrm>
            <a:off x="461317" y="1952314"/>
            <a:ext cx="6885953" cy="2585323"/>
          </a:xfrm>
          <a:prstGeom prst="rect">
            <a:avLst/>
          </a:prstGeom>
          <a:noFill/>
        </p:spPr>
        <p:txBody>
          <a:bodyPr wrap="square" rtlCol="0">
            <a:spAutoFit/>
          </a:bodyPr>
          <a:lstStyle/>
          <a:p>
            <a:pPr algn="just"/>
            <a:r>
              <a:rPr lang="es-ES" sz="1800" b="1" kern="0" err="1">
                <a:solidFill>
                  <a:schemeClr val="tx2"/>
                </a:solidFill>
                <a:latin typeface="Quicksand"/>
                <a:ea typeface="Roboto Th" pitchFamily="2" charset="0"/>
              </a:rPr>
              <a:t>Evaluate</a:t>
            </a:r>
            <a:r>
              <a:rPr lang="es-ES" sz="1800" b="1" kern="0">
                <a:solidFill>
                  <a:schemeClr val="tx2"/>
                </a:solidFill>
                <a:latin typeface="Quicksand"/>
                <a:ea typeface="Roboto Th" pitchFamily="2" charset="0"/>
              </a:rPr>
              <a:t>?</a:t>
            </a:r>
            <a:endParaRPr lang="en-US" sz="1800">
              <a:effectLst/>
              <a:latin typeface="Quicksand"/>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800">
                <a:effectLst/>
                <a:latin typeface="Quicksand"/>
                <a:ea typeface="Calibri" panose="020F0502020204030204" pitchFamily="34" charset="0"/>
                <a:cs typeface="Calibri" panose="020F0502020204030204" pitchFamily="34" charset="0"/>
              </a:rPr>
              <a:t>Đánh </a:t>
            </a:r>
            <a:r>
              <a:rPr lang="en-US" sz="1800" err="1">
                <a:effectLst/>
                <a:latin typeface="Quicksand"/>
                <a:ea typeface="Calibri" panose="020F0502020204030204" pitchFamily="34" charset="0"/>
                <a:cs typeface="Calibri" panose="020F0502020204030204" pitchFamily="34" charset="0"/>
              </a:rPr>
              <a:t>giá</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thấy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mô hình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giám</a:t>
            </a:r>
            <a:r>
              <a:rPr lang="en-US" sz="1800">
                <a:effectLst/>
                <a:latin typeface="Quicksand"/>
                <a:ea typeface="Calibri" panose="020F0502020204030204" pitchFamily="34" charset="0"/>
                <a:cs typeface="Calibri" panose="020F0502020204030204" pitchFamily="34" charset="0"/>
              </a:rPr>
              <a:t> sát đạt được sự </a:t>
            </a:r>
            <a:r>
              <a:rPr lang="en-US" sz="1800" err="1">
                <a:effectLst/>
                <a:latin typeface="Quicksand"/>
                <a:ea typeface="Calibri" panose="020F0502020204030204" pitchFamily="34" charset="0"/>
                <a:cs typeface="Calibri" panose="020F0502020204030204" pitchFamily="34" charset="0"/>
              </a:rPr>
              <a:t>tiến</a:t>
            </a:r>
            <a:r>
              <a:rPr lang="en-US" sz="1800">
                <a:effectLst/>
                <a:latin typeface="Quicksand"/>
                <a:ea typeface="Calibri" panose="020F0502020204030204" pitchFamily="34" charset="0"/>
                <a:cs typeface="Calibri" panose="020F0502020204030204" pitchFamily="34" charset="0"/>
              </a:rPr>
              <a:t> bộ </a:t>
            </a:r>
            <a:r>
              <a:rPr lang="en-US" sz="1800" err="1">
                <a:effectLst/>
                <a:latin typeface="Quicksand"/>
                <a:ea typeface="Calibri" panose="020F0502020204030204" pitchFamily="34" charset="0"/>
                <a:cs typeface="Calibri" panose="020F0502020204030204" pitchFamily="34" charset="0"/>
              </a:rPr>
              <a:t>lớn</a:t>
            </a:r>
            <a:r>
              <a:rPr lang="en-US" sz="1800">
                <a:effectLst/>
                <a:latin typeface="Quicksand"/>
                <a:ea typeface="Calibri" panose="020F0502020204030204" pitchFamily="34" charset="0"/>
                <a:cs typeface="Calibri" panose="020F0502020204030204" pitchFamily="34" charset="0"/>
              </a:rPr>
              <a:t> so với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mô hình chưa được </a:t>
            </a:r>
            <a:r>
              <a:rPr lang="en-US" sz="1800" err="1">
                <a:effectLst/>
                <a:latin typeface="Quicksand"/>
                <a:ea typeface="Calibri" panose="020F0502020204030204" pitchFamily="34" charset="0"/>
                <a:cs typeface="Calibri" panose="020F0502020204030204" pitchFamily="34" charset="0"/>
              </a:rPr>
              <a:t>tiền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huấn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luyện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cho</a:t>
            </a:r>
            <a:r>
              <a:rPr lang="en-US" sz="1800">
                <a:effectLst/>
                <a:latin typeface="Quicksand"/>
                <a:ea typeface="Calibri" panose="020F0502020204030204" pitchFamily="34" charset="0"/>
                <a:cs typeface="Calibri" panose="020F0502020204030204" pitchFamily="34" charset="0"/>
              </a:rPr>
              <a:t> tất cả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hướng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Đặc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biệt</a:t>
            </a:r>
            <a:r>
              <a:rPr lang="en-US" sz="1800">
                <a:effectLst/>
                <a:latin typeface="Quicksand"/>
                <a:ea typeface="Calibri" panose="020F0502020204030204" pitchFamily="34" charset="0"/>
                <a:cs typeface="Calibri" panose="020F0502020204030204" pitchFamily="34" charset="0"/>
              </a:rPr>
              <a:t>, chúng </a:t>
            </a:r>
            <a:r>
              <a:rPr lang="en-US" sz="1800" err="1">
                <a:effectLst/>
                <a:latin typeface="Quicksand"/>
                <a:ea typeface="Calibri" panose="020F0502020204030204" pitchFamily="34" charset="0"/>
                <a:cs typeface="Calibri" panose="020F0502020204030204" pitchFamily="34" charset="0"/>
              </a:rPr>
              <a:t>vượt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trội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hơn</a:t>
            </a:r>
            <a:r>
              <a:rPr lang="en-US" sz="1800">
                <a:effectLst/>
                <a:latin typeface="Quicksand"/>
                <a:ea typeface="Calibri" panose="020F0502020204030204" pitchFamily="34" charset="0"/>
                <a:cs typeface="Calibri" panose="020F0502020204030204" pitchFamily="34" charset="0"/>
              </a:rPr>
              <a:t> đáng kể so với mô hình XLM đối với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khác </a:t>
            </a:r>
            <a:r>
              <a:rPr lang="en-US" sz="1800" err="1">
                <a:effectLst/>
                <a:latin typeface="Quicksand"/>
                <a:ea typeface="Calibri" panose="020F0502020204030204" pitchFamily="34" charset="0"/>
                <a:cs typeface="Calibri" panose="020F0502020204030204" pitchFamily="34" charset="0"/>
              </a:rPr>
              <a:t>biệt</a:t>
            </a:r>
            <a:r>
              <a:rPr lang="en-US" sz="1800">
                <a:effectLst/>
                <a:latin typeface="Quicksand"/>
                <a:ea typeface="Calibri" panose="020F0502020204030204" pitchFamily="34" charset="0"/>
                <a:cs typeface="Calibri" panose="020F0502020204030204" pitchFamily="34" charset="0"/>
              </a:rPr>
              <a:t> (En-Ne, En-Si), nơi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phương pháp hiện có hoàn toàn </a:t>
            </a:r>
            <a:r>
              <a:rPr lang="en-US" sz="1800" err="1">
                <a:effectLst/>
                <a:latin typeface="Quicksand"/>
                <a:ea typeface="Calibri" panose="020F0502020204030204" pitchFamily="34" charset="0"/>
                <a:cs typeface="Calibri" panose="020F0502020204030204" pitchFamily="34" charset="0"/>
              </a:rPr>
              <a:t>thất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bại</a:t>
            </a:r>
            <a:r>
              <a:rPr lang="en-US" sz="1800">
                <a:effectLst/>
                <a:latin typeface="Quicksand"/>
                <a:ea typeface="Calibri" panose="020F0502020204030204" pitchFamily="34" charset="0"/>
                <a:cs typeface="Calibri" panose="020F0502020204030204" pitchFamily="34" charset="0"/>
              </a:rPr>
              <a:t>. Đối với </a:t>
            </a:r>
            <a:r>
              <a:rPr lang="en-US" sz="1800" err="1">
                <a:effectLst/>
                <a:latin typeface="Quicksand"/>
                <a:ea typeface="Calibri" panose="020F0502020204030204" pitchFamily="34" charset="0"/>
                <a:cs typeface="Calibri" panose="020F0502020204030204" pitchFamily="34" charset="0"/>
              </a:rPr>
              <a:t>cặp</a:t>
            </a:r>
            <a:r>
              <a:rPr lang="en-US" sz="1800">
                <a:effectLst/>
                <a:latin typeface="Quicksand"/>
                <a:ea typeface="Calibri" panose="020F0502020204030204" pitchFamily="34" charset="0"/>
                <a:cs typeface="Calibri" panose="020F0502020204030204" pitchFamily="34" charset="0"/>
              </a:rPr>
              <a:t> En-De, mô hình cũng có </a:t>
            </a:r>
            <a:r>
              <a:rPr lang="en-US" sz="1800" err="1">
                <a:effectLst/>
                <a:latin typeface="Quicksand"/>
                <a:ea typeface="Calibri" panose="020F0502020204030204" pitchFamily="34" charset="0"/>
                <a:cs typeface="Calibri" panose="020F0502020204030204" pitchFamily="34" charset="0"/>
              </a:rPr>
              <a:t>hiệu</a:t>
            </a:r>
            <a:r>
              <a:rPr lang="en-US" sz="1800">
                <a:effectLst/>
                <a:latin typeface="Quicksand"/>
                <a:ea typeface="Calibri" panose="020F0502020204030204" pitchFamily="34" charset="0"/>
                <a:cs typeface="Calibri" panose="020F0502020204030204" pitchFamily="34" charset="0"/>
              </a:rPr>
              <a:t> suất </a:t>
            </a:r>
            <a:r>
              <a:rPr lang="en-US" sz="1800" err="1">
                <a:effectLst/>
                <a:latin typeface="Quicksand"/>
                <a:ea typeface="Calibri" panose="020F0502020204030204" pitchFamily="34" charset="0"/>
                <a:cs typeface="Calibri" panose="020F0502020204030204" pitchFamily="34" charset="0"/>
              </a:rPr>
              <a:t>tương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đương</a:t>
            </a:r>
            <a:r>
              <a:rPr lang="en-US" sz="1800">
                <a:effectLst/>
                <a:latin typeface="Quicksand"/>
                <a:ea typeface="Calibri" panose="020F0502020204030204" pitchFamily="34" charset="0"/>
                <a:cs typeface="Calibri" panose="020F0502020204030204" pitchFamily="34" charset="0"/>
              </a:rPr>
              <a:t> so với mô hình XLM và MASS.</a:t>
            </a:r>
          </a:p>
          <a:p>
            <a:pPr marL="285750" indent="-285750" algn="just">
              <a:buFont typeface="Arial" panose="020B0604020202020204" pitchFamily="34" charset="0"/>
              <a:buChar char="•"/>
            </a:pPr>
            <a:r>
              <a:rPr lang="en-US" err="1">
                <a:latin typeface="Quicksand"/>
                <a:ea typeface="Calibri" panose="020F0502020204030204" pitchFamily="34" charset="0"/>
                <a:cs typeface="Calibri" panose="020F0502020204030204" pitchFamily="34" charset="0"/>
              </a:rPr>
              <a:t>C</a:t>
            </a:r>
            <a:r>
              <a:rPr lang="en-US" sz="1800" err="1">
                <a:effectLst/>
                <a:latin typeface="Quicksand"/>
                <a:ea typeface="Calibri" panose="020F0502020204030204" pitchFamily="34" charset="0"/>
                <a:cs typeface="Calibri" panose="020F0502020204030204" pitchFamily="34" charset="0"/>
              </a:rPr>
              <a:t>hứng</a:t>
            </a:r>
            <a:r>
              <a:rPr lang="en-US" sz="1800">
                <a:effectLst/>
                <a:latin typeface="Quicksand"/>
                <a:ea typeface="Calibri" panose="020F0502020204030204" pitchFamily="34" charset="0"/>
                <a:cs typeface="Calibri" panose="020F0502020204030204" pitchFamily="34" charset="0"/>
              </a:rPr>
              <a:t> tỏ tiềm năng của phương pháp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giám</a:t>
            </a:r>
            <a:r>
              <a:rPr lang="en-US" sz="1800">
                <a:effectLst/>
                <a:latin typeface="Quicksand"/>
                <a:ea typeface="Calibri" panose="020F0502020204030204" pitchFamily="34" charset="0"/>
                <a:cs typeface="Calibri" panose="020F0502020204030204" pitchFamily="34" charset="0"/>
              </a:rPr>
              <a:t> sát và khả năng chuyển </a:t>
            </a:r>
            <a:r>
              <a:rPr lang="en-US" sz="1800" err="1">
                <a:effectLst/>
                <a:latin typeface="Quicksand"/>
                <a:ea typeface="Calibri" panose="020F0502020204030204" pitchFamily="34" charset="0"/>
                <a:cs typeface="Calibri" panose="020F0502020204030204" pitchFamily="34" charset="0"/>
              </a:rPr>
              <a:t>đổi</a:t>
            </a:r>
            <a:r>
              <a:rPr lang="en-US" sz="1800">
                <a:effectLst/>
                <a:latin typeface="Quicksand"/>
                <a:ea typeface="Calibri" panose="020F0502020204030204" pitchFamily="34" charset="0"/>
                <a:cs typeface="Calibri" panose="020F0502020204030204" pitchFamily="34" charset="0"/>
              </a:rPr>
              <a:t> của mô hình đã </a:t>
            </a:r>
            <a:r>
              <a:rPr lang="en-US" sz="1800" err="1">
                <a:effectLst/>
                <a:latin typeface="Quicksand"/>
                <a:ea typeface="Calibri" panose="020F0502020204030204" pitchFamily="34" charset="0"/>
                <a:cs typeface="Calibri" panose="020F0502020204030204" pitchFamily="34" charset="0"/>
              </a:rPr>
              <a:t>tiền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huấn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luyện</a:t>
            </a:r>
            <a:r>
              <a:rPr lang="en-US" sz="1800">
                <a:effectLst/>
                <a:latin typeface="Quicksand"/>
                <a:ea typeface="Calibri" panose="020F0502020204030204" pitchFamily="34" charset="0"/>
                <a:cs typeface="Calibri" panose="020F0502020204030204" pitchFamily="34" charset="0"/>
              </a:rPr>
              <a:t> mBART25</a:t>
            </a:r>
            <a:endParaRPr lang="en-US">
              <a:latin typeface="Quicksand"/>
            </a:endParaRPr>
          </a:p>
        </p:txBody>
      </p:sp>
      <p:pic>
        <p:nvPicPr>
          <p:cNvPr id="18" name="Picture 17" descr="A picture containing text, screenshot, number, crossword puzzle&#10;&#10;Description automatically generated">
            <a:extLst>
              <a:ext uri="{FF2B5EF4-FFF2-40B4-BE49-F238E27FC236}">
                <a16:creationId xmlns:a16="http://schemas.microsoft.com/office/drawing/2014/main" id="{FCC702A3-C16A-3AD1-3687-AB3A234ECB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39291" y="2250343"/>
            <a:ext cx="4228616" cy="1846522"/>
          </a:xfrm>
          <a:prstGeom prst="rect">
            <a:avLst/>
          </a:prstGeom>
          <a:noFill/>
          <a:ln>
            <a:noFill/>
          </a:ln>
        </p:spPr>
      </p:pic>
      <p:sp>
        <p:nvSpPr>
          <p:cNvPr id="21" name="Marcador de contenido 2">
            <a:extLst>
              <a:ext uri="{FF2B5EF4-FFF2-40B4-BE49-F238E27FC236}">
                <a16:creationId xmlns:a16="http://schemas.microsoft.com/office/drawing/2014/main" id="{A2FB88BC-00D2-1D54-4D90-7919B80BF5BF}"/>
              </a:ext>
            </a:extLst>
          </p:cNvPr>
          <p:cNvSpPr>
            <a:spLocks noGrp="1"/>
          </p:cNvSpPr>
          <p:nvPr>
            <p:ph idx="1"/>
          </p:nvPr>
        </p:nvSpPr>
        <p:spPr>
          <a:xfrm>
            <a:off x="2173666" y="5046300"/>
            <a:ext cx="7866429" cy="1269182"/>
          </a:xfrm>
        </p:spPr>
        <p:txBody>
          <a:bodyPr>
            <a:noAutofit/>
          </a:bodyPr>
          <a:lstStyle/>
          <a:p>
            <a:pPr marL="0" lvl="0" indent="0" algn="just">
              <a:lnSpc>
                <a:spcPct val="106000"/>
              </a:lnSpc>
              <a:spcAft>
                <a:spcPts val="800"/>
              </a:spcAft>
              <a:buNone/>
            </a:pPr>
            <a:r>
              <a:rPr lang="en-US" sz="1800">
                <a:latin typeface="Quicksand"/>
                <a:ea typeface="Calibri" panose="020F0502020204030204" pitchFamily="34" charset="0"/>
                <a:cs typeface="Calibri" panose="020F0502020204030204" pitchFamily="34" charset="0"/>
              </a:rPr>
              <a:t>V</a:t>
            </a:r>
            <a:r>
              <a:rPr lang="en-US" sz="1800">
                <a:effectLst/>
                <a:latin typeface="Quicksand"/>
                <a:ea typeface="Calibri" panose="020F0502020204030204" pitchFamily="34" charset="0"/>
                <a:cs typeface="Calibri" panose="020F0502020204030204" pitchFamily="34" charset="0"/>
              </a:rPr>
              <a:t>iệc chuyển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trong </a:t>
            </a:r>
            <a:r>
              <a:rPr lang="en-US" sz="1800" err="1">
                <a:effectLst/>
                <a:latin typeface="Quicksand"/>
                <a:ea typeface="Calibri" panose="020F0502020204030204" pitchFamily="34" charset="0"/>
                <a:cs typeface="Calibri" panose="020F0502020204030204" pitchFamily="34" charset="0"/>
              </a:rPr>
              <a:t>dịch</a:t>
            </a:r>
            <a:r>
              <a:rPr lang="en-US" sz="1800">
                <a:effectLst/>
                <a:latin typeface="Quicksand"/>
                <a:ea typeface="Calibri" panose="020F0502020204030204" pitchFamily="34" charset="0"/>
                <a:cs typeface="Calibri" panose="020F0502020204030204" pitchFamily="34" charset="0"/>
              </a:rPr>
              <a:t> máy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giám</a:t>
            </a:r>
            <a:r>
              <a:rPr lang="en-US" sz="1800">
                <a:effectLst/>
                <a:latin typeface="Quicksand"/>
                <a:ea typeface="Calibri" panose="020F0502020204030204" pitchFamily="34" charset="0"/>
                <a:cs typeface="Calibri" panose="020F0502020204030204" pitchFamily="34" charset="0"/>
              </a:rPr>
              <a:t> sát mang </a:t>
            </a:r>
            <a:r>
              <a:rPr lang="en-US" sz="1800" err="1">
                <a:effectLst/>
                <a:latin typeface="Quicksand"/>
                <a:ea typeface="Calibri" panose="020F0502020204030204" pitchFamily="34" charset="0"/>
                <a:cs typeface="Calibri" panose="020F0502020204030204" pitchFamily="34" charset="0"/>
              </a:rPr>
              <a:t>lại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hiệu</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trong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trường hợp </a:t>
            </a:r>
            <a:r>
              <a:rPr lang="en-US" sz="1800" err="1">
                <a:effectLst/>
                <a:latin typeface="Quicksand"/>
                <a:ea typeface="Calibri" panose="020F0502020204030204" pitchFamily="34" charset="0"/>
                <a:cs typeface="Calibri" panose="020F0502020204030204" pitchFamily="34" charset="0"/>
              </a:rPr>
              <a:t>khi</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cùng thuộc </a:t>
            </a:r>
            <a:r>
              <a:rPr lang="en-US" sz="1800" err="1">
                <a:effectLst/>
                <a:latin typeface="Quicksand"/>
                <a:ea typeface="Calibri" panose="020F0502020204030204" pitchFamily="34" charset="0"/>
                <a:cs typeface="Calibri" panose="020F0502020204030204" pitchFamily="34" charset="0"/>
              </a:rPr>
              <a:t>vào</a:t>
            </a:r>
            <a:r>
              <a:rPr lang="en-US" sz="1800">
                <a:effectLst/>
                <a:latin typeface="Quicksand"/>
                <a:ea typeface="Calibri" panose="020F0502020204030204" pitchFamily="34" charset="0"/>
                <a:cs typeface="Calibri" panose="020F0502020204030204" pitchFamily="34" charset="0"/>
              </a:rPr>
              <a:t> cùng </a:t>
            </a:r>
            <a:r>
              <a:rPr lang="en-US" sz="1800" err="1">
                <a:effectLst/>
                <a:latin typeface="Quicksand"/>
                <a:ea typeface="Calibri" panose="020F0502020204030204" pitchFamily="34" charset="0"/>
                <a:cs typeface="Calibri" panose="020F0502020204030204" pitchFamily="34" charset="0"/>
              </a:rPr>
              <a:t>một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cấu</a:t>
            </a:r>
            <a:r>
              <a:rPr lang="en-US" sz="1800">
                <a:effectLst/>
                <a:latin typeface="Quicksand"/>
                <a:ea typeface="Calibri" panose="020F0502020204030204" pitchFamily="34" charset="0"/>
                <a:cs typeface="Calibri" panose="020F0502020204030204" pitchFamily="34" charset="0"/>
              </a:rPr>
              <a:t> trúc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hoặc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khi</a:t>
            </a:r>
            <a:r>
              <a:rPr lang="en-US" sz="1800">
                <a:effectLst/>
                <a:latin typeface="Quicksand"/>
                <a:ea typeface="Calibri" panose="020F0502020204030204" pitchFamily="34" charset="0"/>
                <a:cs typeface="Calibri" panose="020F0502020204030204" pitchFamily="34" charset="0"/>
              </a:rPr>
              <a:t> việc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từ </a:t>
            </a:r>
            <a:r>
              <a:rPr lang="en-US" sz="1800" err="1">
                <a:effectLst/>
                <a:latin typeface="Quicksand"/>
                <a:ea typeface="Calibri" panose="020F0502020204030204" pitchFamily="34" charset="0"/>
                <a:cs typeface="Calibri" panose="020F0502020204030204" pitchFamily="34" charset="0"/>
              </a:rPr>
              <a:t>vựng</a:t>
            </a:r>
            <a:r>
              <a:rPr lang="en-US" sz="1800">
                <a:effectLst/>
                <a:latin typeface="Quicksand"/>
                <a:ea typeface="Calibri" panose="020F0502020204030204" pitchFamily="34" charset="0"/>
                <a:cs typeface="Calibri" panose="020F0502020204030204" pitchFamily="34" charset="0"/>
              </a:rPr>
              <a:t> giữa </a:t>
            </a:r>
            <a:r>
              <a:rPr lang="en-US" sz="1800" err="1">
                <a:effectLst/>
                <a:latin typeface="Quicksand"/>
                <a:ea typeface="Calibri" panose="020F0502020204030204" pitchFamily="34" charset="0"/>
                <a:cs typeface="Calibri" panose="020F0502020204030204" pitchFamily="34" charset="0"/>
              </a:rPr>
              <a:t>các</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ngôn</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ngữ</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không</a:t>
            </a:r>
            <a:r>
              <a:rPr lang="en-US" sz="1800">
                <a:effectLst/>
                <a:latin typeface="Quicksand"/>
                <a:ea typeface="Calibri" panose="020F0502020204030204" pitchFamily="34" charset="0"/>
                <a:cs typeface="Calibri" panose="020F0502020204030204" pitchFamily="34" charset="0"/>
              </a:rPr>
              <a:t> quá là khó </a:t>
            </a:r>
            <a:r>
              <a:rPr lang="en-US" sz="1800" err="1">
                <a:effectLst/>
                <a:latin typeface="Quicksand"/>
                <a:ea typeface="Calibri" panose="020F0502020204030204" pitchFamily="34" charset="0"/>
                <a:cs typeface="Calibri" panose="020F0502020204030204" pitchFamily="34" charset="0"/>
              </a:rPr>
              <a:t>hiểu</a:t>
            </a:r>
            <a:r>
              <a:rPr lang="en-US" sz="1800">
                <a:effectLst/>
                <a:latin typeface="Quicksand"/>
                <a:ea typeface="Calibri" panose="020F0502020204030204" pitchFamily="34" charset="0"/>
                <a:cs typeface="Calibri" panose="020F0502020204030204" pitchFamily="34" charset="0"/>
              </a:rPr>
              <a:t> để đạt được </a:t>
            </a:r>
            <a:r>
              <a:rPr lang="en-US" sz="1800" err="1">
                <a:effectLst/>
                <a:latin typeface="Quicksand"/>
                <a:ea typeface="Calibri" panose="020F0502020204030204" pitchFamily="34" charset="0"/>
                <a:cs typeface="Calibri" panose="020F0502020204030204" pitchFamily="34" charset="0"/>
              </a:rPr>
              <a:t>kết</a:t>
            </a:r>
            <a:r>
              <a:rPr lang="en-US" sz="1800">
                <a:effectLst/>
                <a:latin typeface="Quicksand"/>
                <a:ea typeface="Calibri" panose="020F0502020204030204" pitchFamily="34" charset="0"/>
                <a:cs typeface="Calibri" panose="020F0502020204030204" pitchFamily="34" charset="0"/>
              </a:rPr>
              <a:t> </a:t>
            </a:r>
            <a:r>
              <a:rPr lang="en-US" sz="1800" err="1">
                <a:effectLst/>
                <a:latin typeface="Quicksand"/>
                <a:ea typeface="Calibri" panose="020F0502020204030204" pitchFamily="34" charset="0"/>
                <a:cs typeface="Calibri" panose="020F0502020204030204" pitchFamily="34" charset="0"/>
              </a:rPr>
              <a:t>quả</a:t>
            </a:r>
            <a:r>
              <a:rPr lang="en-US" sz="1800">
                <a:effectLst/>
                <a:latin typeface="Quicksand"/>
                <a:ea typeface="Calibri" panose="020F0502020204030204" pitchFamily="34" charset="0"/>
                <a:cs typeface="Calibri" panose="020F0502020204030204" pitchFamily="34" charset="0"/>
              </a:rPr>
              <a:t> tốt.</a:t>
            </a:r>
            <a:endParaRPr lang="en-US" sz="1800">
              <a:effectLst/>
              <a:latin typeface="Quicksand"/>
              <a:ea typeface="Calibri" panose="020F0502020204030204" pitchFamily="34" charset="0"/>
            </a:endParaRPr>
          </a:p>
        </p:txBody>
      </p:sp>
      <p:sp>
        <p:nvSpPr>
          <p:cNvPr id="23" name="Rectangle: Rounded Corners 22">
            <a:extLst>
              <a:ext uri="{FF2B5EF4-FFF2-40B4-BE49-F238E27FC236}">
                <a16:creationId xmlns:a16="http://schemas.microsoft.com/office/drawing/2014/main" id="{2AC61AE4-A832-C028-8BB6-578CCB29272A}"/>
              </a:ext>
            </a:extLst>
          </p:cNvPr>
          <p:cNvSpPr/>
          <p:nvPr/>
        </p:nvSpPr>
        <p:spPr>
          <a:xfrm>
            <a:off x="2035121" y="4944123"/>
            <a:ext cx="8121757" cy="1160942"/>
          </a:xfrm>
          <a:prstGeom prst="roundRect">
            <a:avLst/>
          </a:prstGeom>
          <a:noFill/>
          <a:ln w="28575">
            <a:solidFill>
              <a:srgbClr val="30B2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0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4700-F78E-184B-8DFF-117317E1A4F1}"/>
              </a:ext>
            </a:extLst>
          </p:cNvPr>
          <p:cNvSpPr>
            <a:spLocks noGrp="1"/>
          </p:cNvSpPr>
          <p:nvPr>
            <p:ph type="title"/>
          </p:nvPr>
        </p:nvSpPr>
        <p:spPr>
          <a:xfrm>
            <a:off x="156502" y="168978"/>
            <a:ext cx="8613872" cy="651718"/>
          </a:xfrm>
        </p:spPr>
        <p:txBody>
          <a:bodyPr>
            <a:normAutofit/>
          </a:bodyPr>
          <a:lstStyle/>
          <a:p>
            <a:r>
              <a:rPr lang="es-ES"/>
              <a:t>Kết luận</a:t>
            </a:r>
          </a:p>
        </p:txBody>
      </p:sp>
      <p:grpSp>
        <p:nvGrpSpPr>
          <p:cNvPr id="91" name="Group 90">
            <a:extLst>
              <a:ext uri="{FF2B5EF4-FFF2-40B4-BE49-F238E27FC236}">
                <a16:creationId xmlns:a16="http://schemas.microsoft.com/office/drawing/2014/main" id="{9EC8FF18-BAD5-D1B8-69FE-3A25850823E8}"/>
              </a:ext>
            </a:extLst>
          </p:cNvPr>
          <p:cNvGrpSpPr/>
          <p:nvPr/>
        </p:nvGrpSpPr>
        <p:grpSpPr>
          <a:xfrm rot="678477">
            <a:off x="10830601" y="5890897"/>
            <a:ext cx="1574249" cy="1705008"/>
            <a:chOff x="7156101" y="1723555"/>
            <a:chExt cx="3177059" cy="3440950"/>
          </a:xfrm>
        </p:grpSpPr>
        <p:sp>
          <p:nvSpPr>
            <p:cNvPr id="4" name="Elipse 3">
              <a:extLst>
                <a:ext uri="{FF2B5EF4-FFF2-40B4-BE49-F238E27FC236}">
                  <a16:creationId xmlns:a16="http://schemas.microsoft.com/office/drawing/2014/main" id="{8EBDEABA-F272-B24B-A4BD-BED756F22707}"/>
                </a:ext>
              </a:extLst>
            </p:cNvPr>
            <p:cNvSpPr/>
            <p:nvPr/>
          </p:nvSpPr>
          <p:spPr>
            <a:xfrm>
              <a:off x="7543796" y="2375750"/>
              <a:ext cx="2788755" cy="2788755"/>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6" name="Gráfico 626">
              <a:extLst>
                <a:ext uri="{FF2B5EF4-FFF2-40B4-BE49-F238E27FC236}">
                  <a16:creationId xmlns:a16="http://schemas.microsoft.com/office/drawing/2014/main" id="{0F8D719A-C6BE-EB4B-8C4A-6DBBC95CC754}"/>
                </a:ext>
              </a:extLst>
            </p:cNvPr>
            <p:cNvGrpSpPr/>
            <p:nvPr/>
          </p:nvGrpSpPr>
          <p:grpSpPr>
            <a:xfrm>
              <a:off x="8525164" y="2978460"/>
              <a:ext cx="900286" cy="1476551"/>
              <a:chOff x="5728160" y="3844101"/>
              <a:chExt cx="744338" cy="1220782"/>
            </a:xfrm>
            <a:solidFill>
              <a:srgbClr val="262626"/>
            </a:solidFill>
          </p:grpSpPr>
          <p:sp>
            <p:nvSpPr>
              <p:cNvPr id="7" name="Forma libre 6">
                <a:extLst>
                  <a:ext uri="{FF2B5EF4-FFF2-40B4-BE49-F238E27FC236}">
                    <a16:creationId xmlns:a16="http://schemas.microsoft.com/office/drawing/2014/main" id="{294240A1-760E-B248-A1DE-DA479BF202ED}"/>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 name="Forma libre 7">
                <a:extLst>
                  <a:ext uri="{FF2B5EF4-FFF2-40B4-BE49-F238E27FC236}">
                    <a16:creationId xmlns:a16="http://schemas.microsoft.com/office/drawing/2014/main" id="{6DB577F3-2879-8D45-8F2C-F7BD61B4A5B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9" name="Forma libre 8">
                <a:extLst>
                  <a:ext uri="{FF2B5EF4-FFF2-40B4-BE49-F238E27FC236}">
                    <a16:creationId xmlns:a16="http://schemas.microsoft.com/office/drawing/2014/main" id="{A70DE63C-8DB2-754C-966E-1B87BF303A8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33F6B9EB-4713-5443-ADD7-0A329F0A7B9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F73963B8-A81D-3346-B32F-C05F4939139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4D5B2ECB-8D78-954D-92DA-2FA659FC1BFC}"/>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 name="Forma libre 12">
                <a:extLst>
                  <a:ext uri="{FF2B5EF4-FFF2-40B4-BE49-F238E27FC236}">
                    <a16:creationId xmlns:a16="http://schemas.microsoft.com/office/drawing/2014/main" id="{EDBFCE44-B42F-554F-AF95-71DCCDD59058}"/>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1B72CED8-6C77-714E-BB7E-5D11824F58EE}"/>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930E54A9-CF9A-D248-8266-0A7FE1C9DBF0}"/>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02565D09-36A6-AA45-8F83-99FF59EFAC5B}"/>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17" name="Gráfico 626">
              <a:extLst>
                <a:ext uri="{FF2B5EF4-FFF2-40B4-BE49-F238E27FC236}">
                  <a16:creationId xmlns:a16="http://schemas.microsoft.com/office/drawing/2014/main" id="{DA631F70-C2B9-834D-A750-7778EAD39CBB}"/>
                </a:ext>
              </a:extLst>
            </p:cNvPr>
            <p:cNvGrpSpPr/>
            <p:nvPr/>
          </p:nvGrpSpPr>
          <p:grpSpPr>
            <a:xfrm rot="20655270">
              <a:off x="7156101" y="2108267"/>
              <a:ext cx="540154" cy="885902"/>
              <a:chOff x="5728160" y="3844101"/>
              <a:chExt cx="744338" cy="1220782"/>
            </a:xfrm>
            <a:solidFill>
              <a:srgbClr val="262626"/>
            </a:solidFill>
          </p:grpSpPr>
          <p:sp>
            <p:nvSpPr>
              <p:cNvPr id="18" name="Forma libre 17">
                <a:extLst>
                  <a:ext uri="{FF2B5EF4-FFF2-40B4-BE49-F238E27FC236}">
                    <a16:creationId xmlns:a16="http://schemas.microsoft.com/office/drawing/2014/main" id="{EDA8E993-CBAB-9F43-B4AF-C63C5D19AD32}"/>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B07C664D-1206-CE4A-A2B1-41DC83BE484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B16570F1-27F4-F748-8879-737551BF16E7}"/>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1" name="Forma libre 20">
                <a:extLst>
                  <a:ext uri="{FF2B5EF4-FFF2-40B4-BE49-F238E27FC236}">
                    <a16:creationId xmlns:a16="http://schemas.microsoft.com/office/drawing/2014/main" id="{1BAAC1C9-6238-0E4A-9765-1B7FBE33C15C}"/>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2" name="Forma libre 21">
                <a:extLst>
                  <a:ext uri="{FF2B5EF4-FFF2-40B4-BE49-F238E27FC236}">
                    <a16:creationId xmlns:a16="http://schemas.microsoft.com/office/drawing/2014/main" id="{A3A2E75B-EC69-094D-87D1-31E13CDA18A0}"/>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3" name="Forma libre 22">
                <a:extLst>
                  <a:ext uri="{FF2B5EF4-FFF2-40B4-BE49-F238E27FC236}">
                    <a16:creationId xmlns:a16="http://schemas.microsoft.com/office/drawing/2014/main" id="{980677D8-6628-7B4E-899A-CD9147912385}"/>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BC646F8B-586A-DE4B-8D29-7D132C4A458D}"/>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96AF327A-C182-384D-AB8E-72B8AF625E7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2873A0A5-0956-FD4D-A358-99EC0E6CDA1D}"/>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ACC6822B-46AC-2D43-84F8-6FFD276E8F94}"/>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8" name="Gráfico 626">
              <a:extLst>
                <a:ext uri="{FF2B5EF4-FFF2-40B4-BE49-F238E27FC236}">
                  <a16:creationId xmlns:a16="http://schemas.microsoft.com/office/drawing/2014/main" id="{79A75058-96DE-5E45-9985-2A763E064F53}"/>
                </a:ext>
              </a:extLst>
            </p:cNvPr>
            <p:cNvGrpSpPr/>
            <p:nvPr/>
          </p:nvGrpSpPr>
          <p:grpSpPr>
            <a:xfrm rot="721713">
              <a:off x="9364522" y="1723555"/>
              <a:ext cx="384546" cy="656086"/>
              <a:chOff x="8052550" y="2237942"/>
              <a:chExt cx="737430" cy="1258152"/>
            </a:xfrm>
            <a:solidFill>
              <a:srgbClr val="262626"/>
            </a:solidFill>
          </p:grpSpPr>
          <p:sp>
            <p:nvSpPr>
              <p:cNvPr id="29" name="Forma libre 28">
                <a:extLst>
                  <a:ext uri="{FF2B5EF4-FFF2-40B4-BE49-F238E27FC236}">
                    <a16:creationId xmlns:a16="http://schemas.microsoft.com/office/drawing/2014/main" id="{E6B52ECA-BCA6-0C47-97B2-1DA3A3ACCA8F}"/>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F3D0CD70-AF3F-7544-8679-7B891E0B6E2F}"/>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1" name="Forma libre 30">
                <a:extLst>
                  <a:ext uri="{FF2B5EF4-FFF2-40B4-BE49-F238E27FC236}">
                    <a16:creationId xmlns:a16="http://schemas.microsoft.com/office/drawing/2014/main" id="{6BBA4DD3-7585-CE42-ACAC-F1E2D73E145C}"/>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2" name="Forma libre 31">
                <a:extLst>
                  <a:ext uri="{FF2B5EF4-FFF2-40B4-BE49-F238E27FC236}">
                    <a16:creationId xmlns:a16="http://schemas.microsoft.com/office/drawing/2014/main" id="{1B4D9382-6E4C-EC4D-A548-D704503E2965}"/>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3" name="Forma libre 32">
                <a:extLst>
                  <a:ext uri="{FF2B5EF4-FFF2-40B4-BE49-F238E27FC236}">
                    <a16:creationId xmlns:a16="http://schemas.microsoft.com/office/drawing/2014/main" id="{D8C7E33A-7887-B34E-87B3-3CCB5F74056D}"/>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4" name="Forma libre 33">
                <a:extLst>
                  <a:ext uri="{FF2B5EF4-FFF2-40B4-BE49-F238E27FC236}">
                    <a16:creationId xmlns:a16="http://schemas.microsoft.com/office/drawing/2014/main" id="{DF825A28-A4CA-9641-B85C-43A3F8A13325}"/>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5" name="Forma libre 34">
                <a:extLst>
                  <a:ext uri="{FF2B5EF4-FFF2-40B4-BE49-F238E27FC236}">
                    <a16:creationId xmlns:a16="http://schemas.microsoft.com/office/drawing/2014/main" id="{52C2EB7F-D561-4D44-A29B-AD6E1C3DC349}"/>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6" name="Forma libre 35">
                <a:extLst>
                  <a:ext uri="{FF2B5EF4-FFF2-40B4-BE49-F238E27FC236}">
                    <a16:creationId xmlns:a16="http://schemas.microsoft.com/office/drawing/2014/main" id="{129E178C-2F83-B14A-BEBE-70752DEFC338}"/>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7" name="Forma libre 36">
                <a:extLst>
                  <a:ext uri="{FF2B5EF4-FFF2-40B4-BE49-F238E27FC236}">
                    <a16:creationId xmlns:a16="http://schemas.microsoft.com/office/drawing/2014/main" id="{64F28D1F-8AA1-5143-9854-E2FABD02D54A}"/>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8" name="Forma libre 37">
                <a:extLst>
                  <a:ext uri="{FF2B5EF4-FFF2-40B4-BE49-F238E27FC236}">
                    <a16:creationId xmlns:a16="http://schemas.microsoft.com/office/drawing/2014/main" id="{33E33875-E7FC-B841-9C5E-D1C6F4E3B7BC}"/>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39" name="Gráfico 626">
              <a:extLst>
                <a:ext uri="{FF2B5EF4-FFF2-40B4-BE49-F238E27FC236}">
                  <a16:creationId xmlns:a16="http://schemas.microsoft.com/office/drawing/2014/main" id="{949AB07B-B196-7949-82E7-846B979252CE}"/>
                </a:ext>
              </a:extLst>
            </p:cNvPr>
            <p:cNvGrpSpPr/>
            <p:nvPr/>
          </p:nvGrpSpPr>
          <p:grpSpPr>
            <a:xfrm rot="1453524">
              <a:off x="9950256" y="4171798"/>
              <a:ext cx="382904" cy="627998"/>
              <a:chOff x="5728160" y="3844101"/>
              <a:chExt cx="744338" cy="1220782"/>
            </a:xfrm>
            <a:solidFill>
              <a:srgbClr val="262626"/>
            </a:solidFill>
          </p:grpSpPr>
          <p:sp>
            <p:nvSpPr>
              <p:cNvPr id="40" name="Forma libre 39">
                <a:extLst>
                  <a:ext uri="{FF2B5EF4-FFF2-40B4-BE49-F238E27FC236}">
                    <a16:creationId xmlns:a16="http://schemas.microsoft.com/office/drawing/2014/main" id="{2304EB6F-248B-2049-80AA-6FB0808D628A}"/>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1" name="Forma libre 40">
                <a:extLst>
                  <a:ext uri="{FF2B5EF4-FFF2-40B4-BE49-F238E27FC236}">
                    <a16:creationId xmlns:a16="http://schemas.microsoft.com/office/drawing/2014/main" id="{7C53E406-A1FA-404A-B37A-197087DE9275}"/>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2" name="Forma libre 41">
                <a:extLst>
                  <a:ext uri="{FF2B5EF4-FFF2-40B4-BE49-F238E27FC236}">
                    <a16:creationId xmlns:a16="http://schemas.microsoft.com/office/drawing/2014/main" id="{0D7420D8-4CB8-454E-95C5-D108EB7CAEE6}"/>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3" name="Forma libre 42">
                <a:extLst>
                  <a:ext uri="{FF2B5EF4-FFF2-40B4-BE49-F238E27FC236}">
                    <a16:creationId xmlns:a16="http://schemas.microsoft.com/office/drawing/2014/main" id="{95AE0BBD-803D-AC4A-A20E-C961183DC8E3}"/>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4" name="Forma libre 43">
                <a:extLst>
                  <a:ext uri="{FF2B5EF4-FFF2-40B4-BE49-F238E27FC236}">
                    <a16:creationId xmlns:a16="http://schemas.microsoft.com/office/drawing/2014/main" id="{DE4A5829-433F-034A-B81B-86961D47C23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5" name="Forma libre 44">
                <a:extLst>
                  <a:ext uri="{FF2B5EF4-FFF2-40B4-BE49-F238E27FC236}">
                    <a16:creationId xmlns:a16="http://schemas.microsoft.com/office/drawing/2014/main" id="{BB3DE51B-024F-FF4E-9914-1E29E9946556}"/>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6" name="Forma libre 45">
                <a:extLst>
                  <a:ext uri="{FF2B5EF4-FFF2-40B4-BE49-F238E27FC236}">
                    <a16:creationId xmlns:a16="http://schemas.microsoft.com/office/drawing/2014/main" id="{57EDE00E-7CA8-7746-BB31-4C80CD07F9E7}"/>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7" name="Forma libre 46">
                <a:extLst>
                  <a:ext uri="{FF2B5EF4-FFF2-40B4-BE49-F238E27FC236}">
                    <a16:creationId xmlns:a16="http://schemas.microsoft.com/office/drawing/2014/main" id="{5D717EA0-3C5A-0648-A6C8-FB6E6C3D6458}"/>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8" name="Forma libre 47">
                <a:extLst>
                  <a:ext uri="{FF2B5EF4-FFF2-40B4-BE49-F238E27FC236}">
                    <a16:creationId xmlns:a16="http://schemas.microsoft.com/office/drawing/2014/main" id="{1834479D-F9A6-B043-991F-3DB045BBAF7E}"/>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49" name="Forma libre 48">
                <a:extLst>
                  <a:ext uri="{FF2B5EF4-FFF2-40B4-BE49-F238E27FC236}">
                    <a16:creationId xmlns:a16="http://schemas.microsoft.com/office/drawing/2014/main" id="{3D26E7C0-C740-2C4C-877C-526CF09E9A9D}"/>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50" name="Gráfico 626">
              <a:extLst>
                <a:ext uri="{FF2B5EF4-FFF2-40B4-BE49-F238E27FC236}">
                  <a16:creationId xmlns:a16="http://schemas.microsoft.com/office/drawing/2014/main" id="{48726D64-D45C-CE44-8F08-F20CFE688944}"/>
                </a:ext>
              </a:extLst>
            </p:cNvPr>
            <p:cNvGrpSpPr/>
            <p:nvPr/>
          </p:nvGrpSpPr>
          <p:grpSpPr>
            <a:xfrm rot="21156012">
              <a:off x="7886490" y="3591296"/>
              <a:ext cx="334208" cy="570203"/>
              <a:chOff x="8052550" y="2237942"/>
              <a:chExt cx="737430" cy="1258152"/>
            </a:xfrm>
            <a:solidFill>
              <a:srgbClr val="262626"/>
            </a:solidFill>
          </p:grpSpPr>
          <p:sp>
            <p:nvSpPr>
              <p:cNvPr id="51" name="Forma libre 50">
                <a:extLst>
                  <a:ext uri="{FF2B5EF4-FFF2-40B4-BE49-F238E27FC236}">
                    <a16:creationId xmlns:a16="http://schemas.microsoft.com/office/drawing/2014/main" id="{18A5234D-A9F2-9142-9C38-888EF2CCD8DC}"/>
                  </a:ext>
                </a:extLst>
              </p:cNvPr>
              <p:cNvSpPr/>
              <p:nvPr/>
            </p:nvSpPr>
            <p:spPr>
              <a:xfrm>
                <a:off x="8052550" y="2237942"/>
                <a:ext cx="737430" cy="1258152"/>
              </a:xfrm>
              <a:custGeom>
                <a:avLst/>
                <a:gdLst>
                  <a:gd name="connsiteX0" fmla="*/ 293718 w 737430"/>
                  <a:gd name="connsiteY0" fmla="*/ 33581 h 1258152"/>
                  <a:gd name="connsiteX1" fmla="*/ 280965 w 737430"/>
                  <a:gd name="connsiteY1" fmla="*/ 46091 h 1258152"/>
                  <a:gd name="connsiteX2" fmla="*/ 174686 w 737430"/>
                  <a:gd name="connsiteY2" fmla="*/ 113594 h 1258152"/>
                  <a:gd name="connsiteX3" fmla="*/ 112809 w 737430"/>
                  <a:gd name="connsiteY3" fmla="*/ 239633 h 1258152"/>
                  <a:gd name="connsiteX4" fmla="*/ 195470 w 737430"/>
                  <a:gd name="connsiteY4" fmla="*/ 112414 h 1258152"/>
                  <a:gd name="connsiteX5" fmla="*/ 237509 w 737430"/>
                  <a:gd name="connsiteY5" fmla="*/ 84327 h 1258152"/>
                  <a:gd name="connsiteX6" fmla="*/ 209640 w 737430"/>
                  <a:gd name="connsiteY6" fmla="*/ 121383 h 1258152"/>
                  <a:gd name="connsiteX7" fmla="*/ 139969 w 737430"/>
                  <a:gd name="connsiteY7" fmla="*/ 249782 h 1258152"/>
                  <a:gd name="connsiteX8" fmla="*/ 176812 w 737430"/>
                  <a:gd name="connsiteY8" fmla="*/ 175906 h 1258152"/>
                  <a:gd name="connsiteX9" fmla="*/ 260890 w 737430"/>
                  <a:gd name="connsiteY9" fmla="*/ 91172 h 1258152"/>
                  <a:gd name="connsiteX10" fmla="*/ 296552 w 737430"/>
                  <a:gd name="connsiteY10" fmla="*/ 70165 h 1258152"/>
                  <a:gd name="connsiteX11" fmla="*/ 316391 w 737430"/>
                  <a:gd name="connsiteY11" fmla="*/ 43258 h 1258152"/>
                  <a:gd name="connsiteX12" fmla="*/ 360556 w 737430"/>
                  <a:gd name="connsiteY12" fmla="*/ 26264 h 1258152"/>
                  <a:gd name="connsiteX13" fmla="*/ 395746 w 737430"/>
                  <a:gd name="connsiteY13" fmla="*/ 39246 h 1258152"/>
                  <a:gd name="connsiteX14" fmla="*/ 454081 w 737430"/>
                  <a:gd name="connsiteY14" fmla="*/ 41606 h 1258152"/>
                  <a:gd name="connsiteX15" fmla="*/ 545952 w 737430"/>
                  <a:gd name="connsiteY15" fmla="*/ 63557 h 1258152"/>
                  <a:gd name="connsiteX16" fmla="*/ 570514 w 737430"/>
                  <a:gd name="connsiteY16" fmla="*/ 94004 h 1258152"/>
                  <a:gd name="connsiteX17" fmla="*/ 665457 w 737430"/>
                  <a:gd name="connsiteY17" fmla="*/ 179210 h 1258152"/>
                  <a:gd name="connsiteX18" fmla="*/ 682933 w 737430"/>
                  <a:gd name="connsiteY18" fmla="*/ 555437 h 1258152"/>
                  <a:gd name="connsiteX19" fmla="*/ 616805 w 737430"/>
                  <a:gd name="connsiteY19" fmla="*/ 718060 h 1258152"/>
                  <a:gd name="connsiteX20" fmla="*/ 477462 w 737430"/>
                  <a:gd name="connsiteY20" fmla="*/ 926943 h 1258152"/>
                  <a:gd name="connsiteX21" fmla="*/ 416765 w 737430"/>
                  <a:gd name="connsiteY21" fmla="*/ 981466 h 1258152"/>
                  <a:gd name="connsiteX22" fmla="*/ 314029 w 737430"/>
                  <a:gd name="connsiteY22" fmla="*/ 970608 h 1258152"/>
                  <a:gd name="connsiteX23" fmla="*/ 261599 w 737430"/>
                  <a:gd name="connsiteY23" fmla="*/ 908297 h 1258152"/>
                  <a:gd name="connsiteX24" fmla="*/ 229479 w 737430"/>
                  <a:gd name="connsiteY24" fmla="*/ 826396 h 1258152"/>
                  <a:gd name="connsiteX25" fmla="*/ 74312 w 737430"/>
                  <a:gd name="connsiteY25" fmla="*/ 633562 h 1258152"/>
                  <a:gd name="connsiteX26" fmla="*/ 53529 w 737430"/>
                  <a:gd name="connsiteY26" fmla="*/ 259459 h 1258152"/>
                  <a:gd name="connsiteX27" fmla="*/ 244830 w 737430"/>
                  <a:gd name="connsiteY27" fmla="*/ 52935 h 1258152"/>
                  <a:gd name="connsiteX28" fmla="*/ 293718 w 737430"/>
                  <a:gd name="connsiteY28" fmla="*/ 33581 h 1258152"/>
                  <a:gd name="connsiteX29" fmla="*/ 504386 w 737430"/>
                  <a:gd name="connsiteY29" fmla="*/ 1231418 h 1258152"/>
                  <a:gd name="connsiteX30" fmla="*/ 457387 w 737430"/>
                  <a:gd name="connsiteY30" fmla="*/ 1239915 h 1258152"/>
                  <a:gd name="connsiteX31" fmla="*/ 302220 w 737430"/>
                  <a:gd name="connsiteY31" fmla="*/ 1227170 h 1258152"/>
                  <a:gd name="connsiteX32" fmla="*/ 349928 w 737430"/>
                  <a:gd name="connsiteY32" fmla="*/ 1220561 h 1258152"/>
                  <a:gd name="connsiteX33" fmla="*/ 253805 w 737430"/>
                  <a:gd name="connsiteY33" fmla="*/ 1203803 h 1258152"/>
                  <a:gd name="connsiteX34" fmla="*/ 249317 w 737430"/>
                  <a:gd name="connsiteY34" fmla="*/ 1179492 h 1258152"/>
                  <a:gd name="connsiteX35" fmla="*/ 252152 w 737430"/>
                  <a:gd name="connsiteY35" fmla="*/ 1089802 h 1258152"/>
                  <a:gd name="connsiteX36" fmla="*/ 272699 w 737430"/>
                  <a:gd name="connsiteY36" fmla="*/ 1022298 h 1258152"/>
                  <a:gd name="connsiteX37" fmla="*/ 378741 w 737430"/>
                  <a:gd name="connsiteY37" fmla="*/ 1022770 h 1258152"/>
                  <a:gd name="connsiteX38" fmla="*/ 441563 w 737430"/>
                  <a:gd name="connsiteY38" fmla="*/ 1006012 h 1258152"/>
                  <a:gd name="connsiteX39" fmla="*/ 455970 w 737430"/>
                  <a:gd name="connsiteY39" fmla="*/ 1007429 h 1258152"/>
                  <a:gd name="connsiteX40" fmla="*/ 438257 w 737430"/>
                  <a:gd name="connsiteY40" fmla="*/ 1024423 h 1258152"/>
                  <a:gd name="connsiteX41" fmla="*/ 416056 w 737430"/>
                  <a:gd name="connsiteY41" fmla="*/ 1029143 h 1258152"/>
                  <a:gd name="connsiteX42" fmla="*/ 363153 w 737430"/>
                  <a:gd name="connsiteY42" fmla="*/ 1035044 h 1258152"/>
                  <a:gd name="connsiteX43" fmla="*/ 272935 w 737430"/>
                  <a:gd name="connsiteY43" fmla="*/ 1045193 h 1258152"/>
                  <a:gd name="connsiteX44" fmla="*/ 489271 w 737430"/>
                  <a:gd name="connsiteY44" fmla="*/ 1033864 h 1258152"/>
                  <a:gd name="connsiteX45" fmla="*/ 499426 w 737430"/>
                  <a:gd name="connsiteY45" fmla="*/ 1057466 h 1258152"/>
                  <a:gd name="connsiteX46" fmla="*/ 273407 w 737430"/>
                  <a:gd name="connsiteY46" fmla="*/ 1103020 h 1258152"/>
                  <a:gd name="connsiteX47" fmla="*/ 498954 w 737430"/>
                  <a:gd name="connsiteY47" fmla="*/ 1082249 h 1258152"/>
                  <a:gd name="connsiteX48" fmla="*/ 506039 w 737430"/>
                  <a:gd name="connsiteY48" fmla="*/ 1094523 h 1258152"/>
                  <a:gd name="connsiteX49" fmla="*/ 516431 w 737430"/>
                  <a:gd name="connsiteY49" fmla="*/ 1232598 h 1258152"/>
                  <a:gd name="connsiteX50" fmla="*/ 514777 w 737430"/>
                  <a:gd name="connsiteY50" fmla="*/ 1024895 h 1258152"/>
                  <a:gd name="connsiteX51" fmla="*/ 470613 w 737430"/>
                  <a:gd name="connsiteY51" fmla="*/ 988310 h 1258152"/>
                  <a:gd name="connsiteX52" fmla="*/ 507220 w 737430"/>
                  <a:gd name="connsiteY52" fmla="*/ 920335 h 1258152"/>
                  <a:gd name="connsiteX53" fmla="*/ 605468 w 737430"/>
                  <a:gd name="connsiteY53" fmla="*/ 783439 h 1258152"/>
                  <a:gd name="connsiteX54" fmla="*/ 621528 w 737430"/>
                  <a:gd name="connsiteY54" fmla="*/ 745439 h 1258152"/>
                  <a:gd name="connsiteX55" fmla="*/ 630975 w 737430"/>
                  <a:gd name="connsiteY55" fmla="*/ 732929 h 1258152"/>
                  <a:gd name="connsiteX56" fmla="*/ 696632 w 737430"/>
                  <a:gd name="connsiteY56" fmla="*/ 592257 h 1258152"/>
                  <a:gd name="connsiteX57" fmla="*/ 719540 w 737430"/>
                  <a:gd name="connsiteY57" fmla="*/ 254739 h 1258152"/>
                  <a:gd name="connsiteX58" fmla="*/ 644673 w 737430"/>
                  <a:gd name="connsiteY58" fmla="*/ 123271 h 1258152"/>
                  <a:gd name="connsiteX59" fmla="*/ 484311 w 737430"/>
                  <a:gd name="connsiteY59" fmla="*/ 27209 h 1258152"/>
                  <a:gd name="connsiteX60" fmla="*/ 374726 w 737430"/>
                  <a:gd name="connsiteY60" fmla="*/ 65 h 1258152"/>
                  <a:gd name="connsiteX61" fmla="*/ 251679 w 737430"/>
                  <a:gd name="connsiteY61" fmla="*/ 33345 h 1258152"/>
                  <a:gd name="connsiteX62" fmla="*/ 28967 w 737430"/>
                  <a:gd name="connsiteY62" fmla="*/ 272205 h 1258152"/>
                  <a:gd name="connsiteX63" fmla="*/ 37705 w 737430"/>
                  <a:gd name="connsiteY63" fmla="*/ 611139 h 1258152"/>
                  <a:gd name="connsiteX64" fmla="*/ 236328 w 737430"/>
                  <a:gd name="connsiteY64" fmla="*/ 923403 h 1258152"/>
                  <a:gd name="connsiteX65" fmla="*/ 260181 w 737430"/>
                  <a:gd name="connsiteY65" fmla="*/ 997515 h 1258152"/>
                  <a:gd name="connsiteX66" fmla="*/ 233966 w 737430"/>
                  <a:gd name="connsiteY66" fmla="*/ 1058646 h 1258152"/>
                  <a:gd name="connsiteX67" fmla="*/ 217906 w 737430"/>
                  <a:gd name="connsiteY67" fmla="*/ 1124262 h 1258152"/>
                  <a:gd name="connsiteX68" fmla="*/ 259709 w 737430"/>
                  <a:gd name="connsiteY68" fmla="*/ 1242039 h 1258152"/>
                  <a:gd name="connsiteX69" fmla="*/ 368349 w 737430"/>
                  <a:gd name="connsiteY69" fmla="*/ 1251008 h 1258152"/>
                  <a:gd name="connsiteX70" fmla="*/ 504386 w 737430"/>
                  <a:gd name="connsiteY70" fmla="*/ 1231418 h 125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37430" h="1258152">
                    <a:moveTo>
                      <a:pt x="293718" y="33581"/>
                    </a:moveTo>
                    <a:cubicBezTo>
                      <a:pt x="286397" y="42550"/>
                      <a:pt x="293246" y="36650"/>
                      <a:pt x="280965" y="46091"/>
                    </a:cubicBezTo>
                    <a:lnTo>
                      <a:pt x="174686" y="113594"/>
                    </a:lnTo>
                    <a:cubicBezTo>
                      <a:pt x="154375" y="133185"/>
                      <a:pt x="90372" y="207297"/>
                      <a:pt x="112809" y="239633"/>
                    </a:cubicBezTo>
                    <a:cubicBezTo>
                      <a:pt x="133120" y="191719"/>
                      <a:pt x="128396" y="166228"/>
                      <a:pt x="195470" y="112414"/>
                    </a:cubicBezTo>
                    <a:cubicBezTo>
                      <a:pt x="211057" y="99905"/>
                      <a:pt x="224755" y="95656"/>
                      <a:pt x="237509" y="84327"/>
                    </a:cubicBezTo>
                    <a:cubicBezTo>
                      <a:pt x="249554" y="92352"/>
                      <a:pt x="243885" y="78898"/>
                      <a:pt x="209640" y="121383"/>
                    </a:cubicBezTo>
                    <a:cubicBezTo>
                      <a:pt x="191691" y="143570"/>
                      <a:pt x="119185" y="219334"/>
                      <a:pt x="139969" y="249782"/>
                    </a:cubicBezTo>
                    <a:cubicBezTo>
                      <a:pt x="155556" y="213670"/>
                      <a:pt x="139260" y="229248"/>
                      <a:pt x="176812" y="175906"/>
                    </a:cubicBezTo>
                    <a:cubicBezTo>
                      <a:pt x="194525" y="150415"/>
                      <a:pt x="235383" y="106750"/>
                      <a:pt x="260890" y="91172"/>
                    </a:cubicBezTo>
                    <a:cubicBezTo>
                      <a:pt x="274588" y="82675"/>
                      <a:pt x="289939" y="82439"/>
                      <a:pt x="296552" y="70165"/>
                    </a:cubicBezTo>
                    <a:cubicBezTo>
                      <a:pt x="308125" y="48451"/>
                      <a:pt x="276478" y="64029"/>
                      <a:pt x="316391" y="43258"/>
                    </a:cubicBezTo>
                    <a:cubicBezTo>
                      <a:pt x="327255" y="37358"/>
                      <a:pt x="349455" y="27445"/>
                      <a:pt x="360556" y="26264"/>
                    </a:cubicBezTo>
                    <a:cubicBezTo>
                      <a:pt x="396218" y="22724"/>
                      <a:pt x="357249" y="33581"/>
                      <a:pt x="395746" y="39246"/>
                    </a:cubicBezTo>
                    <a:cubicBezTo>
                      <a:pt x="409680" y="41370"/>
                      <a:pt x="435659" y="39246"/>
                      <a:pt x="454081" y="41606"/>
                    </a:cubicBezTo>
                    <a:cubicBezTo>
                      <a:pt x="469668" y="43494"/>
                      <a:pt x="533671" y="56948"/>
                      <a:pt x="545952" y="63557"/>
                    </a:cubicBezTo>
                    <a:cubicBezTo>
                      <a:pt x="574293" y="78898"/>
                      <a:pt x="545952" y="77954"/>
                      <a:pt x="570514" y="94004"/>
                    </a:cubicBezTo>
                    <a:cubicBezTo>
                      <a:pt x="600509" y="113358"/>
                      <a:pt x="631920" y="122091"/>
                      <a:pt x="665457" y="179210"/>
                    </a:cubicBezTo>
                    <a:cubicBezTo>
                      <a:pt x="740560" y="307373"/>
                      <a:pt x="719540" y="408156"/>
                      <a:pt x="682933" y="555437"/>
                    </a:cubicBezTo>
                    <a:cubicBezTo>
                      <a:pt x="670652" y="605239"/>
                      <a:pt x="640658" y="680059"/>
                      <a:pt x="616805" y="718060"/>
                    </a:cubicBezTo>
                    <a:cubicBezTo>
                      <a:pt x="575946" y="783439"/>
                      <a:pt x="528003" y="791228"/>
                      <a:pt x="477462" y="926943"/>
                    </a:cubicBezTo>
                    <a:cubicBezTo>
                      <a:pt x="464000" y="963056"/>
                      <a:pt x="456206" y="976273"/>
                      <a:pt x="416765" y="981466"/>
                    </a:cubicBezTo>
                    <a:cubicBezTo>
                      <a:pt x="384881" y="985714"/>
                      <a:pt x="344260" y="976745"/>
                      <a:pt x="314029" y="970608"/>
                    </a:cubicBezTo>
                    <a:cubicBezTo>
                      <a:pt x="258764" y="959751"/>
                      <a:pt x="281201" y="953142"/>
                      <a:pt x="261599" y="908297"/>
                    </a:cubicBezTo>
                    <a:cubicBezTo>
                      <a:pt x="250498" y="883042"/>
                      <a:pt x="243885" y="850943"/>
                      <a:pt x="229479" y="826396"/>
                    </a:cubicBezTo>
                    <a:cubicBezTo>
                      <a:pt x="214127" y="799961"/>
                      <a:pt x="110683" y="691388"/>
                      <a:pt x="74312" y="633562"/>
                    </a:cubicBezTo>
                    <a:cubicBezTo>
                      <a:pt x="11490" y="533014"/>
                      <a:pt x="-4334" y="379125"/>
                      <a:pt x="53529" y="259459"/>
                    </a:cubicBezTo>
                    <a:cubicBezTo>
                      <a:pt x="116588" y="128936"/>
                      <a:pt x="152014" y="120203"/>
                      <a:pt x="244830" y="52935"/>
                    </a:cubicBezTo>
                    <a:cubicBezTo>
                      <a:pt x="262071" y="40426"/>
                      <a:pt x="269628" y="36414"/>
                      <a:pt x="293718" y="33581"/>
                    </a:cubicBezTo>
                    <a:close/>
                    <a:moveTo>
                      <a:pt x="504386" y="1231418"/>
                    </a:moveTo>
                    <a:cubicBezTo>
                      <a:pt x="481949" y="1232126"/>
                      <a:pt x="468487" y="1240151"/>
                      <a:pt x="457387" y="1239915"/>
                    </a:cubicBezTo>
                    <a:lnTo>
                      <a:pt x="302220" y="1227170"/>
                    </a:lnTo>
                    <a:cubicBezTo>
                      <a:pt x="325129" y="1209704"/>
                      <a:pt x="329381" y="1235903"/>
                      <a:pt x="349928" y="1220561"/>
                    </a:cubicBezTo>
                    <a:cubicBezTo>
                      <a:pt x="285924" y="1187753"/>
                      <a:pt x="295608" y="1236139"/>
                      <a:pt x="253805" y="1203803"/>
                    </a:cubicBezTo>
                    <a:cubicBezTo>
                      <a:pt x="232313" y="1187045"/>
                      <a:pt x="245539" y="1194362"/>
                      <a:pt x="249317" y="1179492"/>
                    </a:cubicBezTo>
                    <a:cubicBezTo>
                      <a:pt x="256403" y="1151877"/>
                      <a:pt x="250262" y="1119069"/>
                      <a:pt x="252152" y="1089802"/>
                    </a:cubicBezTo>
                    <a:cubicBezTo>
                      <a:pt x="254041" y="1060299"/>
                      <a:pt x="266322" y="1040236"/>
                      <a:pt x="272699" y="1022298"/>
                    </a:cubicBezTo>
                    <a:cubicBezTo>
                      <a:pt x="296788" y="1025131"/>
                      <a:pt x="353470" y="1024187"/>
                      <a:pt x="378741" y="1022770"/>
                    </a:cubicBezTo>
                    <a:cubicBezTo>
                      <a:pt x="440855" y="1019230"/>
                      <a:pt x="432353" y="1009553"/>
                      <a:pt x="441563" y="1006012"/>
                    </a:cubicBezTo>
                    <a:cubicBezTo>
                      <a:pt x="461402" y="998460"/>
                      <a:pt x="442980" y="1002000"/>
                      <a:pt x="455970" y="1007429"/>
                    </a:cubicBezTo>
                    <a:cubicBezTo>
                      <a:pt x="449593" y="1026547"/>
                      <a:pt x="468960" y="1013801"/>
                      <a:pt x="438257" y="1024423"/>
                    </a:cubicBezTo>
                    <a:cubicBezTo>
                      <a:pt x="432353" y="1026547"/>
                      <a:pt x="420071" y="1028435"/>
                      <a:pt x="416056" y="1029143"/>
                    </a:cubicBezTo>
                    <a:cubicBezTo>
                      <a:pt x="397635" y="1031975"/>
                      <a:pt x="380867" y="1033628"/>
                      <a:pt x="363153" y="1035044"/>
                    </a:cubicBezTo>
                    <a:cubicBezTo>
                      <a:pt x="278603" y="1041653"/>
                      <a:pt x="278839" y="1023242"/>
                      <a:pt x="272935" y="1045193"/>
                    </a:cubicBezTo>
                    <a:cubicBezTo>
                      <a:pt x="301984" y="1063603"/>
                      <a:pt x="440855" y="1031739"/>
                      <a:pt x="489271" y="1033864"/>
                    </a:cubicBezTo>
                    <a:cubicBezTo>
                      <a:pt x="494703" y="1046845"/>
                      <a:pt x="495175" y="1045901"/>
                      <a:pt x="499426" y="1057466"/>
                    </a:cubicBezTo>
                    <a:cubicBezTo>
                      <a:pt x="457387" y="1087914"/>
                      <a:pt x="297261" y="1077057"/>
                      <a:pt x="273407" y="1103020"/>
                    </a:cubicBezTo>
                    <a:lnTo>
                      <a:pt x="498954" y="1082249"/>
                    </a:lnTo>
                    <a:cubicBezTo>
                      <a:pt x="501552" y="1086026"/>
                      <a:pt x="502732" y="1086734"/>
                      <a:pt x="506039" y="1094523"/>
                    </a:cubicBezTo>
                    <a:cubicBezTo>
                      <a:pt x="517375" y="1122610"/>
                      <a:pt x="506275" y="1198138"/>
                      <a:pt x="516431" y="1232598"/>
                    </a:cubicBezTo>
                    <a:cubicBezTo>
                      <a:pt x="532254" y="1212772"/>
                      <a:pt x="549731" y="1102075"/>
                      <a:pt x="514777" y="1024895"/>
                    </a:cubicBezTo>
                    <a:cubicBezTo>
                      <a:pt x="496828" y="985006"/>
                      <a:pt x="502260" y="1005304"/>
                      <a:pt x="470613" y="988310"/>
                    </a:cubicBezTo>
                    <a:cubicBezTo>
                      <a:pt x="478406" y="968012"/>
                      <a:pt x="496828" y="948658"/>
                      <a:pt x="507220" y="920335"/>
                    </a:cubicBezTo>
                    <a:cubicBezTo>
                      <a:pt x="536978" y="840558"/>
                      <a:pt x="582796" y="820023"/>
                      <a:pt x="605468" y="783439"/>
                    </a:cubicBezTo>
                    <a:cubicBezTo>
                      <a:pt x="617986" y="763141"/>
                      <a:pt x="607830" y="766917"/>
                      <a:pt x="621528" y="745439"/>
                    </a:cubicBezTo>
                    <a:cubicBezTo>
                      <a:pt x="625307" y="739774"/>
                      <a:pt x="626015" y="739774"/>
                      <a:pt x="630975" y="732929"/>
                    </a:cubicBezTo>
                    <a:cubicBezTo>
                      <a:pt x="657663" y="697053"/>
                      <a:pt x="684350" y="631910"/>
                      <a:pt x="696632" y="592257"/>
                    </a:cubicBezTo>
                    <a:cubicBezTo>
                      <a:pt x="728279" y="487461"/>
                      <a:pt x="757328" y="360243"/>
                      <a:pt x="719540" y="254739"/>
                    </a:cubicBezTo>
                    <a:cubicBezTo>
                      <a:pt x="686712" y="163396"/>
                      <a:pt x="683642" y="175906"/>
                      <a:pt x="644673" y="123271"/>
                    </a:cubicBezTo>
                    <a:cubicBezTo>
                      <a:pt x="612790" y="80315"/>
                      <a:pt x="528948" y="25792"/>
                      <a:pt x="484311" y="27209"/>
                    </a:cubicBezTo>
                    <a:cubicBezTo>
                      <a:pt x="442744" y="28625"/>
                      <a:pt x="420308" y="-1587"/>
                      <a:pt x="374726" y="65"/>
                    </a:cubicBezTo>
                    <a:cubicBezTo>
                      <a:pt x="353706" y="1010"/>
                      <a:pt x="273407" y="19420"/>
                      <a:pt x="251679" y="33345"/>
                    </a:cubicBezTo>
                    <a:cubicBezTo>
                      <a:pt x="137843" y="105569"/>
                      <a:pt x="100291" y="129172"/>
                      <a:pt x="28967" y="272205"/>
                    </a:cubicBezTo>
                    <a:cubicBezTo>
                      <a:pt x="-13545" y="357646"/>
                      <a:pt x="-8113" y="526406"/>
                      <a:pt x="37705" y="611139"/>
                    </a:cubicBezTo>
                    <a:cubicBezTo>
                      <a:pt x="122020" y="766445"/>
                      <a:pt x="200193" y="769513"/>
                      <a:pt x="236328" y="923403"/>
                    </a:cubicBezTo>
                    <a:cubicBezTo>
                      <a:pt x="244122" y="956683"/>
                      <a:pt x="250734" y="973441"/>
                      <a:pt x="260181" y="997515"/>
                    </a:cubicBezTo>
                    <a:cubicBezTo>
                      <a:pt x="237509" y="1015926"/>
                      <a:pt x="242468" y="1022062"/>
                      <a:pt x="233966" y="1058646"/>
                    </a:cubicBezTo>
                    <a:cubicBezTo>
                      <a:pt x="228770" y="1080125"/>
                      <a:pt x="221921" y="1103728"/>
                      <a:pt x="217906" y="1124262"/>
                    </a:cubicBezTo>
                    <a:cubicBezTo>
                      <a:pt x="203027" y="1200263"/>
                      <a:pt x="245775" y="1192946"/>
                      <a:pt x="259709" y="1242039"/>
                    </a:cubicBezTo>
                    <a:cubicBezTo>
                      <a:pt x="305763" y="1236611"/>
                      <a:pt x="327727" y="1247940"/>
                      <a:pt x="368349" y="1251008"/>
                    </a:cubicBezTo>
                    <a:cubicBezTo>
                      <a:pt x="437785" y="1255965"/>
                      <a:pt x="492813" y="1271543"/>
                      <a:pt x="504386" y="123141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2" name="Forma libre 51">
                <a:extLst>
                  <a:ext uri="{FF2B5EF4-FFF2-40B4-BE49-F238E27FC236}">
                    <a16:creationId xmlns:a16="http://schemas.microsoft.com/office/drawing/2014/main" id="{6C30D138-E931-B647-91C2-90AABFACEA07}"/>
                  </a:ext>
                </a:extLst>
              </p:cNvPr>
              <p:cNvSpPr/>
              <p:nvPr/>
            </p:nvSpPr>
            <p:spPr>
              <a:xfrm>
                <a:off x="8286043" y="2333598"/>
                <a:ext cx="279899" cy="686366"/>
              </a:xfrm>
              <a:custGeom>
                <a:avLst/>
                <a:gdLst>
                  <a:gd name="connsiteX0" fmla="*/ 196261 w 279899"/>
                  <a:gd name="connsiteY0" fmla="*/ 108336 h 686366"/>
                  <a:gd name="connsiteX1" fmla="*/ 200512 w 279899"/>
                  <a:gd name="connsiteY1" fmla="*/ 238623 h 686366"/>
                  <a:gd name="connsiteX2" fmla="*/ 167211 w 279899"/>
                  <a:gd name="connsiteY2" fmla="*/ 341767 h 686366"/>
                  <a:gd name="connsiteX3" fmla="*/ 146428 w 279899"/>
                  <a:gd name="connsiteY3" fmla="*/ 87094 h 686366"/>
                  <a:gd name="connsiteX4" fmla="*/ 177367 w 279899"/>
                  <a:gd name="connsiteY4" fmla="*/ 92523 h 686366"/>
                  <a:gd name="connsiteX5" fmla="*/ 196261 w 279899"/>
                  <a:gd name="connsiteY5" fmla="*/ 108336 h 686366"/>
                  <a:gd name="connsiteX6" fmla="*/ 118559 w 279899"/>
                  <a:gd name="connsiteY6" fmla="*/ 96299 h 686366"/>
                  <a:gd name="connsiteX7" fmla="*/ 137217 w 279899"/>
                  <a:gd name="connsiteY7" fmla="*/ 339171 h 686366"/>
                  <a:gd name="connsiteX8" fmla="*/ 55029 w 279899"/>
                  <a:gd name="connsiteY8" fmla="*/ 307779 h 686366"/>
                  <a:gd name="connsiteX9" fmla="*/ 118559 w 279899"/>
                  <a:gd name="connsiteY9" fmla="*/ 96299 h 686366"/>
                  <a:gd name="connsiteX10" fmla="*/ 232868 w 279899"/>
                  <a:gd name="connsiteY10" fmla="*/ 382600 h 686366"/>
                  <a:gd name="connsiteX11" fmla="*/ 250817 w 279899"/>
                  <a:gd name="connsiteY11" fmla="*/ 412339 h 686366"/>
                  <a:gd name="connsiteX12" fmla="*/ 220587 w 279899"/>
                  <a:gd name="connsiteY12" fmla="*/ 512415 h 686366"/>
                  <a:gd name="connsiteX13" fmla="*/ 232868 w 279899"/>
                  <a:gd name="connsiteY13" fmla="*/ 382600 h 686366"/>
                  <a:gd name="connsiteX14" fmla="*/ 178312 w 279899"/>
                  <a:gd name="connsiteY14" fmla="*/ 545458 h 686366"/>
                  <a:gd name="connsiteX15" fmla="*/ 164141 w 279899"/>
                  <a:gd name="connsiteY15" fmla="*/ 528936 h 686366"/>
                  <a:gd name="connsiteX16" fmla="*/ 165794 w 279899"/>
                  <a:gd name="connsiteY16" fmla="*/ 467097 h 686366"/>
                  <a:gd name="connsiteX17" fmla="*/ 166739 w 279899"/>
                  <a:gd name="connsiteY17" fmla="*/ 369382 h 686366"/>
                  <a:gd name="connsiteX18" fmla="*/ 199331 w 279899"/>
                  <a:gd name="connsiteY18" fmla="*/ 370090 h 686366"/>
                  <a:gd name="connsiteX19" fmla="*/ 196733 w 279899"/>
                  <a:gd name="connsiteY19" fmla="*/ 467333 h 686366"/>
                  <a:gd name="connsiteX20" fmla="*/ 178312 w 279899"/>
                  <a:gd name="connsiteY20" fmla="*/ 545458 h 686366"/>
                  <a:gd name="connsiteX21" fmla="*/ 221768 w 279899"/>
                  <a:gd name="connsiteY21" fmla="*/ 342239 h 686366"/>
                  <a:gd name="connsiteX22" fmla="*/ 224602 w 279899"/>
                  <a:gd name="connsiteY22" fmla="*/ 228946 h 686366"/>
                  <a:gd name="connsiteX23" fmla="*/ 221059 w 279899"/>
                  <a:gd name="connsiteY23" fmla="*/ 113765 h 686366"/>
                  <a:gd name="connsiteX24" fmla="*/ 230034 w 279899"/>
                  <a:gd name="connsiteY24" fmla="*/ 112349 h 686366"/>
                  <a:gd name="connsiteX25" fmla="*/ 233340 w 279899"/>
                  <a:gd name="connsiteY25" fmla="*/ 111641 h 686366"/>
                  <a:gd name="connsiteX26" fmla="*/ 243968 w 279899"/>
                  <a:gd name="connsiteY26" fmla="*/ 108336 h 686366"/>
                  <a:gd name="connsiteX27" fmla="*/ 215627 w 279899"/>
                  <a:gd name="connsiteY27" fmla="*/ 67268 h 686366"/>
                  <a:gd name="connsiteX28" fmla="*/ 213029 w 279899"/>
                  <a:gd name="connsiteY28" fmla="*/ 0 h 686366"/>
                  <a:gd name="connsiteX29" fmla="*/ 194371 w 279899"/>
                  <a:gd name="connsiteY29" fmla="*/ 0 h 686366"/>
                  <a:gd name="connsiteX30" fmla="*/ 190593 w 279899"/>
                  <a:gd name="connsiteY30" fmla="*/ 60659 h 686366"/>
                  <a:gd name="connsiteX31" fmla="*/ 140051 w 279899"/>
                  <a:gd name="connsiteY31" fmla="*/ 61131 h 686366"/>
                  <a:gd name="connsiteX32" fmla="*/ 124464 w 279899"/>
                  <a:gd name="connsiteY32" fmla="*/ 12981 h 686366"/>
                  <a:gd name="connsiteX33" fmla="*/ 114545 w 279899"/>
                  <a:gd name="connsiteY33" fmla="*/ 71044 h 686366"/>
                  <a:gd name="connsiteX34" fmla="*/ 136745 w 279899"/>
                  <a:gd name="connsiteY34" fmla="*/ 366786 h 686366"/>
                  <a:gd name="connsiteX35" fmla="*/ 137217 w 279899"/>
                  <a:gd name="connsiteY35" fmla="*/ 550651 h 686366"/>
                  <a:gd name="connsiteX36" fmla="*/ 56209 w 279899"/>
                  <a:gd name="connsiteY36" fmla="*/ 534837 h 686366"/>
                  <a:gd name="connsiteX37" fmla="*/ 0 w 279899"/>
                  <a:gd name="connsiteY37" fmla="*/ 537669 h 686366"/>
                  <a:gd name="connsiteX38" fmla="*/ 31884 w 279899"/>
                  <a:gd name="connsiteY38" fmla="*/ 548055 h 686366"/>
                  <a:gd name="connsiteX39" fmla="*/ 57863 w 279899"/>
                  <a:gd name="connsiteY39" fmla="*/ 565521 h 686366"/>
                  <a:gd name="connsiteX40" fmla="*/ 134619 w 279899"/>
                  <a:gd name="connsiteY40" fmla="*/ 575434 h 686366"/>
                  <a:gd name="connsiteX41" fmla="*/ 145720 w 279899"/>
                  <a:gd name="connsiteY41" fmla="*/ 634205 h 686366"/>
                  <a:gd name="connsiteX42" fmla="*/ 183744 w 279899"/>
                  <a:gd name="connsiteY42" fmla="*/ 569769 h 686366"/>
                  <a:gd name="connsiteX43" fmla="*/ 191774 w 279899"/>
                  <a:gd name="connsiteY43" fmla="*/ 635857 h 686366"/>
                  <a:gd name="connsiteX44" fmla="*/ 202874 w 279899"/>
                  <a:gd name="connsiteY44" fmla="*/ 686366 h 686366"/>
                  <a:gd name="connsiteX45" fmla="*/ 214919 w 279899"/>
                  <a:gd name="connsiteY45" fmla="*/ 640813 h 686366"/>
                  <a:gd name="connsiteX46" fmla="*/ 257194 w 279899"/>
                  <a:gd name="connsiteY46" fmla="*/ 508402 h 686366"/>
                  <a:gd name="connsiteX47" fmla="*/ 279158 w 279899"/>
                  <a:gd name="connsiteY47" fmla="*/ 409035 h 686366"/>
                  <a:gd name="connsiteX48" fmla="*/ 221768 w 279899"/>
                  <a:gd name="connsiteY48" fmla="*/ 342239 h 68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9899" h="686366">
                    <a:moveTo>
                      <a:pt x="196261" y="108336"/>
                    </a:moveTo>
                    <a:cubicBezTo>
                      <a:pt x="195552" y="157194"/>
                      <a:pt x="200276" y="194014"/>
                      <a:pt x="200512" y="238623"/>
                    </a:cubicBezTo>
                    <a:cubicBezTo>
                      <a:pt x="200984" y="353568"/>
                      <a:pt x="206652" y="340587"/>
                      <a:pt x="167211" y="341767"/>
                    </a:cubicBezTo>
                    <a:lnTo>
                      <a:pt x="146428" y="87094"/>
                    </a:lnTo>
                    <a:cubicBezTo>
                      <a:pt x="168865" y="84734"/>
                      <a:pt x="162724" y="84262"/>
                      <a:pt x="177367" y="92523"/>
                    </a:cubicBezTo>
                    <a:lnTo>
                      <a:pt x="196261" y="108336"/>
                    </a:lnTo>
                    <a:close/>
                    <a:moveTo>
                      <a:pt x="118559" y="96299"/>
                    </a:moveTo>
                    <a:cubicBezTo>
                      <a:pt x="132730" y="124386"/>
                      <a:pt x="137217" y="293146"/>
                      <a:pt x="137217" y="339171"/>
                    </a:cubicBezTo>
                    <a:cubicBezTo>
                      <a:pt x="108168" y="338463"/>
                      <a:pt x="69671" y="324301"/>
                      <a:pt x="55029" y="307779"/>
                    </a:cubicBezTo>
                    <a:cubicBezTo>
                      <a:pt x="945" y="246648"/>
                      <a:pt x="38969" y="109044"/>
                      <a:pt x="118559" y="96299"/>
                    </a:cubicBezTo>
                    <a:close/>
                    <a:moveTo>
                      <a:pt x="232868" y="382600"/>
                    </a:moveTo>
                    <a:cubicBezTo>
                      <a:pt x="247511" y="391805"/>
                      <a:pt x="248455" y="388028"/>
                      <a:pt x="250817" y="412339"/>
                    </a:cubicBezTo>
                    <a:cubicBezTo>
                      <a:pt x="253887" y="443259"/>
                      <a:pt x="246566" y="492116"/>
                      <a:pt x="220587" y="512415"/>
                    </a:cubicBezTo>
                    <a:cubicBezTo>
                      <a:pt x="219642" y="491408"/>
                      <a:pt x="221295" y="399122"/>
                      <a:pt x="232868" y="382600"/>
                    </a:cubicBezTo>
                    <a:close/>
                    <a:moveTo>
                      <a:pt x="178312" y="545458"/>
                    </a:moveTo>
                    <a:cubicBezTo>
                      <a:pt x="159890" y="538850"/>
                      <a:pt x="170045" y="548055"/>
                      <a:pt x="164141" y="528936"/>
                    </a:cubicBezTo>
                    <a:lnTo>
                      <a:pt x="165794" y="467097"/>
                    </a:lnTo>
                    <a:cubicBezTo>
                      <a:pt x="167920" y="434526"/>
                      <a:pt x="163905" y="401482"/>
                      <a:pt x="166739" y="369382"/>
                    </a:cubicBezTo>
                    <a:lnTo>
                      <a:pt x="199331" y="370090"/>
                    </a:lnTo>
                    <a:cubicBezTo>
                      <a:pt x="202165" y="401954"/>
                      <a:pt x="197678" y="433582"/>
                      <a:pt x="196733" y="467333"/>
                    </a:cubicBezTo>
                    <a:cubicBezTo>
                      <a:pt x="194608" y="529881"/>
                      <a:pt x="196261" y="536253"/>
                      <a:pt x="178312" y="545458"/>
                    </a:cubicBezTo>
                    <a:close/>
                    <a:moveTo>
                      <a:pt x="221768" y="342239"/>
                    </a:moveTo>
                    <a:cubicBezTo>
                      <a:pt x="221768" y="303059"/>
                      <a:pt x="227200" y="270251"/>
                      <a:pt x="224602" y="228946"/>
                    </a:cubicBezTo>
                    <a:cubicBezTo>
                      <a:pt x="222240" y="191890"/>
                      <a:pt x="217517" y="154834"/>
                      <a:pt x="221059" y="113765"/>
                    </a:cubicBezTo>
                    <a:cubicBezTo>
                      <a:pt x="248692" y="101964"/>
                      <a:pt x="194608" y="120374"/>
                      <a:pt x="230034" y="112349"/>
                    </a:cubicBezTo>
                    <a:cubicBezTo>
                      <a:pt x="230742" y="112349"/>
                      <a:pt x="232395" y="111877"/>
                      <a:pt x="233340" y="111641"/>
                    </a:cubicBezTo>
                    <a:lnTo>
                      <a:pt x="243968" y="108336"/>
                    </a:lnTo>
                    <a:cubicBezTo>
                      <a:pt x="244440" y="78597"/>
                      <a:pt x="234285" y="76709"/>
                      <a:pt x="215627" y="67268"/>
                    </a:cubicBezTo>
                    <a:lnTo>
                      <a:pt x="213029" y="0"/>
                    </a:lnTo>
                    <a:lnTo>
                      <a:pt x="194371" y="0"/>
                    </a:lnTo>
                    <a:cubicBezTo>
                      <a:pt x="185633" y="20770"/>
                      <a:pt x="191301" y="34460"/>
                      <a:pt x="190593" y="60659"/>
                    </a:cubicBezTo>
                    <a:lnTo>
                      <a:pt x="140051" y="61131"/>
                    </a:lnTo>
                    <a:cubicBezTo>
                      <a:pt x="139579" y="44845"/>
                      <a:pt x="142649" y="10621"/>
                      <a:pt x="124464" y="12981"/>
                    </a:cubicBezTo>
                    <a:cubicBezTo>
                      <a:pt x="104153" y="15814"/>
                      <a:pt x="115253" y="48622"/>
                      <a:pt x="114545" y="71044"/>
                    </a:cubicBezTo>
                    <a:cubicBezTo>
                      <a:pt x="-22909" y="114945"/>
                      <a:pt x="-51250" y="360885"/>
                      <a:pt x="136745" y="366786"/>
                    </a:cubicBezTo>
                    <a:cubicBezTo>
                      <a:pt x="140288" y="431693"/>
                      <a:pt x="134383" y="487396"/>
                      <a:pt x="137217" y="550651"/>
                    </a:cubicBezTo>
                    <a:cubicBezTo>
                      <a:pt x="98248" y="552303"/>
                      <a:pt x="81244" y="555372"/>
                      <a:pt x="56209" y="534837"/>
                    </a:cubicBezTo>
                    <a:cubicBezTo>
                      <a:pt x="37788" y="519731"/>
                      <a:pt x="7085" y="498253"/>
                      <a:pt x="0" y="537669"/>
                    </a:cubicBezTo>
                    <a:cubicBezTo>
                      <a:pt x="13934" y="545694"/>
                      <a:pt x="12753" y="538378"/>
                      <a:pt x="31884" y="548055"/>
                    </a:cubicBezTo>
                    <a:cubicBezTo>
                      <a:pt x="42039" y="553011"/>
                      <a:pt x="45818" y="559384"/>
                      <a:pt x="57863" y="565521"/>
                    </a:cubicBezTo>
                    <a:cubicBezTo>
                      <a:pt x="79355" y="576378"/>
                      <a:pt x="107223" y="576614"/>
                      <a:pt x="134619" y="575434"/>
                    </a:cubicBezTo>
                    <a:cubicBezTo>
                      <a:pt x="136745" y="606353"/>
                      <a:pt x="131549" y="620043"/>
                      <a:pt x="145720" y="634205"/>
                    </a:cubicBezTo>
                    <a:cubicBezTo>
                      <a:pt x="185633" y="607297"/>
                      <a:pt x="135564" y="578266"/>
                      <a:pt x="183744" y="569769"/>
                    </a:cubicBezTo>
                    <a:cubicBezTo>
                      <a:pt x="196025" y="586291"/>
                      <a:pt x="192482" y="615322"/>
                      <a:pt x="191774" y="635857"/>
                    </a:cubicBezTo>
                    <a:cubicBezTo>
                      <a:pt x="190829" y="661584"/>
                      <a:pt x="184216" y="678814"/>
                      <a:pt x="202874" y="686366"/>
                    </a:cubicBezTo>
                    <a:cubicBezTo>
                      <a:pt x="212793" y="676925"/>
                      <a:pt x="213265" y="666776"/>
                      <a:pt x="214919" y="640813"/>
                    </a:cubicBezTo>
                    <a:cubicBezTo>
                      <a:pt x="223893" y="483147"/>
                      <a:pt x="222476" y="586999"/>
                      <a:pt x="257194" y="508402"/>
                    </a:cubicBezTo>
                    <a:cubicBezTo>
                      <a:pt x="270183" y="479371"/>
                      <a:pt x="283173" y="447271"/>
                      <a:pt x="279158" y="409035"/>
                    </a:cubicBezTo>
                    <a:cubicBezTo>
                      <a:pt x="274198" y="361829"/>
                      <a:pt x="256721" y="359705"/>
                      <a:pt x="221768" y="3422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3" name="Forma libre 52">
                <a:extLst>
                  <a:ext uri="{FF2B5EF4-FFF2-40B4-BE49-F238E27FC236}">
                    <a16:creationId xmlns:a16="http://schemas.microsoft.com/office/drawing/2014/main" id="{4378AA6F-85B7-8349-ADB6-22F0EF73B9D5}"/>
                  </a:ext>
                </a:extLst>
              </p:cNvPr>
              <p:cNvSpPr/>
              <p:nvPr/>
            </p:nvSpPr>
            <p:spPr>
              <a:xfrm>
                <a:off x="8119243" y="2536029"/>
                <a:ext cx="49051" cy="274343"/>
              </a:xfrm>
              <a:custGeom>
                <a:avLst/>
                <a:gdLst>
                  <a:gd name="connsiteX0" fmla="*/ 24151 w 49051"/>
                  <a:gd name="connsiteY0" fmla="*/ 274344 h 274343"/>
                  <a:gd name="connsiteX1" fmla="*/ 22970 w 49051"/>
                  <a:gd name="connsiteY1" fmla="*/ 46105 h 274343"/>
                  <a:gd name="connsiteX2" fmla="*/ 39266 w 49051"/>
                  <a:gd name="connsiteY2" fmla="*/ 552 h 274343"/>
                  <a:gd name="connsiteX3" fmla="*/ 24151 w 49051"/>
                  <a:gd name="connsiteY3" fmla="*/ 274344 h 274343"/>
                </a:gdLst>
                <a:ahLst/>
                <a:cxnLst>
                  <a:cxn ang="0">
                    <a:pos x="connsiteX0" y="connsiteY0"/>
                  </a:cxn>
                  <a:cxn ang="0">
                    <a:pos x="connsiteX1" y="connsiteY1"/>
                  </a:cxn>
                  <a:cxn ang="0">
                    <a:pos x="connsiteX2" y="connsiteY2"/>
                  </a:cxn>
                  <a:cxn ang="0">
                    <a:pos x="connsiteX3" y="connsiteY3"/>
                  </a:cxn>
                </a:cxnLst>
                <a:rect l="l" t="t" r="r" b="b"/>
                <a:pathLst>
                  <a:path w="49051" h="274343">
                    <a:moveTo>
                      <a:pt x="24151" y="274344"/>
                    </a:moveTo>
                    <a:cubicBezTo>
                      <a:pt x="30292" y="255697"/>
                      <a:pt x="-3481" y="96615"/>
                      <a:pt x="22970" y="46105"/>
                    </a:cubicBezTo>
                    <a:cubicBezTo>
                      <a:pt x="28402" y="36192"/>
                      <a:pt x="66662" y="7397"/>
                      <a:pt x="39266" y="552"/>
                    </a:cubicBezTo>
                    <a:cubicBezTo>
                      <a:pt x="-17416" y="-13137"/>
                      <a:pt x="-3718" y="231859"/>
                      <a:pt x="24151" y="27434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4" name="Forma libre 53">
                <a:extLst>
                  <a:ext uri="{FF2B5EF4-FFF2-40B4-BE49-F238E27FC236}">
                    <a16:creationId xmlns:a16="http://schemas.microsoft.com/office/drawing/2014/main" id="{17FA5AD1-1043-D94D-A718-5D39D2F4904D}"/>
                  </a:ext>
                </a:extLst>
              </p:cNvPr>
              <p:cNvSpPr/>
              <p:nvPr/>
            </p:nvSpPr>
            <p:spPr>
              <a:xfrm>
                <a:off x="8372247" y="3361492"/>
                <a:ext cx="162015" cy="43166"/>
              </a:xfrm>
              <a:custGeom>
                <a:avLst/>
                <a:gdLst>
                  <a:gd name="connsiteX0" fmla="*/ 162016 w 162015"/>
                  <a:gd name="connsiteY0" fmla="*/ 240 h 43166"/>
                  <a:gd name="connsiteX1" fmla="*/ 91872 w 162015"/>
                  <a:gd name="connsiteY1" fmla="*/ 26911 h 43166"/>
                  <a:gd name="connsiteX2" fmla="*/ 21256 w 162015"/>
                  <a:gd name="connsiteY2" fmla="*/ 32340 h 43166"/>
                  <a:gd name="connsiteX3" fmla="*/ 11100 w 162015"/>
                  <a:gd name="connsiteY3" fmla="*/ 33048 h 43166"/>
                  <a:gd name="connsiteX4" fmla="*/ 0 w 162015"/>
                  <a:gd name="connsiteY4" fmla="*/ 37060 h 43166"/>
                  <a:gd name="connsiteX5" fmla="*/ 162016 w 162015"/>
                  <a:gd name="connsiteY5" fmla="*/ 240 h 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015" h="43166">
                    <a:moveTo>
                      <a:pt x="162016" y="240"/>
                    </a:moveTo>
                    <a:cubicBezTo>
                      <a:pt x="114308" y="-2356"/>
                      <a:pt x="170045" y="16762"/>
                      <a:pt x="91872" y="26911"/>
                    </a:cubicBezTo>
                    <a:lnTo>
                      <a:pt x="21256" y="32340"/>
                    </a:lnTo>
                    <a:cubicBezTo>
                      <a:pt x="19130" y="32576"/>
                      <a:pt x="12753" y="32812"/>
                      <a:pt x="11100" y="33048"/>
                    </a:cubicBezTo>
                    <a:cubicBezTo>
                      <a:pt x="-8266" y="36352"/>
                      <a:pt x="8266" y="32812"/>
                      <a:pt x="0" y="37060"/>
                    </a:cubicBezTo>
                    <a:cubicBezTo>
                      <a:pt x="9211" y="42961"/>
                      <a:pt x="160835" y="57594"/>
                      <a:pt x="162016" y="24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5" name="Forma libre 54">
                <a:extLst>
                  <a:ext uri="{FF2B5EF4-FFF2-40B4-BE49-F238E27FC236}">
                    <a16:creationId xmlns:a16="http://schemas.microsoft.com/office/drawing/2014/main" id="{4A334AF0-7235-FF42-A696-0C1495692CCB}"/>
                  </a:ext>
                </a:extLst>
              </p:cNvPr>
              <p:cNvSpPr/>
              <p:nvPr/>
            </p:nvSpPr>
            <p:spPr>
              <a:xfrm>
                <a:off x="8716869" y="2515188"/>
                <a:ext cx="25613" cy="109903"/>
              </a:xfrm>
              <a:custGeom>
                <a:avLst/>
                <a:gdLst>
                  <a:gd name="connsiteX0" fmla="*/ 14363 w 25613"/>
                  <a:gd name="connsiteY0" fmla="*/ 109904 h 109903"/>
                  <a:gd name="connsiteX1" fmla="*/ 24991 w 25613"/>
                  <a:gd name="connsiteY1" fmla="*/ 51841 h 109903"/>
                  <a:gd name="connsiteX2" fmla="*/ 10348 w 25613"/>
                  <a:gd name="connsiteY2" fmla="*/ 387 h 109903"/>
                  <a:gd name="connsiteX3" fmla="*/ 10112 w 25613"/>
                  <a:gd name="connsiteY3" fmla="*/ 79220 h 109903"/>
                  <a:gd name="connsiteX4" fmla="*/ 9640 w 25613"/>
                  <a:gd name="connsiteY4" fmla="*/ 95506 h 109903"/>
                  <a:gd name="connsiteX5" fmla="*/ 14363 w 25613"/>
                  <a:gd name="connsiteY5" fmla="*/ 109904 h 10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13" h="109903">
                    <a:moveTo>
                      <a:pt x="14363" y="109904"/>
                    </a:moveTo>
                    <a:cubicBezTo>
                      <a:pt x="24283" y="96450"/>
                      <a:pt x="25227" y="74972"/>
                      <a:pt x="24991" y="51841"/>
                    </a:cubicBezTo>
                    <a:cubicBezTo>
                      <a:pt x="24755" y="35319"/>
                      <a:pt x="30659" y="-4333"/>
                      <a:pt x="10348" y="387"/>
                    </a:cubicBezTo>
                    <a:cubicBezTo>
                      <a:pt x="-12797" y="5580"/>
                      <a:pt x="10112" y="21158"/>
                      <a:pt x="10112" y="79220"/>
                    </a:cubicBezTo>
                    <a:cubicBezTo>
                      <a:pt x="10112" y="83233"/>
                      <a:pt x="9404" y="91730"/>
                      <a:pt x="9640" y="95506"/>
                    </a:cubicBezTo>
                    <a:cubicBezTo>
                      <a:pt x="11529" y="115097"/>
                      <a:pt x="8695" y="101171"/>
                      <a:pt x="14363" y="109904"/>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6" name="Forma libre 55">
                <a:extLst>
                  <a:ext uri="{FF2B5EF4-FFF2-40B4-BE49-F238E27FC236}">
                    <a16:creationId xmlns:a16="http://schemas.microsoft.com/office/drawing/2014/main" id="{0E7A6181-2E51-1749-B00F-790F225BA4CA}"/>
                  </a:ext>
                </a:extLst>
              </p:cNvPr>
              <p:cNvSpPr/>
              <p:nvPr/>
            </p:nvSpPr>
            <p:spPr>
              <a:xfrm>
                <a:off x="8383552" y="3115476"/>
                <a:ext cx="40181" cy="58690"/>
              </a:xfrm>
              <a:custGeom>
                <a:avLst/>
                <a:gdLst>
                  <a:gd name="connsiteX0" fmla="*/ 15619 w 40181"/>
                  <a:gd name="connsiteY0" fmla="*/ 552 h 58690"/>
                  <a:gd name="connsiteX1" fmla="*/ 8062 w 40181"/>
                  <a:gd name="connsiteY1" fmla="*/ 35720 h 58690"/>
                  <a:gd name="connsiteX2" fmla="*/ 40181 w 40181"/>
                  <a:gd name="connsiteY2" fmla="*/ 58614 h 58690"/>
                  <a:gd name="connsiteX3" fmla="*/ 15619 w 40181"/>
                  <a:gd name="connsiteY3" fmla="*/ 552 h 58690"/>
                </a:gdLst>
                <a:ahLst/>
                <a:cxnLst>
                  <a:cxn ang="0">
                    <a:pos x="connsiteX0" y="connsiteY0"/>
                  </a:cxn>
                  <a:cxn ang="0">
                    <a:pos x="connsiteX1" y="connsiteY1"/>
                  </a:cxn>
                  <a:cxn ang="0">
                    <a:pos x="connsiteX2" y="connsiteY2"/>
                  </a:cxn>
                  <a:cxn ang="0">
                    <a:pos x="connsiteX3" y="connsiteY3"/>
                  </a:cxn>
                </a:cxnLst>
                <a:rect l="l" t="t" r="r" b="b"/>
                <a:pathLst>
                  <a:path w="40181" h="58690">
                    <a:moveTo>
                      <a:pt x="15619" y="552"/>
                    </a:moveTo>
                    <a:cubicBezTo>
                      <a:pt x="15383" y="552"/>
                      <a:pt x="-13666" y="-7237"/>
                      <a:pt x="8062" y="35720"/>
                    </a:cubicBezTo>
                    <a:cubicBezTo>
                      <a:pt x="16091" y="51770"/>
                      <a:pt x="21524" y="59558"/>
                      <a:pt x="40181" y="58614"/>
                    </a:cubicBezTo>
                    <a:cubicBezTo>
                      <a:pt x="40181" y="57670"/>
                      <a:pt x="18453" y="5508"/>
                      <a:pt x="15619" y="55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7" name="Forma libre 56">
                <a:extLst>
                  <a:ext uri="{FF2B5EF4-FFF2-40B4-BE49-F238E27FC236}">
                    <a16:creationId xmlns:a16="http://schemas.microsoft.com/office/drawing/2014/main" id="{3CEA06F9-8CF1-2E4B-A324-8009C8F743CB}"/>
                  </a:ext>
                </a:extLst>
              </p:cNvPr>
              <p:cNvSpPr/>
              <p:nvPr/>
            </p:nvSpPr>
            <p:spPr>
              <a:xfrm>
                <a:off x="8700293" y="2642558"/>
                <a:ext cx="26064" cy="85441"/>
              </a:xfrm>
              <a:custGeom>
                <a:avLst/>
                <a:gdLst>
                  <a:gd name="connsiteX0" fmla="*/ 19839 w 26064"/>
                  <a:gd name="connsiteY0" fmla="*/ 0 h 85441"/>
                  <a:gd name="connsiteX1" fmla="*/ 5668 w 26064"/>
                  <a:gd name="connsiteY1" fmla="*/ 45789 h 85441"/>
                  <a:gd name="connsiteX2" fmla="*/ 0 w 26064"/>
                  <a:gd name="connsiteY2" fmla="*/ 85442 h 85441"/>
                  <a:gd name="connsiteX3" fmla="*/ 17241 w 26064"/>
                  <a:gd name="connsiteY3" fmla="*/ 47441 h 85441"/>
                  <a:gd name="connsiteX4" fmla="*/ 19839 w 26064"/>
                  <a:gd name="connsiteY4" fmla="*/ 0 h 8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4" h="85441">
                    <a:moveTo>
                      <a:pt x="19839" y="0"/>
                    </a:moveTo>
                    <a:cubicBezTo>
                      <a:pt x="6849" y="10149"/>
                      <a:pt x="7085" y="30684"/>
                      <a:pt x="5668" y="45789"/>
                    </a:cubicBezTo>
                    <a:lnTo>
                      <a:pt x="0" y="85442"/>
                    </a:lnTo>
                    <a:cubicBezTo>
                      <a:pt x="23854" y="81193"/>
                      <a:pt x="8502" y="75529"/>
                      <a:pt x="17241" y="47441"/>
                    </a:cubicBezTo>
                    <a:cubicBezTo>
                      <a:pt x="22673" y="29975"/>
                      <a:pt x="32592" y="19118"/>
                      <a:pt x="1983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8" name="Forma libre 57">
                <a:extLst>
                  <a:ext uri="{FF2B5EF4-FFF2-40B4-BE49-F238E27FC236}">
                    <a16:creationId xmlns:a16="http://schemas.microsoft.com/office/drawing/2014/main" id="{AC6D588E-0A9C-244A-A38C-F1F208753E69}"/>
                  </a:ext>
                </a:extLst>
              </p:cNvPr>
              <p:cNvSpPr/>
              <p:nvPr/>
            </p:nvSpPr>
            <p:spPr>
              <a:xfrm>
                <a:off x="8354152" y="3106823"/>
                <a:ext cx="20808" cy="56410"/>
              </a:xfrm>
              <a:custGeom>
                <a:avLst/>
                <a:gdLst>
                  <a:gd name="connsiteX0" fmla="*/ 17859 w 20808"/>
                  <a:gd name="connsiteY0" fmla="*/ 0 h 56410"/>
                  <a:gd name="connsiteX1" fmla="*/ 6995 w 20808"/>
                  <a:gd name="connsiteY1" fmla="*/ 56410 h 56410"/>
                  <a:gd name="connsiteX2" fmla="*/ 17859 w 20808"/>
                  <a:gd name="connsiteY2" fmla="*/ 0 h 56410"/>
                </a:gdLst>
                <a:ahLst/>
                <a:cxnLst>
                  <a:cxn ang="0">
                    <a:pos x="connsiteX0" y="connsiteY0"/>
                  </a:cxn>
                  <a:cxn ang="0">
                    <a:pos x="connsiteX1" y="connsiteY1"/>
                  </a:cxn>
                  <a:cxn ang="0">
                    <a:pos x="connsiteX2" y="connsiteY2"/>
                  </a:cxn>
                </a:cxnLst>
                <a:rect l="l" t="t" r="r" b="b"/>
                <a:pathLst>
                  <a:path w="20808" h="56410">
                    <a:moveTo>
                      <a:pt x="17859" y="0"/>
                    </a:moveTo>
                    <a:cubicBezTo>
                      <a:pt x="-3397" y="8025"/>
                      <a:pt x="-3869" y="40125"/>
                      <a:pt x="6995" y="56410"/>
                    </a:cubicBezTo>
                    <a:cubicBezTo>
                      <a:pt x="17859" y="44609"/>
                      <a:pt x="25180" y="15342"/>
                      <a:pt x="178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59" name="Forma libre 58">
                <a:extLst>
                  <a:ext uri="{FF2B5EF4-FFF2-40B4-BE49-F238E27FC236}">
                    <a16:creationId xmlns:a16="http://schemas.microsoft.com/office/drawing/2014/main" id="{F03EC580-07B3-7C43-9E68-EE5E87B4C7ED}"/>
                  </a:ext>
                </a:extLst>
              </p:cNvPr>
              <p:cNvSpPr/>
              <p:nvPr/>
            </p:nvSpPr>
            <p:spPr>
              <a:xfrm>
                <a:off x="8472149" y="3152997"/>
                <a:ext cx="38975" cy="31729"/>
              </a:xfrm>
              <a:custGeom>
                <a:avLst/>
                <a:gdLst>
                  <a:gd name="connsiteX0" fmla="*/ 0 w 38975"/>
                  <a:gd name="connsiteY0" fmla="*/ 2211 h 31729"/>
                  <a:gd name="connsiteX1" fmla="*/ 14170 w 38975"/>
                  <a:gd name="connsiteY1" fmla="*/ 22510 h 31729"/>
                  <a:gd name="connsiteX2" fmla="*/ 38969 w 38975"/>
                  <a:gd name="connsiteY2" fmla="*/ 31715 h 31729"/>
                  <a:gd name="connsiteX3" fmla="*/ 0 w 38975"/>
                  <a:gd name="connsiteY3" fmla="*/ 2211 h 31729"/>
                </a:gdLst>
                <a:ahLst/>
                <a:cxnLst>
                  <a:cxn ang="0">
                    <a:pos x="connsiteX0" y="connsiteY0"/>
                  </a:cxn>
                  <a:cxn ang="0">
                    <a:pos x="connsiteX1" y="connsiteY1"/>
                  </a:cxn>
                  <a:cxn ang="0">
                    <a:pos x="connsiteX2" y="connsiteY2"/>
                  </a:cxn>
                  <a:cxn ang="0">
                    <a:pos x="connsiteX3" y="connsiteY3"/>
                  </a:cxn>
                </a:cxnLst>
                <a:rect l="l" t="t" r="r" b="b"/>
                <a:pathLst>
                  <a:path w="38975" h="31729">
                    <a:moveTo>
                      <a:pt x="0" y="2211"/>
                    </a:moveTo>
                    <a:cubicBezTo>
                      <a:pt x="945" y="17789"/>
                      <a:pt x="-3306" y="10000"/>
                      <a:pt x="14170" y="22510"/>
                    </a:cubicBezTo>
                    <a:cubicBezTo>
                      <a:pt x="23617" y="29354"/>
                      <a:pt x="23854" y="31951"/>
                      <a:pt x="38969" y="31715"/>
                    </a:cubicBezTo>
                    <a:cubicBezTo>
                      <a:pt x="39441" y="6932"/>
                      <a:pt x="14170" y="-5341"/>
                      <a:pt x="0" y="22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0" name="Forma libre 59">
                <a:extLst>
                  <a:ext uri="{FF2B5EF4-FFF2-40B4-BE49-F238E27FC236}">
                    <a16:creationId xmlns:a16="http://schemas.microsoft.com/office/drawing/2014/main" id="{7C31E0CB-18DE-5A47-9062-D84AE69FD330}"/>
                  </a:ext>
                </a:extLst>
              </p:cNvPr>
              <p:cNvSpPr/>
              <p:nvPr/>
            </p:nvSpPr>
            <p:spPr>
              <a:xfrm>
                <a:off x="8165331" y="2699204"/>
                <a:ext cx="18462" cy="82373"/>
              </a:xfrm>
              <a:custGeom>
                <a:avLst/>
                <a:gdLst>
                  <a:gd name="connsiteX0" fmla="*/ 8530 w 18462"/>
                  <a:gd name="connsiteY0" fmla="*/ 0 h 82373"/>
                  <a:gd name="connsiteX1" fmla="*/ 13017 w 18462"/>
                  <a:gd name="connsiteY1" fmla="*/ 82373 h 82373"/>
                  <a:gd name="connsiteX2" fmla="*/ 13489 w 18462"/>
                  <a:gd name="connsiteY2" fmla="*/ 49802 h 82373"/>
                  <a:gd name="connsiteX3" fmla="*/ 8530 w 18462"/>
                  <a:gd name="connsiteY3" fmla="*/ 0 h 82373"/>
                </a:gdLst>
                <a:ahLst/>
                <a:cxnLst>
                  <a:cxn ang="0">
                    <a:pos x="connsiteX0" y="connsiteY0"/>
                  </a:cxn>
                  <a:cxn ang="0">
                    <a:pos x="connsiteX1" y="connsiteY1"/>
                  </a:cxn>
                  <a:cxn ang="0">
                    <a:pos x="connsiteX2" y="connsiteY2"/>
                  </a:cxn>
                  <a:cxn ang="0">
                    <a:pos x="connsiteX3" y="connsiteY3"/>
                  </a:cxn>
                </a:cxnLst>
                <a:rect l="l" t="t" r="r" b="b"/>
                <a:pathLst>
                  <a:path w="18462" h="82373">
                    <a:moveTo>
                      <a:pt x="8530" y="0"/>
                    </a:moveTo>
                    <a:cubicBezTo>
                      <a:pt x="-7294" y="21242"/>
                      <a:pt x="1681" y="61603"/>
                      <a:pt x="13017" y="82373"/>
                    </a:cubicBezTo>
                    <a:cubicBezTo>
                      <a:pt x="21992" y="70808"/>
                      <a:pt x="18213" y="72224"/>
                      <a:pt x="13489" y="49802"/>
                    </a:cubicBezTo>
                    <a:cubicBezTo>
                      <a:pt x="9474" y="30920"/>
                      <a:pt x="10655" y="18646"/>
                      <a:pt x="85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61" name="Gráfico 626">
              <a:extLst>
                <a:ext uri="{FF2B5EF4-FFF2-40B4-BE49-F238E27FC236}">
                  <a16:creationId xmlns:a16="http://schemas.microsoft.com/office/drawing/2014/main" id="{7D8388DD-BAD7-DB4E-A8C9-438C96831779}"/>
                </a:ext>
              </a:extLst>
            </p:cNvPr>
            <p:cNvGrpSpPr/>
            <p:nvPr/>
          </p:nvGrpSpPr>
          <p:grpSpPr>
            <a:xfrm rot="1453524">
              <a:off x="9903889" y="3077925"/>
              <a:ext cx="257622" cy="422524"/>
              <a:chOff x="5728160" y="3844101"/>
              <a:chExt cx="744338" cy="1220782"/>
            </a:xfrm>
            <a:solidFill>
              <a:srgbClr val="262626"/>
            </a:solidFill>
          </p:grpSpPr>
          <p:sp>
            <p:nvSpPr>
              <p:cNvPr id="62" name="Forma libre 61">
                <a:extLst>
                  <a:ext uri="{FF2B5EF4-FFF2-40B4-BE49-F238E27FC236}">
                    <a16:creationId xmlns:a16="http://schemas.microsoft.com/office/drawing/2014/main" id="{F753D288-7989-AE40-877F-1CCBABA61006}"/>
                  </a:ext>
                </a:extLst>
              </p:cNvPr>
              <p:cNvSpPr/>
              <p:nvPr/>
            </p:nvSpPr>
            <p:spPr>
              <a:xfrm>
                <a:off x="5728160" y="3844101"/>
                <a:ext cx="744338" cy="1220782"/>
              </a:xfrm>
              <a:custGeom>
                <a:avLst/>
                <a:gdLst>
                  <a:gd name="connsiteX0" fmla="*/ 212673 w 744338"/>
                  <a:gd name="connsiteY0" fmla="*/ 49400 h 1220782"/>
                  <a:gd name="connsiteX1" fmla="*/ 318479 w 744338"/>
                  <a:gd name="connsiteY1" fmla="*/ 26505 h 1220782"/>
                  <a:gd name="connsiteX2" fmla="*/ 437275 w 744338"/>
                  <a:gd name="connsiteY2" fmla="*/ 23201 h 1220782"/>
                  <a:gd name="connsiteX3" fmla="*/ 616295 w 744338"/>
                  <a:gd name="connsiteY3" fmla="*/ 95189 h 1220782"/>
                  <a:gd name="connsiteX4" fmla="*/ 711473 w 744338"/>
                  <a:gd name="connsiteY4" fmla="*/ 250967 h 1220782"/>
                  <a:gd name="connsiteX5" fmla="*/ 706041 w 744338"/>
                  <a:gd name="connsiteY5" fmla="*/ 470000 h 1220782"/>
                  <a:gd name="connsiteX6" fmla="*/ 607792 w 744338"/>
                  <a:gd name="connsiteY6" fmla="*/ 622001 h 1220782"/>
                  <a:gd name="connsiteX7" fmla="*/ 509072 w 744338"/>
                  <a:gd name="connsiteY7" fmla="*/ 772586 h 1220782"/>
                  <a:gd name="connsiteX8" fmla="*/ 469631 w 744338"/>
                  <a:gd name="connsiteY8" fmla="*/ 920103 h 1220782"/>
                  <a:gd name="connsiteX9" fmla="*/ 465616 w 744338"/>
                  <a:gd name="connsiteY9" fmla="*/ 969433 h 1220782"/>
                  <a:gd name="connsiteX10" fmla="*/ 412004 w 744338"/>
                  <a:gd name="connsiteY10" fmla="*/ 978638 h 1220782"/>
                  <a:gd name="connsiteX11" fmla="*/ 274314 w 744338"/>
                  <a:gd name="connsiteY11" fmla="*/ 999408 h 1220782"/>
                  <a:gd name="connsiteX12" fmla="*/ 311158 w 744338"/>
                  <a:gd name="connsiteY12" fmla="*/ 979818 h 1220782"/>
                  <a:gd name="connsiteX13" fmla="*/ 297459 w 744338"/>
                  <a:gd name="connsiteY13" fmla="*/ 975806 h 1220782"/>
                  <a:gd name="connsiteX14" fmla="*/ 271244 w 744338"/>
                  <a:gd name="connsiteY14" fmla="*/ 956924 h 1220782"/>
                  <a:gd name="connsiteX15" fmla="*/ 242903 w 744338"/>
                  <a:gd name="connsiteY15" fmla="*/ 904289 h 1220782"/>
                  <a:gd name="connsiteX16" fmla="*/ 242195 w 744338"/>
                  <a:gd name="connsiteY16" fmla="*/ 866289 h 1220782"/>
                  <a:gd name="connsiteX17" fmla="*/ 228733 w 744338"/>
                  <a:gd name="connsiteY17" fmla="*/ 928600 h 1220782"/>
                  <a:gd name="connsiteX18" fmla="*/ 252114 w 744338"/>
                  <a:gd name="connsiteY18" fmla="*/ 971085 h 1220782"/>
                  <a:gd name="connsiteX19" fmla="*/ 254948 w 744338"/>
                  <a:gd name="connsiteY19" fmla="*/ 974862 h 1220782"/>
                  <a:gd name="connsiteX20" fmla="*/ 261325 w 744338"/>
                  <a:gd name="connsiteY20" fmla="*/ 983123 h 1220782"/>
                  <a:gd name="connsiteX21" fmla="*/ 210547 w 744338"/>
                  <a:gd name="connsiteY21" fmla="*/ 942290 h 1220782"/>
                  <a:gd name="connsiteX22" fmla="*/ 215979 w 744338"/>
                  <a:gd name="connsiteY22" fmla="*/ 866525 h 1220782"/>
                  <a:gd name="connsiteX23" fmla="*/ 120801 w 744338"/>
                  <a:gd name="connsiteY23" fmla="*/ 617281 h 1220782"/>
                  <a:gd name="connsiteX24" fmla="*/ 34834 w 744338"/>
                  <a:gd name="connsiteY24" fmla="*/ 229960 h 1220782"/>
                  <a:gd name="connsiteX25" fmla="*/ 103324 w 744338"/>
                  <a:gd name="connsiteY25" fmla="*/ 123512 h 1220782"/>
                  <a:gd name="connsiteX26" fmla="*/ 151031 w 744338"/>
                  <a:gd name="connsiteY26" fmla="*/ 84096 h 1220782"/>
                  <a:gd name="connsiteX27" fmla="*/ 177247 w 744338"/>
                  <a:gd name="connsiteY27" fmla="*/ 66866 h 1220782"/>
                  <a:gd name="connsiteX28" fmla="*/ 193070 w 744338"/>
                  <a:gd name="connsiteY28" fmla="*/ 59785 h 1220782"/>
                  <a:gd name="connsiteX29" fmla="*/ 198030 w 744338"/>
                  <a:gd name="connsiteY29" fmla="*/ 57897 h 1220782"/>
                  <a:gd name="connsiteX30" fmla="*/ 168744 w 744338"/>
                  <a:gd name="connsiteY30" fmla="*/ 91177 h 1220782"/>
                  <a:gd name="connsiteX31" fmla="*/ 134972 w 744338"/>
                  <a:gd name="connsiteY31" fmla="*/ 127761 h 1220782"/>
                  <a:gd name="connsiteX32" fmla="*/ 68134 w 744338"/>
                  <a:gd name="connsiteY32" fmla="*/ 202109 h 1220782"/>
                  <a:gd name="connsiteX33" fmla="*/ 57506 w 744338"/>
                  <a:gd name="connsiteY33" fmla="*/ 413589 h 1220782"/>
                  <a:gd name="connsiteX34" fmla="*/ 49476 w 744338"/>
                  <a:gd name="connsiteY34" fmla="*/ 288023 h 1220782"/>
                  <a:gd name="connsiteX35" fmla="*/ 90571 w 744338"/>
                  <a:gd name="connsiteY35" fmla="*/ 187003 h 1220782"/>
                  <a:gd name="connsiteX36" fmla="*/ 202281 w 744338"/>
                  <a:gd name="connsiteY36" fmla="*/ 85748 h 1220782"/>
                  <a:gd name="connsiteX37" fmla="*/ 242431 w 744338"/>
                  <a:gd name="connsiteY37" fmla="*/ 66630 h 1220782"/>
                  <a:gd name="connsiteX38" fmla="*/ 229914 w 744338"/>
                  <a:gd name="connsiteY38" fmla="*/ 58133 h 1220782"/>
                  <a:gd name="connsiteX39" fmla="*/ 212673 w 744338"/>
                  <a:gd name="connsiteY39" fmla="*/ 49400 h 1220782"/>
                  <a:gd name="connsiteX40" fmla="*/ 513323 w 744338"/>
                  <a:gd name="connsiteY40" fmla="*/ 1152826 h 1220782"/>
                  <a:gd name="connsiteX41" fmla="*/ 476952 w 744338"/>
                  <a:gd name="connsiteY41" fmla="*/ 1176901 h 1220782"/>
                  <a:gd name="connsiteX42" fmla="*/ 410587 w 744338"/>
                  <a:gd name="connsiteY42" fmla="*/ 1203336 h 1220782"/>
                  <a:gd name="connsiteX43" fmla="*/ 339262 w 744338"/>
                  <a:gd name="connsiteY43" fmla="*/ 1202864 h 1220782"/>
                  <a:gd name="connsiteX44" fmla="*/ 356503 w 744338"/>
                  <a:gd name="connsiteY44" fmla="*/ 1181149 h 1220782"/>
                  <a:gd name="connsiteX45" fmla="*/ 223065 w 744338"/>
                  <a:gd name="connsiteY45" fmla="*/ 1174068 h 1220782"/>
                  <a:gd name="connsiteX46" fmla="*/ 200864 w 744338"/>
                  <a:gd name="connsiteY46" fmla="*/ 1042365 h 1220782"/>
                  <a:gd name="connsiteX47" fmla="*/ 228260 w 744338"/>
                  <a:gd name="connsiteY47" fmla="*/ 1017110 h 1220782"/>
                  <a:gd name="connsiteX48" fmla="*/ 202517 w 744338"/>
                  <a:gd name="connsiteY48" fmla="*/ 1132528 h 1220782"/>
                  <a:gd name="connsiteX49" fmla="*/ 229441 w 744338"/>
                  <a:gd name="connsiteY49" fmla="*/ 1059831 h 1220782"/>
                  <a:gd name="connsiteX50" fmla="*/ 232512 w 744338"/>
                  <a:gd name="connsiteY50" fmla="*/ 1099720 h 1220782"/>
                  <a:gd name="connsiteX51" fmla="*/ 247154 w 744338"/>
                  <a:gd name="connsiteY51" fmla="*/ 1125919 h 1220782"/>
                  <a:gd name="connsiteX52" fmla="*/ 274787 w 744338"/>
                  <a:gd name="connsiteY52" fmla="*/ 1039769 h 1220782"/>
                  <a:gd name="connsiteX53" fmla="*/ 256601 w 744338"/>
                  <a:gd name="connsiteY53" fmla="*/ 1016402 h 1220782"/>
                  <a:gd name="connsiteX54" fmla="*/ 404919 w 744338"/>
                  <a:gd name="connsiteY54" fmla="*/ 1007433 h 1220782"/>
                  <a:gd name="connsiteX55" fmla="*/ 412476 w 744338"/>
                  <a:gd name="connsiteY55" fmla="*/ 1014278 h 1220782"/>
                  <a:gd name="connsiteX56" fmla="*/ 470575 w 744338"/>
                  <a:gd name="connsiteY56" fmla="*/ 984303 h 1220782"/>
                  <a:gd name="connsiteX57" fmla="*/ 490178 w 744338"/>
                  <a:gd name="connsiteY57" fmla="*/ 997992 h 1220782"/>
                  <a:gd name="connsiteX58" fmla="*/ 518282 w 744338"/>
                  <a:gd name="connsiteY58" fmla="*/ 1119074 h 1220782"/>
                  <a:gd name="connsiteX59" fmla="*/ 486399 w 744338"/>
                  <a:gd name="connsiteY59" fmla="*/ 1152118 h 1220782"/>
                  <a:gd name="connsiteX60" fmla="*/ 502223 w 744338"/>
                  <a:gd name="connsiteY60" fmla="*/ 1153770 h 1220782"/>
                  <a:gd name="connsiteX61" fmla="*/ 513323 w 744338"/>
                  <a:gd name="connsiteY61" fmla="*/ 1152826 h 1220782"/>
                  <a:gd name="connsiteX62" fmla="*/ 488288 w 744338"/>
                  <a:gd name="connsiteY62" fmla="*/ 1165099 h 1220782"/>
                  <a:gd name="connsiteX63" fmla="*/ 481439 w 744338"/>
                  <a:gd name="connsiteY63" fmla="*/ 1162031 h 1220782"/>
                  <a:gd name="connsiteX64" fmla="*/ 488288 w 744338"/>
                  <a:gd name="connsiteY64" fmla="*/ 1165099 h 1220782"/>
                  <a:gd name="connsiteX65" fmla="*/ 362644 w 744338"/>
                  <a:gd name="connsiteY65" fmla="*/ 1183037 h 1220782"/>
                  <a:gd name="connsiteX66" fmla="*/ 360518 w 744338"/>
                  <a:gd name="connsiteY66" fmla="*/ 1180205 h 1220782"/>
                  <a:gd name="connsiteX67" fmla="*/ 362644 w 744338"/>
                  <a:gd name="connsiteY67" fmla="*/ 1183037 h 1220782"/>
                  <a:gd name="connsiteX68" fmla="*/ 152212 w 744338"/>
                  <a:gd name="connsiteY68" fmla="*/ 1121198 h 1220782"/>
                  <a:gd name="connsiteX69" fmla="*/ 187875 w 744338"/>
                  <a:gd name="connsiteY69" fmla="*/ 1180205 h 1220782"/>
                  <a:gd name="connsiteX70" fmla="*/ 213381 w 744338"/>
                  <a:gd name="connsiteY70" fmla="*/ 1187286 h 1220782"/>
                  <a:gd name="connsiteX71" fmla="*/ 310921 w 744338"/>
                  <a:gd name="connsiteY71" fmla="*/ 1209708 h 1220782"/>
                  <a:gd name="connsiteX72" fmla="*/ 521353 w 744338"/>
                  <a:gd name="connsiteY72" fmla="*/ 999408 h 1220782"/>
                  <a:gd name="connsiteX73" fmla="*/ 510961 w 744338"/>
                  <a:gd name="connsiteY73" fmla="*/ 977222 h 1220782"/>
                  <a:gd name="connsiteX74" fmla="*/ 604014 w 744338"/>
                  <a:gd name="connsiteY74" fmla="*/ 656933 h 1220782"/>
                  <a:gd name="connsiteX75" fmla="*/ 656681 w 744338"/>
                  <a:gd name="connsiteY75" fmla="*/ 579280 h 1220782"/>
                  <a:gd name="connsiteX76" fmla="*/ 741703 w 744338"/>
                  <a:gd name="connsiteY76" fmla="*/ 403912 h 1220782"/>
                  <a:gd name="connsiteX77" fmla="*/ 707930 w 744338"/>
                  <a:gd name="connsiteY77" fmla="*/ 177562 h 1220782"/>
                  <a:gd name="connsiteX78" fmla="*/ 581105 w 744338"/>
                  <a:gd name="connsiteY78" fmla="*/ 38070 h 1220782"/>
                  <a:gd name="connsiteX79" fmla="*/ 252350 w 744338"/>
                  <a:gd name="connsiteY79" fmla="*/ 17536 h 1220782"/>
                  <a:gd name="connsiteX80" fmla="*/ 125997 w 744338"/>
                  <a:gd name="connsiteY80" fmla="*/ 86220 h 1220782"/>
                  <a:gd name="connsiteX81" fmla="*/ 3659 w 744338"/>
                  <a:gd name="connsiteY81" fmla="*/ 414533 h 1220782"/>
                  <a:gd name="connsiteX82" fmla="*/ 135208 w 744338"/>
                  <a:gd name="connsiteY82" fmla="*/ 674163 h 1220782"/>
                  <a:gd name="connsiteX83" fmla="*/ 173704 w 744338"/>
                  <a:gd name="connsiteY83" fmla="*/ 766214 h 1220782"/>
                  <a:gd name="connsiteX84" fmla="*/ 198502 w 744338"/>
                  <a:gd name="connsiteY84" fmla="*/ 978874 h 1220782"/>
                  <a:gd name="connsiteX85" fmla="*/ 152212 w 744338"/>
                  <a:gd name="connsiteY85" fmla="*/ 1121198 h 122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44338" h="1220782">
                    <a:moveTo>
                      <a:pt x="212673" y="49400"/>
                    </a:moveTo>
                    <a:cubicBezTo>
                      <a:pt x="255657" y="37126"/>
                      <a:pt x="264867" y="28393"/>
                      <a:pt x="318479" y="26505"/>
                    </a:cubicBezTo>
                    <a:cubicBezTo>
                      <a:pt x="360046" y="24853"/>
                      <a:pt x="392874" y="18480"/>
                      <a:pt x="437275" y="23201"/>
                    </a:cubicBezTo>
                    <a:cubicBezTo>
                      <a:pt x="504584" y="30282"/>
                      <a:pt x="579688" y="53648"/>
                      <a:pt x="616295" y="95189"/>
                    </a:cubicBezTo>
                    <a:cubicBezTo>
                      <a:pt x="649831" y="133189"/>
                      <a:pt x="696358" y="190072"/>
                      <a:pt x="711473" y="250967"/>
                    </a:cubicBezTo>
                    <a:cubicBezTo>
                      <a:pt x="727060" y="315402"/>
                      <a:pt x="732256" y="411465"/>
                      <a:pt x="706041" y="470000"/>
                    </a:cubicBezTo>
                    <a:lnTo>
                      <a:pt x="607792" y="622001"/>
                    </a:lnTo>
                    <a:cubicBezTo>
                      <a:pt x="574728" y="664958"/>
                      <a:pt x="531272" y="717592"/>
                      <a:pt x="509072" y="772586"/>
                    </a:cubicBezTo>
                    <a:cubicBezTo>
                      <a:pt x="499625" y="795953"/>
                      <a:pt x="470103" y="891544"/>
                      <a:pt x="469631" y="920103"/>
                    </a:cubicBezTo>
                    <a:cubicBezTo>
                      <a:pt x="469394" y="934265"/>
                      <a:pt x="480967" y="948191"/>
                      <a:pt x="465616" y="969433"/>
                    </a:cubicBezTo>
                    <a:cubicBezTo>
                      <a:pt x="455224" y="984067"/>
                      <a:pt x="433968" y="984067"/>
                      <a:pt x="412004" y="978638"/>
                    </a:cubicBezTo>
                    <a:cubicBezTo>
                      <a:pt x="361463" y="966129"/>
                      <a:pt x="325564" y="1004365"/>
                      <a:pt x="274314" y="999408"/>
                    </a:cubicBezTo>
                    <a:lnTo>
                      <a:pt x="311158" y="979818"/>
                    </a:lnTo>
                    <a:cubicBezTo>
                      <a:pt x="288957" y="964476"/>
                      <a:pt x="313519" y="985011"/>
                      <a:pt x="297459" y="975806"/>
                    </a:cubicBezTo>
                    <a:lnTo>
                      <a:pt x="271244" y="956924"/>
                    </a:lnTo>
                    <a:cubicBezTo>
                      <a:pt x="251878" y="947010"/>
                      <a:pt x="241722" y="934265"/>
                      <a:pt x="242903" y="904289"/>
                    </a:cubicBezTo>
                    <a:cubicBezTo>
                      <a:pt x="243376" y="894848"/>
                      <a:pt x="249044" y="877854"/>
                      <a:pt x="242195" y="866289"/>
                    </a:cubicBezTo>
                    <a:cubicBezTo>
                      <a:pt x="228969" y="877618"/>
                      <a:pt x="225426" y="907122"/>
                      <a:pt x="228733" y="928600"/>
                    </a:cubicBezTo>
                    <a:cubicBezTo>
                      <a:pt x="232748" y="953619"/>
                      <a:pt x="241250" y="958340"/>
                      <a:pt x="252114" y="971085"/>
                    </a:cubicBezTo>
                    <a:cubicBezTo>
                      <a:pt x="252823" y="972029"/>
                      <a:pt x="254240" y="973917"/>
                      <a:pt x="254948" y="974862"/>
                    </a:cubicBezTo>
                    <a:lnTo>
                      <a:pt x="261325" y="983123"/>
                    </a:lnTo>
                    <a:cubicBezTo>
                      <a:pt x="228260" y="980526"/>
                      <a:pt x="210311" y="976514"/>
                      <a:pt x="210547" y="942290"/>
                    </a:cubicBezTo>
                    <a:cubicBezTo>
                      <a:pt x="210784" y="923644"/>
                      <a:pt x="216216" y="886351"/>
                      <a:pt x="215979" y="866525"/>
                    </a:cubicBezTo>
                    <a:cubicBezTo>
                      <a:pt x="214798" y="783444"/>
                      <a:pt x="159770" y="681952"/>
                      <a:pt x="120801" y="617281"/>
                    </a:cubicBezTo>
                    <a:cubicBezTo>
                      <a:pt x="24914" y="458435"/>
                      <a:pt x="-10984" y="417130"/>
                      <a:pt x="34834" y="229960"/>
                    </a:cubicBezTo>
                    <a:cubicBezTo>
                      <a:pt x="46879" y="180631"/>
                      <a:pt x="71441" y="153724"/>
                      <a:pt x="103324" y="123512"/>
                    </a:cubicBezTo>
                    <a:cubicBezTo>
                      <a:pt x="118676" y="108879"/>
                      <a:pt x="132374" y="97549"/>
                      <a:pt x="151031" y="84096"/>
                    </a:cubicBezTo>
                    <a:cubicBezTo>
                      <a:pt x="159534" y="77959"/>
                      <a:pt x="165674" y="73002"/>
                      <a:pt x="177247" y="66866"/>
                    </a:cubicBezTo>
                    <a:lnTo>
                      <a:pt x="193070" y="59785"/>
                    </a:lnTo>
                    <a:cubicBezTo>
                      <a:pt x="194724" y="59077"/>
                      <a:pt x="196613" y="58369"/>
                      <a:pt x="198030" y="57897"/>
                    </a:cubicBezTo>
                    <a:lnTo>
                      <a:pt x="168744" y="91177"/>
                    </a:lnTo>
                    <a:cubicBezTo>
                      <a:pt x="155283" y="103922"/>
                      <a:pt x="148197" y="114307"/>
                      <a:pt x="134972" y="127761"/>
                    </a:cubicBezTo>
                    <a:cubicBezTo>
                      <a:pt x="109701" y="152780"/>
                      <a:pt x="86792" y="172134"/>
                      <a:pt x="68134" y="202109"/>
                    </a:cubicBezTo>
                    <a:cubicBezTo>
                      <a:pt x="34125" y="255687"/>
                      <a:pt x="7674" y="363080"/>
                      <a:pt x="57506" y="413589"/>
                    </a:cubicBezTo>
                    <a:cubicBezTo>
                      <a:pt x="46406" y="353402"/>
                      <a:pt x="38140" y="356943"/>
                      <a:pt x="49476" y="288023"/>
                    </a:cubicBezTo>
                    <a:cubicBezTo>
                      <a:pt x="56562" y="245302"/>
                      <a:pt x="67190" y="214147"/>
                      <a:pt x="90571" y="187003"/>
                    </a:cubicBezTo>
                    <a:cubicBezTo>
                      <a:pt x="103797" y="171898"/>
                      <a:pt x="187166" y="90232"/>
                      <a:pt x="202281" y="85748"/>
                    </a:cubicBezTo>
                    <a:cubicBezTo>
                      <a:pt x="229677" y="77723"/>
                      <a:pt x="230858" y="99673"/>
                      <a:pt x="242431" y="66630"/>
                    </a:cubicBezTo>
                    <a:cubicBezTo>
                      <a:pt x="234165" y="54592"/>
                      <a:pt x="242431" y="65214"/>
                      <a:pt x="229914" y="58133"/>
                    </a:cubicBezTo>
                    <a:lnTo>
                      <a:pt x="212673" y="49400"/>
                    </a:lnTo>
                    <a:close/>
                    <a:moveTo>
                      <a:pt x="513323" y="1152826"/>
                    </a:moveTo>
                    <a:cubicBezTo>
                      <a:pt x="501750" y="1161795"/>
                      <a:pt x="494901" y="1169112"/>
                      <a:pt x="476952" y="1176901"/>
                    </a:cubicBezTo>
                    <a:lnTo>
                      <a:pt x="410587" y="1203336"/>
                    </a:lnTo>
                    <a:cubicBezTo>
                      <a:pt x="390040" y="1209236"/>
                      <a:pt x="360282" y="1205460"/>
                      <a:pt x="339262" y="1202864"/>
                    </a:cubicBezTo>
                    <a:lnTo>
                      <a:pt x="356503" y="1181149"/>
                    </a:lnTo>
                    <a:cubicBezTo>
                      <a:pt x="271953" y="1203572"/>
                      <a:pt x="311394" y="1192951"/>
                      <a:pt x="223065" y="1174068"/>
                    </a:cubicBezTo>
                    <a:cubicBezTo>
                      <a:pt x="127414" y="1153298"/>
                      <a:pt x="185749" y="1080366"/>
                      <a:pt x="200864" y="1042365"/>
                    </a:cubicBezTo>
                    <a:cubicBezTo>
                      <a:pt x="211256" y="1016638"/>
                      <a:pt x="203934" y="1023955"/>
                      <a:pt x="228260" y="1017110"/>
                    </a:cubicBezTo>
                    <a:cubicBezTo>
                      <a:pt x="220703" y="1055347"/>
                      <a:pt x="194487" y="1086502"/>
                      <a:pt x="202517" y="1132528"/>
                    </a:cubicBezTo>
                    <a:cubicBezTo>
                      <a:pt x="214798" y="1121670"/>
                      <a:pt x="218577" y="1088391"/>
                      <a:pt x="229441" y="1059831"/>
                    </a:cubicBezTo>
                    <a:cubicBezTo>
                      <a:pt x="242195" y="1075173"/>
                      <a:pt x="232748" y="1072577"/>
                      <a:pt x="232512" y="1099720"/>
                    </a:cubicBezTo>
                    <a:cubicBezTo>
                      <a:pt x="232275" y="1120490"/>
                      <a:pt x="230858" y="1119310"/>
                      <a:pt x="247154" y="1125919"/>
                    </a:cubicBezTo>
                    <a:cubicBezTo>
                      <a:pt x="259908" y="1077061"/>
                      <a:pt x="234873" y="1111285"/>
                      <a:pt x="274787" y="1039769"/>
                    </a:cubicBezTo>
                    <a:cubicBezTo>
                      <a:pt x="265104" y="1026079"/>
                      <a:pt x="262978" y="1034576"/>
                      <a:pt x="256601" y="1016402"/>
                    </a:cubicBezTo>
                    <a:cubicBezTo>
                      <a:pt x="302419" y="1014750"/>
                      <a:pt x="373744" y="989259"/>
                      <a:pt x="404919" y="1007433"/>
                    </a:cubicBezTo>
                    <a:cubicBezTo>
                      <a:pt x="415783" y="1014042"/>
                      <a:pt x="400431" y="1008613"/>
                      <a:pt x="412476" y="1014278"/>
                    </a:cubicBezTo>
                    <a:cubicBezTo>
                      <a:pt x="438692" y="1001297"/>
                      <a:pt x="446722" y="1000352"/>
                      <a:pt x="470575" y="984303"/>
                    </a:cubicBezTo>
                    <a:cubicBezTo>
                      <a:pt x="471520" y="985011"/>
                      <a:pt x="487580" y="995868"/>
                      <a:pt x="490178" y="997992"/>
                    </a:cubicBezTo>
                    <a:cubicBezTo>
                      <a:pt x="515212" y="1021359"/>
                      <a:pt x="528910" y="1092875"/>
                      <a:pt x="518282" y="1119074"/>
                    </a:cubicBezTo>
                    <a:cubicBezTo>
                      <a:pt x="512142" y="1133944"/>
                      <a:pt x="497971" y="1142913"/>
                      <a:pt x="486399" y="1152118"/>
                    </a:cubicBezTo>
                    <a:cubicBezTo>
                      <a:pt x="500097" y="1161795"/>
                      <a:pt x="479786" y="1155186"/>
                      <a:pt x="502223" y="1153770"/>
                    </a:cubicBezTo>
                    <a:cubicBezTo>
                      <a:pt x="514267" y="1153062"/>
                      <a:pt x="493484" y="1145037"/>
                      <a:pt x="513323" y="1152826"/>
                    </a:cubicBezTo>
                    <a:close/>
                    <a:moveTo>
                      <a:pt x="488288" y="1165099"/>
                    </a:moveTo>
                    <a:cubicBezTo>
                      <a:pt x="496554" y="1156602"/>
                      <a:pt x="481675" y="1162031"/>
                      <a:pt x="481439" y="1162031"/>
                    </a:cubicBezTo>
                    <a:cubicBezTo>
                      <a:pt x="467505" y="1156602"/>
                      <a:pt x="482856" y="1170528"/>
                      <a:pt x="488288" y="1165099"/>
                    </a:cubicBezTo>
                    <a:close/>
                    <a:moveTo>
                      <a:pt x="362644" y="1183037"/>
                    </a:moveTo>
                    <a:cubicBezTo>
                      <a:pt x="363352" y="1182093"/>
                      <a:pt x="360754" y="1180441"/>
                      <a:pt x="360518" y="1180205"/>
                    </a:cubicBezTo>
                    <a:lnTo>
                      <a:pt x="362644" y="1183037"/>
                    </a:lnTo>
                    <a:close/>
                    <a:moveTo>
                      <a:pt x="152212" y="1121198"/>
                    </a:moveTo>
                    <a:cubicBezTo>
                      <a:pt x="155991" y="1150230"/>
                      <a:pt x="162604" y="1171708"/>
                      <a:pt x="187875" y="1180205"/>
                    </a:cubicBezTo>
                    <a:cubicBezTo>
                      <a:pt x="194724" y="1182565"/>
                      <a:pt x="204171" y="1184454"/>
                      <a:pt x="213381" y="1187286"/>
                    </a:cubicBezTo>
                    <a:cubicBezTo>
                      <a:pt x="270772" y="1205224"/>
                      <a:pt x="280219" y="1195075"/>
                      <a:pt x="310921" y="1209708"/>
                    </a:cubicBezTo>
                    <a:cubicBezTo>
                      <a:pt x="387442" y="1245821"/>
                      <a:pt x="615822" y="1198143"/>
                      <a:pt x="521353" y="999408"/>
                    </a:cubicBezTo>
                    <a:cubicBezTo>
                      <a:pt x="516393" y="988787"/>
                      <a:pt x="515684" y="990675"/>
                      <a:pt x="510961" y="977222"/>
                    </a:cubicBezTo>
                    <a:cubicBezTo>
                      <a:pt x="467269" y="852600"/>
                      <a:pt x="535759" y="748040"/>
                      <a:pt x="604014" y="656933"/>
                    </a:cubicBezTo>
                    <a:cubicBezTo>
                      <a:pt x="623616" y="630498"/>
                      <a:pt x="637787" y="606659"/>
                      <a:pt x="656681" y="579280"/>
                    </a:cubicBezTo>
                    <a:cubicBezTo>
                      <a:pt x="690926" y="529951"/>
                      <a:pt x="734618" y="480385"/>
                      <a:pt x="741703" y="403912"/>
                    </a:cubicBezTo>
                    <a:cubicBezTo>
                      <a:pt x="748789" y="328620"/>
                      <a:pt x="742884" y="226892"/>
                      <a:pt x="707930" y="177562"/>
                    </a:cubicBezTo>
                    <a:cubicBezTo>
                      <a:pt x="660223" y="110531"/>
                      <a:pt x="653374" y="82916"/>
                      <a:pt x="581105" y="38070"/>
                    </a:cubicBezTo>
                    <a:cubicBezTo>
                      <a:pt x="507182" y="-7719"/>
                      <a:pt x="337845" y="-9135"/>
                      <a:pt x="252350" y="17536"/>
                    </a:cubicBezTo>
                    <a:cubicBezTo>
                      <a:pt x="161187" y="45859"/>
                      <a:pt x="172996" y="50816"/>
                      <a:pt x="125997" y="86220"/>
                    </a:cubicBezTo>
                    <a:cubicBezTo>
                      <a:pt x="18538" y="167177"/>
                      <a:pt x="-11456" y="264420"/>
                      <a:pt x="3659" y="414533"/>
                    </a:cubicBezTo>
                    <a:cubicBezTo>
                      <a:pt x="10980" y="488646"/>
                      <a:pt x="116786" y="634039"/>
                      <a:pt x="135208" y="674163"/>
                    </a:cubicBezTo>
                    <a:lnTo>
                      <a:pt x="173704" y="766214"/>
                    </a:lnTo>
                    <a:cubicBezTo>
                      <a:pt x="223773" y="869830"/>
                      <a:pt x="144655" y="917271"/>
                      <a:pt x="198502" y="978874"/>
                    </a:cubicBezTo>
                    <a:cubicBezTo>
                      <a:pt x="172996" y="1052987"/>
                      <a:pt x="144891" y="1066204"/>
                      <a:pt x="152212" y="112119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3" name="Forma libre 62">
                <a:extLst>
                  <a:ext uri="{FF2B5EF4-FFF2-40B4-BE49-F238E27FC236}">
                    <a16:creationId xmlns:a16="http://schemas.microsoft.com/office/drawing/2014/main" id="{7754BC59-F028-C146-81BD-C30752778AA0}"/>
                  </a:ext>
                </a:extLst>
              </p:cNvPr>
              <p:cNvSpPr/>
              <p:nvPr/>
            </p:nvSpPr>
            <p:spPr>
              <a:xfrm>
                <a:off x="5992463" y="3970295"/>
                <a:ext cx="186862" cy="509777"/>
              </a:xfrm>
              <a:custGeom>
                <a:avLst/>
                <a:gdLst>
                  <a:gd name="connsiteX0" fmla="*/ 125973 w 186862"/>
                  <a:gd name="connsiteY0" fmla="*/ 38387 h 509777"/>
                  <a:gd name="connsiteX1" fmla="*/ 50397 w 186862"/>
                  <a:gd name="connsiteY1" fmla="*/ 454738 h 509777"/>
                  <a:gd name="connsiteX2" fmla="*/ 34337 w 186862"/>
                  <a:gd name="connsiteY2" fmla="*/ 399744 h 509777"/>
                  <a:gd name="connsiteX3" fmla="*/ 32448 w 186862"/>
                  <a:gd name="connsiteY3" fmla="*/ 120288 h 509777"/>
                  <a:gd name="connsiteX4" fmla="*/ 57482 w 186862"/>
                  <a:gd name="connsiteY4" fmla="*/ 46884 h 509777"/>
                  <a:gd name="connsiteX5" fmla="*/ 62678 w 186862"/>
                  <a:gd name="connsiteY5" fmla="*/ 41219 h 509777"/>
                  <a:gd name="connsiteX6" fmla="*/ 82281 w 186862"/>
                  <a:gd name="connsiteY6" fmla="*/ 21629 h 509777"/>
                  <a:gd name="connsiteX7" fmla="*/ 51578 w 186862"/>
                  <a:gd name="connsiteY7" fmla="*/ 105182 h 509777"/>
                  <a:gd name="connsiteX8" fmla="*/ 67874 w 186862"/>
                  <a:gd name="connsiteY8" fmla="*/ 199593 h 509777"/>
                  <a:gd name="connsiteX9" fmla="*/ 125973 w 186862"/>
                  <a:gd name="connsiteY9" fmla="*/ 38387 h 509777"/>
                  <a:gd name="connsiteX10" fmla="*/ 100702 w 186862"/>
                  <a:gd name="connsiteY10" fmla="*/ 503596 h 509777"/>
                  <a:gd name="connsiteX11" fmla="*/ 166359 w 186862"/>
                  <a:gd name="connsiteY11" fmla="*/ 395732 h 509777"/>
                  <a:gd name="connsiteX12" fmla="*/ 72597 w 186862"/>
                  <a:gd name="connsiteY12" fmla="*/ 3219 h 509777"/>
                  <a:gd name="connsiteX13" fmla="*/ 1509 w 186862"/>
                  <a:gd name="connsiteY13" fmla="*/ 190860 h 509777"/>
                  <a:gd name="connsiteX14" fmla="*/ 92 w 186862"/>
                  <a:gd name="connsiteY14" fmla="*/ 271817 h 509777"/>
                  <a:gd name="connsiteX15" fmla="*/ 42131 w 186862"/>
                  <a:gd name="connsiteY15" fmla="*/ 484950 h 509777"/>
                  <a:gd name="connsiteX16" fmla="*/ 66693 w 186862"/>
                  <a:gd name="connsiteY16" fmla="*/ 504304 h 509777"/>
                  <a:gd name="connsiteX17" fmla="*/ 82281 w 186862"/>
                  <a:gd name="connsiteY17" fmla="*/ 509497 h 509777"/>
                  <a:gd name="connsiteX18" fmla="*/ 100702 w 186862"/>
                  <a:gd name="connsiteY18" fmla="*/ 503596 h 50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862" h="509777">
                    <a:moveTo>
                      <a:pt x="125973" y="38387"/>
                    </a:moveTo>
                    <a:cubicBezTo>
                      <a:pt x="225402" y="153804"/>
                      <a:pt x="138962" y="603671"/>
                      <a:pt x="50397" y="454738"/>
                    </a:cubicBezTo>
                    <a:cubicBezTo>
                      <a:pt x="36699" y="431608"/>
                      <a:pt x="38352" y="431372"/>
                      <a:pt x="34337" y="399744"/>
                    </a:cubicBezTo>
                    <a:cubicBezTo>
                      <a:pt x="21820" y="301793"/>
                      <a:pt x="19458" y="219183"/>
                      <a:pt x="32448" y="120288"/>
                    </a:cubicBezTo>
                    <a:cubicBezTo>
                      <a:pt x="38588" y="73791"/>
                      <a:pt x="38352" y="68126"/>
                      <a:pt x="57482" y="46884"/>
                    </a:cubicBezTo>
                    <a:lnTo>
                      <a:pt x="62678" y="41219"/>
                    </a:lnTo>
                    <a:cubicBezTo>
                      <a:pt x="76612" y="24697"/>
                      <a:pt x="57482" y="33194"/>
                      <a:pt x="82281" y="21629"/>
                    </a:cubicBezTo>
                    <a:cubicBezTo>
                      <a:pt x="76612" y="50188"/>
                      <a:pt x="57482" y="68126"/>
                      <a:pt x="51578" y="105182"/>
                    </a:cubicBezTo>
                    <a:lnTo>
                      <a:pt x="67874" y="199593"/>
                    </a:lnTo>
                    <a:cubicBezTo>
                      <a:pt x="69999" y="181891"/>
                      <a:pt x="44965" y="32014"/>
                      <a:pt x="125973" y="38387"/>
                    </a:cubicBezTo>
                    <a:close/>
                    <a:moveTo>
                      <a:pt x="100702" y="503596"/>
                    </a:moveTo>
                    <a:cubicBezTo>
                      <a:pt x="139671" y="475745"/>
                      <a:pt x="149118" y="464651"/>
                      <a:pt x="166359" y="395732"/>
                    </a:cubicBezTo>
                    <a:cubicBezTo>
                      <a:pt x="192102" y="293532"/>
                      <a:pt x="219734" y="-35962"/>
                      <a:pt x="72597" y="3219"/>
                    </a:cubicBezTo>
                    <a:cubicBezTo>
                      <a:pt x="19931" y="17144"/>
                      <a:pt x="1981" y="147431"/>
                      <a:pt x="1509" y="190860"/>
                    </a:cubicBezTo>
                    <a:lnTo>
                      <a:pt x="92" y="271817"/>
                    </a:lnTo>
                    <a:cubicBezTo>
                      <a:pt x="-380" y="327284"/>
                      <a:pt x="-617" y="443645"/>
                      <a:pt x="42131" y="484950"/>
                    </a:cubicBezTo>
                    <a:cubicBezTo>
                      <a:pt x="47091" y="489434"/>
                      <a:pt x="62442" y="501944"/>
                      <a:pt x="66693" y="504304"/>
                    </a:cubicBezTo>
                    <a:cubicBezTo>
                      <a:pt x="70708" y="506428"/>
                      <a:pt x="77085" y="509260"/>
                      <a:pt x="82281" y="509497"/>
                    </a:cubicBezTo>
                    <a:cubicBezTo>
                      <a:pt x="109677" y="510913"/>
                      <a:pt x="96215" y="506664"/>
                      <a:pt x="100702" y="50359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4" name="Forma libre 63">
                <a:extLst>
                  <a:ext uri="{FF2B5EF4-FFF2-40B4-BE49-F238E27FC236}">
                    <a16:creationId xmlns:a16="http://schemas.microsoft.com/office/drawing/2014/main" id="{FEAC6CBA-BA64-C445-808F-66481E1118EA}"/>
                  </a:ext>
                </a:extLst>
              </p:cNvPr>
              <p:cNvSpPr/>
              <p:nvPr/>
            </p:nvSpPr>
            <p:spPr>
              <a:xfrm>
                <a:off x="6016792" y="4562233"/>
                <a:ext cx="137314" cy="153869"/>
              </a:xfrm>
              <a:custGeom>
                <a:avLst/>
                <a:gdLst>
                  <a:gd name="connsiteX0" fmla="*/ 110383 w 137314"/>
                  <a:gd name="connsiteY0" fmla="*/ 50678 h 153869"/>
                  <a:gd name="connsiteX1" fmla="*/ 78027 w 137314"/>
                  <a:gd name="connsiteY1" fmla="*/ 126207 h 153869"/>
                  <a:gd name="connsiteX2" fmla="*/ 26068 w 137314"/>
                  <a:gd name="connsiteY2" fmla="*/ 63424 h 153869"/>
                  <a:gd name="connsiteX3" fmla="*/ 53228 w 137314"/>
                  <a:gd name="connsiteY3" fmla="*/ 58703 h 153869"/>
                  <a:gd name="connsiteX4" fmla="*/ 47324 w 137314"/>
                  <a:gd name="connsiteY4" fmla="*/ 88679 h 153869"/>
                  <a:gd name="connsiteX5" fmla="*/ 48741 w 137314"/>
                  <a:gd name="connsiteY5" fmla="*/ 101424 h 153869"/>
                  <a:gd name="connsiteX6" fmla="*/ 51575 w 137314"/>
                  <a:gd name="connsiteY6" fmla="*/ 108269 h 153869"/>
                  <a:gd name="connsiteX7" fmla="*/ 73303 w 137314"/>
                  <a:gd name="connsiteY7" fmla="*/ 65784 h 153869"/>
                  <a:gd name="connsiteX8" fmla="*/ 89127 w 137314"/>
                  <a:gd name="connsiteY8" fmla="*/ 50678 h 153869"/>
                  <a:gd name="connsiteX9" fmla="*/ 89599 w 137314"/>
                  <a:gd name="connsiteY9" fmla="*/ 38877 h 153869"/>
                  <a:gd name="connsiteX10" fmla="*/ 110383 w 137314"/>
                  <a:gd name="connsiteY10" fmla="*/ 50678 h 153869"/>
                  <a:gd name="connsiteX11" fmla="*/ 94086 w 137314"/>
                  <a:gd name="connsiteY11" fmla="*/ 146741 h 153869"/>
                  <a:gd name="connsiteX12" fmla="*/ 131166 w 137314"/>
                  <a:gd name="connsiteY12" fmla="*/ 113225 h 153869"/>
                  <a:gd name="connsiteX13" fmla="*/ 133291 w 137314"/>
                  <a:gd name="connsiteY13" fmla="*/ 48318 h 153869"/>
                  <a:gd name="connsiteX14" fmla="*/ 64092 w 137314"/>
                  <a:gd name="connsiteY14" fmla="*/ 9846 h 153869"/>
                  <a:gd name="connsiteX15" fmla="*/ 6938 w 137314"/>
                  <a:gd name="connsiteY15" fmla="*/ 43125 h 153869"/>
                  <a:gd name="connsiteX16" fmla="*/ 31264 w 137314"/>
                  <a:gd name="connsiteY16" fmla="*/ 145561 h 153869"/>
                  <a:gd name="connsiteX17" fmla="*/ 78027 w 137314"/>
                  <a:gd name="connsiteY17" fmla="*/ 153114 h 153869"/>
                  <a:gd name="connsiteX18" fmla="*/ 94086 w 137314"/>
                  <a:gd name="connsiteY18" fmla="*/ 146741 h 1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14" h="153869">
                    <a:moveTo>
                      <a:pt x="110383" y="50678"/>
                    </a:moveTo>
                    <a:cubicBezTo>
                      <a:pt x="119121" y="91275"/>
                      <a:pt x="116995" y="121958"/>
                      <a:pt x="78027" y="126207"/>
                    </a:cubicBezTo>
                    <a:cubicBezTo>
                      <a:pt x="26777" y="131872"/>
                      <a:pt x="27249" y="107797"/>
                      <a:pt x="26068" y="63424"/>
                    </a:cubicBezTo>
                    <a:cubicBezTo>
                      <a:pt x="43781" y="64132"/>
                      <a:pt x="40711" y="64840"/>
                      <a:pt x="53228" y="58703"/>
                    </a:cubicBezTo>
                    <a:cubicBezTo>
                      <a:pt x="50394" y="73573"/>
                      <a:pt x="47796" y="74989"/>
                      <a:pt x="47324" y="88679"/>
                    </a:cubicBezTo>
                    <a:cubicBezTo>
                      <a:pt x="47088" y="93399"/>
                      <a:pt x="48033" y="97412"/>
                      <a:pt x="48741" y="101424"/>
                    </a:cubicBezTo>
                    <a:lnTo>
                      <a:pt x="51575" y="108269"/>
                    </a:lnTo>
                    <a:cubicBezTo>
                      <a:pt x="66454" y="93871"/>
                      <a:pt x="56299" y="84902"/>
                      <a:pt x="73303" y="65784"/>
                    </a:cubicBezTo>
                    <a:cubicBezTo>
                      <a:pt x="81805" y="56343"/>
                      <a:pt x="84403" y="58703"/>
                      <a:pt x="89127" y="50678"/>
                    </a:cubicBezTo>
                    <a:cubicBezTo>
                      <a:pt x="92906" y="44306"/>
                      <a:pt x="88182" y="41709"/>
                      <a:pt x="89599" y="38877"/>
                    </a:cubicBezTo>
                    <a:cubicBezTo>
                      <a:pt x="100936" y="43125"/>
                      <a:pt x="102353" y="45250"/>
                      <a:pt x="110383" y="50678"/>
                    </a:cubicBezTo>
                    <a:close/>
                    <a:moveTo>
                      <a:pt x="94086" y="146741"/>
                    </a:moveTo>
                    <a:cubicBezTo>
                      <a:pt x="116995" y="136828"/>
                      <a:pt x="120538" y="141785"/>
                      <a:pt x="131166" y="113225"/>
                    </a:cubicBezTo>
                    <a:cubicBezTo>
                      <a:pt x="137779" y="95287"/>
                      <a:pt x="139904" y="69796"/>
                      <a:pt x="133291" y="48318"/>
                    </a:cubicBezTo>
                    <a:cubicBezTo>
                      <a:pt x="123372" y="15274"/>
                      <a:pt x="93142" y="26604"/>
                      <a:pt x="64092" y="9846"/>
                    </a:cubicBezTo>
                    <a:cubicBezTo>
                      <a:pt x="64092" y="9846"/>
                      <a:pt x="35279" y="-27447"/>
                      <a:pt x="6938" y="43125"/>
                    </a:cubicBezTo>
                    <a:cubicBezTo>
                      <a:pt x="-3690" y="69560"/>
                      <a:pt x="-6524" y="126915"/>
                      <a:pt x="31264" y="145561"/>
                    </a:cubicBezTo>
                    <a:cubicBezTo>
                      <a:pt x="42837" y="151226"/>
                      <a:pt x="62675" y="155710"/>
                      <a:pt x="78027" y="153114"/>
                    </a:cubicBezTo>
                    <a:cubicBezTo>
                      <a:pt x="97157" y="149810"/>
                      <a:pt x="89363" y="148866"/>
                      <a:pt x="94086" y="14674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5" name="Forma libre 64">
                <a:extLst>
                  <a:ext uri="{FF2B5EF4-FFF2-40B4-BE49-F238E27FC236}">
                    <a16:creationId xmlns:a16="http://schemas.microsoft.com/office/drawing/2014/main" id="{381C8041-2B31-E548-AFD8-E7F57E649DAB}"/>
                  </a:ext>
                </a:extLst>
              </p:cNvPr>
              <p:cNvSpPr/>
              <p:nvPr/>
            </p:nvSpPr>
            <p:spPr>
              <a:xfrm>
                <a:off x="6369093" y="4024492"/>
                <a:ext cx="59339" cy="218092"/>
              </a:xfrm>
              <a:custGeom>
                <a:avLst/>
                <a:gdLst>
                  <a:gd name="connsiteX0" fmla="*/ 50465 w 59339"/>
                  <a:gd name="connsiteY0" fmla="*/ 210539 h 218092"/>
                  <a:gd name="connsiteX1" fmla="*/ 58495 w 59339"/>
                  <a:gd name="connsiteY1" fmla="*/ 92526 h 218092"/>
                  <a:gd name="connsiteX2" fmla="*/ 14566 w 59339"/>
                  <a:gd name="connsiteY2" fmla="*/ 3 h 218092"/>
                  <a:gd name="connsiteX3" fmla="*/ 43143 w 59339"/>
                  <a:gd name="connsiteY3" fmla="*/ 81905 h 218092"/>
                  <a:gd name="connsiteX4" fmla="*/ 47395 w 59339"/>
                  <a:gd name="connsiteY4" fmla="*/ 218092 h 218092"/>
                  <a:gd name="connsiteX5" fmla="*/ 50465 w 59339"/>
                  <a:gd name="connsiteY5" fmla="*/ 210539 h 21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39" h="218092">
                    <a:moveTo>
                      <a:pt x="50465" y="210539"/>
                    </a:moveTo>
                    <a:cubicBezTo>
                      <a:pt x="50937" y="209123"/>
                      <a:pt x="62510" y="140675"/>
                      <a:pt x="58495" y="92526"/>
                    </a:cubicBezTo>
                    <a:cubicBezTo>
                      <a:pt x="56133" y="65147"/>
                      <a:pt x="34169" y="239"/>
                      <a:pt x="14566" y="3"/>
                    </a:cubicBezTo>
                    <a:cubicBezTo>
                      <a:pt x="-27945" y="-469"/>
                      <a:pt x="35350" y="48389"/>
                      <a:pt x="43143" y="81905"/>
                    </a:cubicBezTo>
                    <a:cubicBezTo>
                      <a:pt x="51882" y="118017"/>
                      <a:pt x="52354" y="177024"/>
                      <a:pt x="47395" y="218092"/>
                    </a:cubicBezTo>
                    <a:lnTo>
                      <a:pt x="50465" y="210539"/>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6" name="Forma libre 65">
                <a:extLst>
                  <a:ext uri="{FF2B5EF4-FFF2-40B4-BE49-F238E27FC236}">
                    <a16:creationId xmlns:a16="http://schemas.microsoft.com/office/drawing/2014/main" id="{965FB758-DECF-4147-9B35-E2810F25F7A2}"/>
                  </a:ext>
                </a:extLst>
              </p:cNvPr>
              <p:cNvSpPr/>
              <p:nvPr/>
            </p:nvSpPr>
            <p:spPr>
              <a:xfrm>
                <a:off x="6083305" y="4015054"/>
                <a:ext cx="28212" cy="153889"/>
              </a:xfrm>
              <a:custGeom>
                <a:avLst/>
                <a:gdLst>
                  <a:gd name="connsiteX0" fmla="*/ 28046 w 28212"/>
                  <a:gd name="connsiteY0" fmla="*/ 0 h 153889"/>
                  <a:gd name="connsiteX1" fmla="*/ 7499 w 28212"/>
                  <a:gd name="connsiteY1" fmla="*/ 26199 h 153889"/>
                  <a:gd name="connsiteX2" fmla="*/ 6791 w 28212"/>
                  <a:gd name="connsiteY2" fmla="*/ 153890 h 153889"/>
                  <a:gd name="connsiteX3" fmla="*/ 13876 w 28212"/>
                  <a:gd name="connsiteY3" fmla="*/ 72224 h 153889"/>
                  <a:gd name="connsiteX4" fmla="*/ 28046 w 28212"/>
                  <a:gd name="connsiteY4" fmla="*/ 0 h 153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2" h="153889">
                    <a:moveTo>
                      <a:pt x="28046" y="0"/>
                    </a:moveTo>
                    <a:cubicBezTo>
                      <a:pt x="9388" y="3776"/>
                      <a:pt x="12223" y="2124"/>
                      <a:pt x="7499" y="26199"/>
                    </a:cubicBezTo>
                    <a:cubicBezTo>
                      <a:pt x="1831" y="55230"/>
                      <a:pt x="-5727" y="131939"/>
                      <a:pt x="6791" y="153890"/>
                    </a:cubicBezTo>
                    <a:cubicBezTo>
                      <a:pt x="19308" y="132883"/>
                      <a:pt x="9388" y="96771"/>
                      <a:pt x="13876" y="72224"/>
                    </a:cubicBezTo>
                    <a:cubicBezTo>
                      <a:pt x="18599" y="46969"/>
                      <a:pt x="29699" y="25963"/>
                      <a:pt x="28046"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7" name="Forma libre 66">
                <a:extLst>
                  <a:ext uri="{FF2B5EF4-FFF2-40B4-BE49-F238E27FC236}">
                    <a16:creationId xmlns:a16="http://schemas.microsoft.com/office/drawing/2014/main" id="{B1FCB0F8-5216-A342-B5CC-34610A009CDE}"/>
                  </a:ext>
                </a:extLst>
              </p:cNvPr>
              <p:cNvSpPr/>
              <p:nvPr/>
            </p:nvSpPr>
            <p:spPr>
              <a:xfrm>
                <a:off x="5852966" y="3979650"/>
                <a:ext cx="65245" cy="137367"/>
              </a:xfrm>
              <a:custGeom>
                <a:avLst/>
                <a:gdLst>
                  <a:gd name="connsiteX0" fmla="*/ 65194 w 65245"/>
                  <a:gd name="connsiteY0" fmla="*/ 0 h 137367"/>
                  <a:gd name="connsiteX1" fmla="*/ 20557 w 65245"/>
                  <a:gd name="connsiteY1" fmla="*/ 56883 h 137367"/>
                  <a:gd name="connsiteX2" fmla="*/ 3316 w 65245"/>
                  <a:gd name="connsiteY2" fmla="*/ 137368 h 137367"/>
                  <a:gd name="connsiteX3" fmla="*/ 51496 w 65245"/>
                  <a:gd name="connsiteY3" fmla="*/ 28087 h 137367"/>
                  <a:gd name="connsiteX4" fmla="*/ 65194 w 65245"/>
                  <a:gd name="connsiteY4" fmla="*/ 0 h 13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5" h="137367">
                    <a:moveTo>
                      <a:pt x="65194" y="0"/>
                    </a:moveTo>
                    <a:cubicBezTo>
                      <a:pt x="43230" y="9677"/>
                      <a:pt x="31893" y="31156"/>
                      <a:pt x="20557" y="56883"/>
                    </a:cubicBezTo>
                    <a:cubicBezTo>
                      <a:pt x="11818" y="76945"/>
                      <a:pt x="-7784" y="114709"/>
                      <a:pt x="3316" y="137368"/>
                    </a:cubicBezTo>
                    <a:cubicBezTo>
                      <a:pt x="13472" y="117069"/>
                      <a:pt x="22446" y="64907"/>
                      <a:pt x="51496" y="28087"/>
                    </a:cubicBezTo>
                    <a:cubicBezTo>
                      <a:pt x="59289" y="18410"/>
                      <a:pt x="65902" y="14162"/>
                      <a:pt x="6519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8" name="Forma libre 67">
                <a:extLst>
                  <a:ext uri="{FF2B5EF4-FFF2-40B4-BE49-F238E27FC236}">
                    <a16:creationId xmlns:a16="http://schemas.microsoft.com/office/drawing/2014/main" id="{BC895C3F-F1B5-474C-82A1-8A23AE1E5D5B}"/>
                  </a:ext>
                </a:extLst>
              </p:cNvPr>
              <p:cNvSpPr/>
              <p:nvPr/>
            </p:nvSpPr>
            <p:spPr>
              <a:xfrm>
                <a:off x="6207626" y="4020719"/>
                <a:ext cx="29497" cy="53578"/>
              </a:xfrm>
              <a:custGeom>
                <a:avLst/>
                <a:gdLst>
                  <a:gd name="connsiteX0" fmla="*/ 3391 w 29497"/>
                  <a:gd name="connsiteY0" fmla="*/ 0 h 53578"/>
                  <a:gd name="connsiteX1" fmla="*/ 18506 w 29497"/>
                  <a:gd name="connsiteY1" fmla="*/ 53578 h 53578"/>
                  <a:gd name="connsiteX2" fmla="*/ 3391 w 29497"/>
                  <a:gd name="connsiteY2" fmla="*/ 0 h 53578"/>
                </a:gdLst>
                <a:ahLst/>
                <a:cxnLst>
                  <a:cxn ang="0">
                    <a:pos x="connsiteX0" y="connsiteY0"/>
                  </a:cxn>
                  <a:cxn ang="0">
                    <a:pos x="connsiteX1" y="connsiteY1"/>
                  </a:cxn>
                  <a:cxn ang="0">
                    <a:pos x="connsiteX2" y="connsiteY2"/>
                  </a:cxn>
                </a:cxnLst>
                <a:rect l="l" t="t" r="r" b="b"/>
                <a:pathLst>
                  <a:path w="29497" h="53578">
                    <a:moveTo>
                      <a:pt x="3391" y="0"/>
                    </a:moveTo>
                    <a:cubicBezTo>
                      <a:pt x="-5584" y="21714"/>
                      <a:pt x="4572" y="37528"/>
                      <a:pt x="18506" y="53578"/>
                    </a:cubicBezTo>
                    <a:cubicBezTo>
                      <a:pt x="30315" y="39889"/>
                      <a:pt x="40942" y="2360"/>
                      <a:pt x="3391"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69" name="Forma libre 68">
                <a:extLst>
                  <a:ext uri="{FF2B5EF4-FFF2-40B4-BE49-F238E27FC236}">
                    <a16:creationId xmlns:a16="http://schemas.microsoft.com/office/drawing/2014/main" id="{9EB0EB90-B28A-B943-AE94-D2155BDF9521}"/>
                  </a:ext>
                </a:extLst>
              </p:cNvPr>
              <p:cNvSpPr/>
              <p:nvPr/>
            </p:nvSpPr>
            <p:spPr>
              <a:xfrm>
                <a:off x="6024203" y="4873249"/>
                <a:ext cx="20476" cy="71280"/>
              </a:xfrm>
              <a:custGeom>
                <a:avLst/>
                <a:gdLst>
                  <a:gd name="connsiteX0" fmla="*/ 0 w 20476"/>
                  <a:gd name="connsiteY0" fmla="*/ 71280 h 71280"/>
                  <a:gd name="connsiteX1" fmla="*/ 17477 w 20476"/>
                  <a:gd name="connsiteY1" fmla="*/ 34224 h 71280"/>
                  <a:gd name="connsiteX2" fmla="*/ 11573 w 20476"/>
                  <a:gd name="connsiteY2" fmla="*/ 0 h 71280"/>
                  <a:gd name="connsiteX3" fmla="*/ 0 w 20476"/>
                  <a:gd name="connsiteY3" fmla="*/ 71280 h 71280"/>
                </a:gdLst>
                <a:ahLst/>
                <a:cxnLst>
                  <a:cxn ang="0">
                    <a:pos x="connsiteX0" y="connsiteY0"/>
                  </a:cxn>
                  <a:cxn ang="0">
                    <a:pos x="connsiteX1" y="connsiteY1"/>
                  </a:cxn>
                  <a:cxn ang="0">
                    <a:pos x="connsiteX2" y="connsiteY2"/>
                  </a:cxn>
                  <a:cxn ang="0">
                    <a:pos x="connsiteX3" y="connsiteY3"/>
                  </a:cxn>
                </a:cxnLst>
                <a:rect l="l" t="t" r="r" b="b"/>
                <a:pathLst>
                  <a:path w="20476" h="71280">
                    <a:moveTo>
                      <a:pt x="0" y="71280"/>
                    </a:moveTo>
                    <a:cubicBezTo>
                      <a:pt x="12281" y="62547"/>
                      <a:pt x="12281" y="57119"/>
                      <a:pt x="17477" y="34224"/>
                    </a:cubicBezTo>
                    <a:cubicBezTo>
                      <a:pt x="26452" y="-5429"/>
                      <a:pt x="12517" y="944"/>
                      <a:pt x="11573" y="0"/>
                    </a:cubicBezTo>
                    <a:cubicBezTo>
                      <a:pt x="-2362" y="12273"/>
                      <a:pt x="709" y="45081"/>
                      <a:pt x="0" y="712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0" name="Forma libre 69">
                <a:extLst>
                  <a:ext uri="{FF2B5EF4-FFF2-40B4-BE49-F238E27FC236}">
                    <a16:creationId xmlns:a16="http://schemas.microsoft.com/office/drawing/2014/main" id="{6BA17767-BE26-1C43-8B55-A0FBCE0CEEF8}"/>
                  </a:ext>
                </a:extLst>
              </p:cNvPr>
              <p:cNvSpPr/>
              <p:nvPr/>
            </p:nvSpPr>
            <p:spPr>
              <a:xfrm>
                <a:off x="5983344" y="4738632"/>
                <a:ext cx="35662" cy="29820"/>
              </a:xfrm>
              <a:custGeom>
                <a:avLst/>
                <a:gdLst>
                  <a:gd name="connsiteX0" fmla="*/ 0 w 35662"/>
                  <a:gd name="connsiteY0" fmla="*/ 81 h 29820"/>
                  <a:gd name="connsiteX1" fmla="*/ 35662 w 35662"/>
                  <a:gd name="connsiteY1" fmla="*/ 29821 h 29820"/>
                  <a:gd name="connsiteX2" fmla="*/ 25507 w 35662"/>
                  <a:gd name="connsiteY2" fmla="*/ 8814 h 29820"/>
                  <a:gd name="connsiteX3" fmla="*/ 0 w 35662"/>
                  <a:gd name="connsiteY3" fmla="*/ 81 h 29820"/>
                </a:gdLst>
                <a:ahLst/>
                <a:cxnLst>
                  <a:cxn ang="0">
                    <a:pos x="connsiteX0" y="connsiteY0"/>
                  </a:cxn>
                  <a:cxn ang="0">
                    <a:pos x="connsiteX1" y="connsiteY1"/>
                  </a:cxn>
                  <a:cxn ang="0">
                    <a:pos x="connsiteX2" y="connsiteY2"/>
                  </a:cxn>
                  <a:cxn ang="0">
                    <a:pos x="connsiteX3" y="connsiteY3"/>
                  </a:cxn>
                </a:cxnLst>
                <a:rect l="l" t="t" r="r" b="b"/>
                <a:pathLst>
                  <a:path w="35662" h="29820">
                    <a:moveTo>
                      <a:pt x="0" y="81"/>
                    </a:moveTo>
                    <a:cubicBezTo>
                      <a:pt x="1181" y="24864"/>
                      <a:pt x="16060" y="24628"/>
                      <a:pt x="35662" y="29821"/>
                    </a:cubicBezTo>
                    <a:cubicBezTo>
                      <a:pt x="34954" y="12827"/>
                      <a:pt x="36607" y="18727"/>
                      <a:pt x="25507" y="8814"/>
                    </a:cubicBezTo>
                    <a:cubicBezTo>
                      <a:pt x="16532" y="1025"/>
                      <a:pt x="14407" y="-391"/>
                      <a:pt x="0" y="8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1" name="Forma libre 70">
                <a:extLst>
                  <a:ext uri="{FF2B5EF4-FFF2-40B4-BE49-F238E27FC236}">
                    <a16:creationId xmlns:a16="http://schemas.microsoft.com/office/drawing/2014/main" id="{3A09ABDA-13A2-1247-B4F5-79AC706D3716}"/>
                  </a:ext>
                </a:extLst>
              </p:cNvPr>
              <p:cNvSpPr/>
              <p:nvPr/>
            </p:nvSpPr>
            <p:spPr>
              <a:xfrm>
                <a:off x="6233330" y="4125279"/>
                <a:ext cx="12875" cy="59478"/>
              </a:xfrm>
              <a:custGeom>
                <a:avLst/>
                <a:gdLst>
                  <a:gd name="connsiteX0" fmla="*/ 11931 w 12875"/>
                  <a:gd name="connsiteY0" fmla="*/ 0 h 59478"/>
                  <a:gd name="connsiteX1" fmla="*/ 122 w 12875"/>
                  <a:gd name="connsiteY1" fmla="*/ 30211 h 59478"/>
                  <a:gd name="connsiteX2" fmla="*/ 12876 w 12875"/>
                  <a:gd name="connsiteY2" fmla="*/ 59479 h 59478"/>
                  <a:gd name="connsiteX3" fmla="*/ 11931 w 12875"/>
                  <a:gd name="connsiteY3" fmla="*/ 0 h 59478"/>
                </a:gdLst>
                <a:ahLst/>
                <a:cxnLst>
                  <a:cxn ang="0">
                    <a:pos x="connsiteX0" y="connsiteY0"/>
                  </a:cxn>
                  <a:cxn ang="0">
                    <a:pos x="connsiteX1" y="connsiteY1"/>
                  </a:cxn>
                  <a:cxn ang="0">
                    <a:pos x="connsiteX2" y="connsiteY2"/>
                  </a:cxn>
                  <a:cxn ang="0">
                    <a:pos x="connsiteX3" y="connsiteY3"/>
                  </a:cxn>
                </a:cxnLst>
                <a:rect l="l" t="t" r="r" b="b"/>
                <a:pathLst>
                  <a:path w="12875" h="59478">
                    <a:moveTo>
                      <a:pt x="11931" y="0"/>
                    </a:moveTo>
                    <a:cubicBezTo>
                      <a:pt x="6972" y="17230"/>
                      <a:pt x="1303" y="8497"/>
                      <a:pt x="122" y="30211"/>
                    </a:cubicBezTo>
                    <a:cubicBezTo>
                      <a:pt x="-586" y="44609"/>
                      <a:pt x="1540" y="55466"/>
                      <a:pt x="12876" y="59479"/>
                    </a:cubicBezTo>
                    <a:lnTo>
                      <a:pt x="11931"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sp>
        <p:nvSpPr>
          <p:cNvPr id="3" name="Elipse 4">
            <a:extLst>
              <a:ext uri="{FF2B5EF4-FFF2-40B4-BE49-F238E27FC236}">
                <a16:creationId xmlns:a16="http://schemas.microsoft.com/office/drawing/2014/main" id="{234EBE89-976C-745D-8514-2F2B8653AA33}"/>
              </a:ext>
            </a:extLst>
          </p:cNvPr>
          <p:cNvSpPr/>
          <p:nvPr/>
        </p:nvSpPr>
        <p:spPr>
          <a:xfrm>
            <a:off x="6907011" y="1690688"/>
            <a:ext cx="4036980" cy="4036980"/>
          </a:xfrm>
          <a:prstGeom prst="ellipse">
            <a:avLst/>
          </a:prstGeom>
          <a:solidFill>
            <a:schemeClr val="tx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grpSp>
        <p:nvGrpSpPr>
          <p:cNvPr id="5" name="Gráfico 626">
            <a:extLst>
              <a:ext uri="{FF2B5EF4-FFF2-40B4-BE49-F238E27FC236}">
                <a16:creationId xmlns:a16="http://schemas.microsoft.com/office/drawing/2014/main" id="{188F2330-B936-7BF5-DA97-0254BF29E91E}"/>
              </a:ext>
            </a:extLst>
          </p:cNvPr>
          <p:cNvGrpSpPr/>
          <p:nvPr/>
        </p:nvGrpSpPr>
        <p:grpSpPr>
          <a:xfrm rot="20700000">
            <a:off x="7913537" y="2809081"/>
            <a:ext cx="1887193" cy="1664134"/>
            <a:chOff x="8797479" y="5605127"/>
            <a:chExt cx="1237474" cy="1091209"/>
          </a:xfrm>
          <a:solidFill>
            <a:srgbClr val="262626"/>
          </a:solidFill>
        </p:grpSpPr>
        <p:sp>
          <p:nvSpPr>
            <p:cNvPr id="72" name="Forma libre 27">
              <a:extLst>
                <a:ext uri="{FF2B5EF4-FFF2-40B4-BE49-F238E27FC236}">
                  <a16:creationId xmlns:a16="http://schemas.microsoft.com/office/drawing/2014/main" id="{00D5FD49-0B4D-1039-86F3-DCEAC77FDF25}"/>
                </a:ext>
              </a:extLst>
            </p:cNvPr>
            <p:cNvSpPr/>
            <p:nvPr/>
          </p:nvSpPr>
          <p:spPr>
            <a:xfrm>
              <a:off x="8949457" y="5605127"/>
              <a:ext cx="1085496" cy="1079392"/>
            </a:xfrm>
            <a:custGeom>
              <a:avLst/>
              <a:gdLst>
                <a:gd name="connsiteX0" fmla="*/ 310569 w 1085496"/>
                <a:gd name="connsiteY0" fmla="*/ 84775 h 1079392"/>
                <a:gd name="connsiteX1" fmla="*/ 673333 w 1085496"/>
                <a:gd name="connsiteY1" fmla="*/ 115695 h 1079392"/>
                <a:gd name="connsiteX2" fmla="*/ 665775 w 1085496"/>
                <a:gd name="connsiteY2" fmla="*/ 216478 h 1079392"/>
                <a:gd name="connsiteX3" fmla="*/ 294037 w 1085496"/>
                <a:gd name="connsiteY3" fmla="*/ 221671 h 1079392"/>
                <a:gd name="connsiteX4" fmla="*/ 310097 w 1085496"/>
                <a:gd name="connsiteY4" fmla="*/ 161956 h 1079392"/>
                <a:gd name="connsiteX5" fmla="*/ 310569 w 1085496"/>
                <a:gd name="connsiteY5" fmla="*/ 84775 h 1079392"/>
                <a:gd name="connsiteX6" fmla="*/ 1068925 w 1085496"/>
                <a:gd name="connsiteY6" fmla="*/ 328355 h 1079392"/>
                <a:gd name="connsiteX7" fmla="*/ 1060895 w 1085496"/>
                <a:gd name="connsiteY7" fmla="*/ 395623 h 1079392"/>
                <a:gd name="connsiteX8" fmla="*/ 1041529 w 1085496"/>
                <a:gd name="connsiteY8" fmla="*/ 411200 h 1079392"/>
                <a:gd name="connsiteX9" fmla="*/ 1068925 w 1085496"/>
                <a:gd name="connsiteY9" fmla="*/ 328355 h 1079392"/>
                <a:gd name="connsiteX10" fmla="*/ 1032790 w 1085496"/>
                <a:gd name="connsiteY10" fmla="*/ 371548 h 1079392"/>
                <a:gd name="connsiteX11" fmla="*/ 1016966 w 1085496"/>
                <a:gd name="connsiteY11" fmla="*/ 429846 h 1079392"/>
                <a:gd name="connsiteX12" fmla="*/ 1011534 w 1085496"/>
                <a:gd name="connsiteY12" fmla="*/ 399163 h 1079392"/>
                <a:gd name="connsiteX13" fmla="*/ 1032790 w 1085496"/>
                <a:gd name="connsiteY13" fmla="*/ 371548 h 1079392"/>
                <a:gd name="connsiteX14" fmla="*/ 747255 w 1085496"/>
                <a:gd name="connsiteY14" fmla="*/ 221199 h 1079392"/>
                <a:gd name="connsiteX15" fmla="*/ 747964 w 1085496"/>
                <a:gd name="connsiteY15" fmla="*/ 120651 h 1079392"/>
                <a:gd name="connsiteX16" fmla="*/ 718442 w 1085496"/>
                <a:gd name="connsiteY16" fmla="*/ 38514 h 1079392"/>
                <a:gd name="connsiteX17" fmla="*/ 520056 w 1085496"/>
                <a:gd name="connsiteY17" fmla="*/ 8066 h 1079392"/>
                <a:gd name="connsiteX18" fmla="*/ 309152 w 1085496"/>
                <a:gd name="connsiteY18" fmla="*/ 6650 h 1079392"/>
                <a:gd name="connsiteX19" fmla="*/ 250581 w 1085496"/>
                <a:gd name="connsiteY19" fmla="*/ 61408 h 1079392"/>
                <a:gd name="connsiteX20" fmla="*/ 252706 w 1085496"/>
                <a:gd name="connsiteY20" fmla="*/ 156055 h 1079392"/>
                <a:gd name="connsiteX21" fmla="*/ 247274 w 1085496"/>
                <a:gd name="connsiteY21" fmla="*/ 211049 h 1079392"/>
                <a:gd name="connsiteX22" fmla="*/ 51014 w 1085496"/>
                <a:gd name="connsiteY22" fmla="*/ 195708 h 1079392"/>
                <a:gd name="connsiteX23" fmla="*/ 0 w 1085496"/>
                <a:gd name="connsiteY23" fmla="*/ 202788 h 1079392"/>
                <a:gd name="connsiteX24" fmla="*/ 350246 w 1085496"/>
                <a:gd name="connsiteY24" fmla="*/ 241025 h 1079392"/>
                <a:gd name="connsiteX25" fmla="*/ 644047 w 1085496"/>
                <a:gd name="connsiteY25" fmla="*/ 240081 h 1079392"/>
                <a:gd name="connsiteX26" fmla="*/ 722457 w 1085496"/>
                <a:gd name="connsiteY26" fmla="*/ 245273 h 1079392"/>
                <a:gd name="connsiteX27" fmla="*/ 728598 w 1085496"/>
                <a:gd name="connsiteY27" fmla="*/ 250466 h 1079392"/>
                <a:gd name="connsiteX28" fmla="*/ 731196 w 1085496"/>
                <a:gd name="connsiteY28" fmla="*/ 253770 h 1079392"/>
                <a:gd name="connsiteX29" fmla="*/ 883528 w 1085496"/>
                <a:gd name="connsiteY29" fmla="*/ 257311 h 1079392"/>
                <a:gd name="connsiteX30" fmla="*/ 969023 w 1085496"/>
                <a:gd name="connsiteY30" fmla="*/ 254242 h 1079392"/>
                <a:gd name="connsiteX31" fmla="*/ 1060186 w 1085496"/>
                <a:gd name="connsiteY31" fmla="*/ 256367 h 1079392"/>
                <a:gd name="connsiteX32" fmla="*/ 1021454 w 1085496"/>
                <a:gd name="connsiteY32" fmla="*/ 326231 h 1079392"/>
                <a:gd name="connsiteX33" fmla="*/ 999726 w 1085496"/>
                <a:gd name="connsiteY33" fmla="*/ 353610 h 1079392"/>
                <a:gd name="connsiteX34" fmla="*/ 975636 w 1085496"/>
                <a:gd name="connsiteY34" fmla="*/ 383585 h 1079392"/>
                <a:gd name="connsiteX35" fmla="*/ 931708 w 1085496"/>
                <a:gd name="connsiteY35" fmla="*/ 443300 h 1079392"/>
                <a:gd name="connsiteX36" fmla="*/ 763551 w 1085496"/>
                <a:gd name="connsiteY36" fmla="*/ 590817 h 1079392"/>
                <a:gd name="connsiteX37" fmla="*/ 660343 w 1085496"/>
                <a:gd name="connsiteY37" fmla="*/ 688532 h 1079392"/>
                <a:gd name="connsiteX38" fmla="*/ 773235 w 1085496"/>
                <a:gd name="connsiteY38" fmla="*/ 605451 h 1079392"/>
                <a:gd name="connsiteX39" fmla="*/ 858966 w 1085496"/>
                <a:gd name="connsiteY39" fmla="*/ 544556 h 1079392"/>
                <a:gd name="connsiteX40" fmla="*/ 889905 w 1085496"/>
                <a:gd name="connsiteY40" fmla="*/ 518829 h 1079392"/>
                <a:gd name="connsiteX41" fmla="*/ 873845 w 1085496"/>
                <a:gd name="connsiteY41" fmla="*/ 597662 h 1079392"/>
                <a:gd name="connsiteX42" fmla="*/ 845976 w 1085496"/>
                <a:gd name="connsiteY42" fmla="*/ 669650 h 1079392"/>
                <a:gd name="connsiteX43" fmla="*/ 853770 w 1085496"/>
                <a:gd name="connsiteY43" fmla="*/ 610407 h 1079392"/>
                <a:gd name="connsiteX44" fmla="*/ 850700 w 1085496"/>
                <a:gd name="connsiteY44" fmla="*/ 591053 h 1079392"/>
                <a:gd name="connsiteX45" fmla="*/ 821886 w 1085496"/>
                <a:gd name="connsiteY45" fmla="*/ 684756 h 1079392"/>
                <a:gd name="connsiteX46" fmla="*/ 832987 w 1085496"/>
                <a:gd name="connsiteY46" fmla="*/ 663749 h 1079392"/>
                <a:gd name="connsiteX47" fmla="*/ 845032 w 1085496"/>
                <a:gd name="connsiteY47" fmla="*/ 687116 h 1079392"/>
                <a:gd name="connsiteX48" fmla="*/ 875970 w 1085496"/>
                <a:gd name="connsiteY48" fmla="*/ 627165 h 1079392"/>
                <a:gd name="connsiteX49" fmla="*/ 886362 w 1085496"/>
                <a:gd name="connsiteY49" fmla="*/ 605451 h 1079392"/>
                <a:gd name="connsiteX50" fmla="*/ 893920 w 1085496"/>
                <a:gd name="connsiteY50" fmla="*/ 547860 h 1079392"/>
                <a:gd name="connsiteX51" fmla="*/ 901950 w 1085496"/>
                <a:gd name="connsiteY51" fmla="*/ 523077 h 1079392"/>
                <a:gd name="connsiteX52" fmla="*/ 902658 w 1085496"/>
                <a:gd name="connsiteY52" fmla="*/ 505139 h 1079392"/>
                <a:gd name="connsiteX53" fmla="*/ 944225 w 1085496"/>
                <a:gd name="connsiteY53" fmla="*/ 456281 h 1079392"/>
                <a:gd name="connsiteX54" fmla="*/ 984611 w 1085496"/>
                <a:gd name="connsiteY54" fmla="*/ 409312 h 1079392"/>
                <a:gd name="connsiteX55" fmla="*/ 994766 w 1085496"/>
                <a:gd name="connsiteY55" fmla="*/ 427014 h 1079392"/>
                <a:gd name="connsiteX56" fmla="*/ 997128 w 1085496"/>
                <a:gd name="connsiteY56" fmla="*/ 444008 h 1079392"/>
                <a:gd name="connsiteX57" fmla="*/ 968315 w 1085496"/>
                <a:gd name="connsiteY57" fmla="*/ 456754 h 1079392"/>
                <a:gd name="connsiteX58" fmla="*/ 966189 w 1085496"/>
                <a:gd name="connsiteY58" fmla="*/ 515288 h 1079392"/>
                <a:gd name="connsiteX59" fmla="*/ 965008 w 1085496"/>
                <a:gd name="connsiteY59" fmla="*/ 616072 h 1079392"/>
                <a:gd name="connsiteX60" fmla="*/ 976344 w 1085496"/>
                <a:gd name="connsiteY60" fmla="*/ 536295 h 1079392"/>
                <a:gd name="connsiteX61" fmla="*/ 984374 w 1085496"/>
                <a:gd name="connsiteY61" fmla="*/ 468791 h 1079392"/>
                <a:gd name="connsiteX62" fmla="*/ 992168 w 1085496"/>
                <a:gd name="connsiteY62" fmla="*/ 459822 h 1079392"/>
                <a:gd name="connsiteX63" fmla="*/ 1008464 w 1085496"/>
                <a:gd name="connsiteY63" fmla="*/ 567686 h 1079392"/>
                <a:gd name="connsiteX64" fmla="*/ 1015549 w 1085496"/>
                <a:gd name="connsiteY64" fmla="*/ 559897 h 1079392"/>
                <a:gd name="connsiteX65" fmla="*/ 1020509 w 1085496"/>
                <a:gd name="connsiteY65" fmla="*/ 504667 h 1079392"/>
                <a:gd name="connsiteX66" fmla="*/ 1036805 w 1085496"/>
                <a:gd name="connsiteY66" fmla="*/ 454157 h 1079392"/>
                <a:gd name="connsiteX67" fmla="*/ 1037277 w 1085496"/>
                <a:gd name="connsiteY67" fmla="*/ 514816 h 1079392"/>
                <a:gd name="connsiteX68" fmla="*/ 1042001 w 1085496"/>
                <a:gd name="connsiteY68" fmla="*/ 575003 h 1079392"/>
                <a:gd name="connsiteX69" fmla="*/ 1053101 w 1085496"/>
                <a:gd name="connsiteY69" fmla="*/ 473747 h 1079392"/>
                <a:gd name="connsiteX70" fmla="*/ 1063965 w 1085496"/>
                <a:gd name="connsiteY70" fmla="*/ 442120 h 1079392"/>
                <a:gd name="connsiteX71" fmla="*/ 1054282 w 1085496"/>
                <a:gd name="connsiteY71" fmla="*/ 612295 h 1079392"/>
                <a:gd name="connsiteX72" fmla="*/ 1061603 w 1085496"/>
                <a:gd name="connsiteY72" fmla="*/ 679563 h 1079392"/>
                <a:gd name="connsiteX73" fmla="*/ 1048850 w 1085496"/>
                <a:gd name="connsiteY73" fmla="*/ 883490 h 1079392"/>
                <a:gd name="connsiteX74" fmla="*/ 1057352 w 1085496"/>
                <a:gd name="connsiteY74" fmla="*/ 922199 h 1079392"/>
                <a:gd name="connsiteX75" fmla="*/ 1052865 w 1085496"/>
                <a:gd name="connsiteY75" fmla="*/ 960671 h 1079392"/>
                <a:gd name="connsiteX76" fmla="*/ 1054282 w 1085496"/>
                <a:gd name="connsiteY76" fmla="*/ 1009765 h 1079392"/>
                <a:gd name="connsiteX77" fmla="*/ 1049322 w 1085496"/>
                <a:gd name="connsiteY77" fmla="*/ 1066175 h 1079392"/>
                <a:gd name="connsiteX78" fmla="*/ 1049322 w 1085496"/>
                <a:gd name="connsiteY78" fmla="*/ 1069952 h 1079392"/>
                <a:gd name="connsiteX79" fmla="*/ 1052393 w 1085496"/>
                <a:gd name="connsiteY79" fmla="*/ 1079393 h 1079392"/>
                <a:gd name="connsiteX80" fmla="*/ 1073648 w 1085496"/>
                <a:gd name="connsiteY80" fmla="*/ 862484 h 1079392"/>
                <a:gd name="connsiteX81" fmla="*/ 1067272 w 1085496"/>
                <a:gd name="connsiteY81" fmla="*/ 797576 h 1079392"/>
                <a:gd name="connsiteX82" fmla="*/ 1078844 w 1085496"/>
                <a:gd name="connsiteY82" fmla="*/ 650768 h 1079392"/>
                <a:gd name="connsiteX83" fmla="*/ 1084512 w 1085496"/>
                <a:gd name="connsiteY83" fmla="*/ 493102 h 1079392"/>
                <a:gd name="connsiteX84" fmla="*/ 1079553 w 1085496"/>
                <a:gd name="connsiteY84" fmla="*/ 341572 h 1079392"/>
                <a:gd name="connsiteX85" fmla="*/ 1085457 w 1085496"/>
                <a:gd name="connsiteY85" fmla="*/ 264155 h 1079392"/>
                <a:gd name="connsiteX86" fmla="*/ 1072940 w 1085496"/>
                <a:gd name="connsiteY86" fmla="*/ 239609 h 1079392"/>
                <a:gd name="connsiteX87" fmla="*/ 900060 w 1085496"/>
                <a:gd name="connsiteY87" fmla="*/ 234416 h 1079392"/>
                <a:gd name="connsiteX88" fmla="*/ 747255 w 1085496"/>
                <a:gd name="connsiteY88" fmla="*/ 221199 h 10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85496" h="1079392">
                  <a:moveTo>
                    <a:pt x="310569" y="84775"/>
                  </a:moveTo>
                  <a:cubicBezTo>
                    <a:pt x="426531" y="84539"/>
                    <a:pt x="576738" y="85955"/>
                    <a:pt x="673333" y="115695"/>
                  </a:cubicBezTo>
                  <a:cubicBezTo>
                    <a:pt x="678293" y="141421"/>
                    <a:pt x="680890" y="192639"/>
                    <a:pt x="665775" y="216478"/>
                  </a:cubicBezTo>
                  <a:lnTo>
                    <a:pt x="294037" y="221671"/>
                  </a:lnTo>
                  <a:cubicBezTo>
                    <a:pt x="301122" y="189807"/>
                    <a:pt x="308680" y="205149"/>
                    <a:pt x="310097" y="161956"/>
                  </a:cubicBezTo>
                  <a:cubicBezTo>
                    <a:pt x="311278" y="135521"/>
                    <a:pt x="310805" y="110974"/>
                    <a:pt x="310569" y="84775"/>
                  </a:cubicBezTo>
                  <a:close/>
                  <a:moveTo>
                    <a:pt x="1068925" y="328355"/>
                  </a:moveTo>
                  <a:cubicBezTo>
                    <a:pt x="1067980" y="395386"/>
                    <a:pt x="1069161" y="355026"/>
                    <a:pt x="1060895" y="395623"/>
                  </a:cubicBezTo>
                  <a:lnTo>
                    <a:pt x="1041529" y="411200"/>
                  </a:lnTo>
                  <a:cubicBezTo>
                    <a:pt x="1044835" y="394442"/>
                    <a:pt x="1058769" y="342752"/>
                    <a:pt x="1068925" y="328355"/>
                  </a:cubicBezTo>
                  <a:close/>
                  <a:moveTo>
                    <a:pt x="1032790" y="371548"/>
                  </a:moveTo>
                  <a:cubicBezTo>
                    <a:pt x="1029720" y="441884"/>
                    <a:pt x="1025233" y="421822"/>
                    <a:pt x="1016966" y="429846"/>
                  </a:cubicBezTo>
                  <a:cubicBezTo>
                    <a:pt x="1004922" y="415449"/>
                    <a:pt x="1002796" y="423710"/>
                    <a:pt x="1011534" y="399163"/>
                  </a:cubicBezTo>
                  <a:cubicBezTo>
                    <a:pt x="1021218" y="371784"/>
                    <a:pt x="1028775" y="374144"/>
                    <a:pt x="1032790" y="371548"/>
                  </a:cubicBezTo>
                  <a:close/>
                  <a:moveTo>
                    <a:pt x="747255" y="221199"/>
                  </a:moveTo>
                  <a:cubicBezTo>
                    <a:pt x="744657" y="189099"/>
                    <a:pt x="751034" y="147558"/>
                    <a:pt x="747964" y="120651"/>
                  </a:cubicBezTo>
                  <a:cubicBezTo>
                    <a:pt x="744894" y="93744"/>
                    <a:pt x="732140" y="51731"/>
                    <a:pt x="718442" y="38514"/>
                  </a:cubicBezTo>
                  <a:cubicBezTo>
                    <a:pt x="685142" y="6650"/>
                    <a:pt x="580044" y="12787"/>
                    <a:pt x="520056" y="8066"/>
                  </a:cubicBezTo>
                  <a:cubicBezTo>
                    <a:pt x="466208" y="3582"/>
                    <a:pt x="357568" y="-6804"/>
                    <a:pt x="309152" y="6650"/>
                  </a:cubicBezTo>
                  <a:cubicBezTo>
                    <a:pt x="284826" y="13495"/>
                    <a:pt x="267585" y="3110"/>
                    <a:pt x="250581" y="61408"/>
                  </a:cubicBezTo>
                  <a:cubicBezTo>
                    <a:pt x="244677" y="81471"/>
                    <a:pt x="255068" y="133633"/>
                    <a:pt x="252706" y="156055"/>
                  </a:cubicBezTo>
                  <a:lnTo>
                    <a:pt x="247274" y="211049"/>
                  </a:lnTo>
                  <a:cubicBezTo>
                    <a:pt x="196497" y="218602"/>
                    <a:pt x="107932" y="203261"/>
                    <a:pt x="51014" y="195708"/>
                  </a:cubicBezTo>
                  <a:cubicBezTo>
                    <a:pt x="28105" y="192639"/>
                    <a:pt x="8266" y="181546"/>
                    <a:pt x="0" y="202788"/>
                  </a:cubicBezTo>
                  <a:cubicBezTo>
                    <a:pt x="13462" y="212230"/>
                    <a:pt x="332533" y="241025"/>
                    <a:pt x="350246" y="241025"/>
                  </a:cubicBezTo>
                  <a:lnTo>
                    <a:pt x="644047" y="240081"/>
                  </a:lnTo>
                  <a:cubicBezTo>
                    <a:pt x="726708" y="239845"/>
                    <a:pt x="721749" y="244801"/>
                    <a:pt x="722457" y="245273"/>
                  </a:cubicBezTo>
                  <a:lnTo>
                    <a:pt x="728598" y="250466"/>
                  </a:lnTo>
                  <a:cubicBezTo>
                    <a:pt x="729306" y="251174"/>
                    <a:pt x="730251" y="252826"/>
                    <a:pt x="731196" y="253770"/>
                  </a:cubicBezTo>
                  <a:cubicBezTo>
                    <a:pt x="775360" y="235596"/>
                    <a:pt x="800395" y="256603"/>
                    <a:pt x="883528" y="257311"/>
                  </a:cubicBezTo>
                  <a:cubicBezTo>
                    <a:pt x="916356" y="257547"/>
                    <a:pt x="930999" y="248814"/>
                    <a:pt x="969023" y="254242"/>
                  </a:cubicBezTo>
                  <a:cubicBezTo>
                    <a:pt x="1001615" y="258963"/>
                    <a:pt x="1026886" y="257547"/>
                    <a:pt x="1060186" y="256367"/>
                  </a:cubicBezTo>
                  <a:cubicBezTo>
                    <a:pt x="1053101" y="287286"/>
                    <a:pt x="1035624" y="307820"/>
                    <a:pt x="1021454" y="326231"/>
                  </a:cubicBezTo>
                  <a:cubicBezTo>
                    <a:pt x="1011771" y="338504"/>
                    <a:pt x="1008464" y="342752"/>
                    <a:pt x="999726" y="353610"/>
                  </a:cubicBezTo>
                  <a:cubicBezTo>
                    <a:pt x="990043" y="366119"/>
                    <a:pt x="985083" y="368479"/>
                    <a:pt x="975636" y="383585"/>
                  </a:cubicBezTo>
                  <a:cubicBezTo>
                    <a:pt x="942808" y="436691"/>
                    <a:pt x="980359" y="388778"/>
                    <a:pt x="931708" y="443300"/>
                  </a:cubicBezTo>
                  <a:cubicBezTo>
                    <a:pt x="884709" y="496170"/>
                    <a:pt x="827791" y="560841"/>
                    <a:pt x="763551" y="590817"/>
                  </a:cubicBezTo>
                  <a:cubicBezTo>
                    <a:pt x="734738" y="604270"/>
                    <a:pt x="637907" y="648407"/>
                    <a:pt x="660343" y="688532"/>
                  </a:cubicBezTo>
                  <a:cubicBezTo>
                    <a:pt x="690101" y="677203"/>
                    <a:pt x="668609" y="646755"/>
                    <a:pt x="773235" y="605451"/>
                  </a:cubicBezTo>
                  <a:cubicBezTo>
                    <a:pt x="800395" y="594593"/>
                    <a:pt x="836293" y="564618"/>
                    <a:pt x="858966" y="544556"/>
                  </a:cubicBezTo>
                  <a:cubicBezTo>
                    <a:pt x="874790" y="530394"/>
                    <a:pt x="870538" y="528034"/>
                    <a:pt x="889905" y="518829"/>
                  </a:cubicBezTo>
                  <a:cubicBezTo>
                    <a:pt x="884945" y="537003"/>
                    <a:pt x="879749" y="583500"/>
                    <a:pt x="873845" y="597662"/>
                  </a:cubicBezTo>
                  <a:cubicBezTo>
                    <a:pt x="863689" y="621972"/>
                    <a:pt x="854242" y="640383"/>
                    <a:pt x="845976" y="669650"/>
                  </a:cubicBezTo>
                  <a:cubicBezTo>
                    <a:pt x="826846" y="641091"/>
                    <a:pt x="848810" y="634246"/>
                    <a:pt x="853770" y="610407"/>
                  </a:cubicBezTo>
                  <a:cubicBezTo>
                    <a:pt x="859202" y="582556"/>
                    <a:pt x="852589" y="594121"/>
                    <a:pt x="850700" y="591053"/>
                  </a:cubicBezTo>
                  <a:lnTo>
                    <a:pt x="821886" y="684756"/>
                  </a:lnTo>
                  <a:cubicBezTo>
                    <a:pt x="832042" y="680743"/>
                    <a:pt x="830861" y="679091"/>
                    <a:pt x="832987" y="663749"/>
                  </a:cubicBezTo>
                  <a:cubicBezTo>
                    <a:pt x="848810" y="684756"/>
                    <a:pt x="836293" y="669178"/>
                    <a:pt x="845032" y="687116"/>
                  </a:cubicBezTo>
                  <a:cubicBezTo>
                    <a:pt x="862981" y="658085"/>
                    <a:pt x="848102" y="663985"/>
                    <a:pt x="875970" y="627165"/>
                  </a:cubicBezTo>
                  <a:cubicBezTo>
                    <a:pt x="882347" y="618432"/>
                    <a:pt x="883528" y="617016"/>
                    <a:pt x="886362" y="605451"/>
                  </a:cubicBezTo>
                  <a:cubicBezTo>
                    <a:pt x="890849" y="586568"/>
                    <a:pt x="890141" y="567450"/>
                    <a:pt x="893920" y="547860"/>
                  </a:cubicBezTo>
                  <a:cubicBezTo>
                    <a:pt x="897226" y="530158"/>
                    <a:pt x="898643" y="538183"/>
                    <a:pt x="901950" y="523077"/>
                  </a:cubicBezTo>
                  <a:lnTo>
                    <a:pt x="902658" y="505139"/>
                  </a:lnTo>
                  <a:cubicBezTo>
                    <a:pt x="903130" y="491449"/>
                    <a:pt x="933597" y="466903"/>
                    <a:pt x="944225" y="456281"/>
                  </a:cubicBezTo>
                  <a:cubicBezTo>
                    <a:pt x="960285" y="439996"/>
                    <a:pt x="973274" y="424890"/>
                    <a:pt x="984611" y="409312"/>
                  </a:cubicBezTo>
                  <a:cubicBezTo>
                    <a:pt x="995002" y="420405"/>
                    <a:pt x="989334" y="409548"/>
                    <a:pt x="994766" y="427014"/>
                  </a:cubicBezTo>
                  <a:cubicBezTo>
                    <a:pt x="995002" y="427958"/>
                    <a:pt x="996655" y="442120"/>
                    <a:pt x="997128" y="444008"/>
                  </a:cubicBezTo>
                  <a:cubicBezTo>
                    <a:pt x="986028" y="450381"/>
                    <a:pt x="975400" y="434803"/>
                    <a:pt x="968315" y="456754"/>
                  </a:cubicBezTo>
                  <a:cubicBezTo>
                    <a:pt x="966425" y="463126"/>
                    <a:pt x="966897" y="504195"/>
                    <a:pt x="966189" y="515288"/>
                  </a:cubicBezTo>
                  <a:cubicBezTo>
                    <a:pt x="964772" y="540543"/>
                    <a:pt x="954144" y="594121"/>
                    <a:pt x="965008" y="616072"/>
                  </a:cubicBezTo>
                  <a:cubicBezTo>
                    <a:pt x="974219" y="600494"/>
                    <a:pt x="974927" y="560133"/>
                    <a:pt x="976344" y="536295"/>
                  </a:cubicBezTo>
                  <a:lnTo>
                    <a:pt x="984374" y="468791"/>
                  </a:lnTo>
                  <a:cubicBezTo>
                    <a:pt x="987917" y="461238"/>
                    <a:pt x="987917" y="463598"/>
                    <a:pt x="992168" y="459822"/>
                  </a:cubicBezTo>
                  <a:cubicBezTo>
                    <a:pt x="1020981" y="480356"/>
                    <a:pt x="993585" y="526854"/>
                    <a:pt x="1008464" y="567686"/>
                  </a:cubicBezTo>
                  <a:cubicBezTo>
                    <a:pt x="1014368" y="562494"/>
                    <a:pt x="1011534" y="570046"/>
                    <a:pt x="1015549" y="559897"/>
                  </a:cubicBezTo>
                  <a:cubicBezTo>
                    <a:pt x="1020509" y="546680"/>
                    <a:pt x="1017203" y="521661"/>
                    <a:pt x="1020509" y="504667"/>
                  </a:cubicBezTo>
                  <a:cubicBezTo>
                    <a:pt x="1029720" y="455101"/>
                    <a:pt x="1024760" y="461710"/>
                    <a:pt x="1036805" y="454157"/>
                  </a:cubicBezTo>
                  <a:cubicBezTo>
                    <a:pt x="1037277" y="473747"/>
                    <a:pt x="1037514" y="495226"/>
                    <a:pt x="1037277" y="514816"/>
                  </a:cubicBezTo>
                  <a:cubicBezTo>
                    <a:pt x="1037041" y="541487"/>
                    <a:pt x="1029720" y="558953"/>
                    <a:pt x="1042001" y="575003"/>
                  </a:cubicBezTo>
                  <a:cubicBezTo>
                    <a:pt x="1052865" y="521425"/>
                    <a:pt x="1048141" y="510096"/>
                    <a:pt x="1053101" y="473747"/>
                  </a:cubicBezTo>
                  <a:lnTo>
                    <a:pt x="1063965" y="442120"/>
                  </a:lnTo>
                  <a:cubicBezTo>
                    <a:pt x="1068689" y="513164"/>
                    <a:pt x="1053810" y="606395"/>
                    <a:pt x="1054282" y="612295"/>
                  </a:cubicBezTo>
                  <a:cubicBezTo>
                    <a:pt x="1056408" y="638966"/>
                    <a:pt x="1065618" y="594829"/>
                    <a:pt x="1061603" y="679563"/>
                  </a:cubicBezTo>
                  <a:cubicBezTo>
                    <a:pt x="1059714" y="719216"/>
                    <a:pt x="1044835" y="851863"/>
                    <a:pt x="1048850" y="883490"/>
                  </a:cubicBezTo>
                  <a:cubicBezTo>
                    <a:pt x="1050976" y="901664"/>
                    <a:pt x="1057588" y="892223"/>
                    <a:pt x="1057352" y="922199"/>
                  </a:cubicBezTo>
                  <a:cubicBezTo>
                    <a:pt x="1057352" y="948870"/>
                    <a:pt x="1053101" y="937068"/>
                    <a:pt x="1052865" y="960671"/>
                  </a:cubicBezTo>
                  <a:cubicBezTo>
                    <a:pt x="1052629" y="977193"/>
                    <a:pt x="1055935" y="992063"/>
                    <a:pt x="1054282" y="1009765"/>
                  </a:cubicBezTo>
                  <a:cubicBezTo>
                    <a:pt x="1052156" y="1033131"/>
                    <a:pt x="1048378" y="1034076"/>
                    <a:pt x="1049322" y="1066175"/>
                  </a:cubicBezTo>
                  <a:cubicBezTo>
                    <a:pt x="1049322" y="1067119"/>
                    <a:pt x="1049086" y="1069008"/>
                    <a:pt x="1049322" y="1069952"/>
                  </a:cubicBezTo>
                  <a:cubicBezTo>
                    <a:pt x="1050267" y="1081753"/>
                    <a:pt x="1047197" y="1071604"/>
                    <a:pt x="1052393" y="1079393"/>
                  </a:cubicBezTo>
                  <a:cubicBezTo>
                    <a:pt x="1085457" y="1044461"/>
                    <a:pt x="1066327" y="929044"/>
                    <a:pt x="1073648" y="862484"/>
                  </a:cubicBezTo>
                  <a:cubicBezTo>
                    <a:pt x="1078844" y="815279"/>
                    <a:pt x="1067508" y="829204"/>
                    <a:pt x="1067272" y="797576"/>
                  </a:cubicBezTo>
                  <a:cubicBezTo>
                    <a:pt x="1066799" y="757924"/>
                    <a:pt x="1078372" y="700333"/>
                    <a:pt x="1078844" y="650768"/>
                  </a:cubicBezTo>
                  <a:cubicBezTo>
                    <a:pt x="1079789" y="593413"/>
                    <a:pt x="1083095" y="548332"/>
                    <a:pt x="1084512" y="493102"/>
                  </a:cubicBezTo>
                  <a:cubicBezTo>
                    <a:pt x="1085457" y="444244"/>
                    <a:pt x="1075538" y="381461"/>
                    <a:pt x="1079553" y="341572"/>
                  </a:cubicBezTo>
                  <a:cubicBezTo>
                    <a:pt x="1081678" y="319858"/>
                    <a:pt x="1085929" y="289410"/>
                    <a:pt x="1085457" y="264155"/>
                  </a:cubicBezTo>
                  <a:cubicBezTo>
                    <a:pt x="1084985" y="239845"/>
                    <a:pt x="1088527" y="244565"/>
                    <a:pt x="1072940" y="239609"/>
                  </a:cubicBezTo>
                  <a:cubicBezTo>
                    <a:pt x="1049086" y="232056"/>
                    <a:pt x="923914" y="232528"/>
                    <a:pt x="900060" y="234416"/>
                  </a:cubicBezTo>
                  <a:cubicBezTo>
                    <a:pt x="866051" y="237012"/>
                    <a:pt x="780320" y="227571"/>
                    <a:pt x="747255" y="22119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3" name="Forma libre 28">
              <a:extLst>
                <a:ext uri="{FF2B5EF4-FFF2-40B4-BE49-F238E27FC236}">
                  <a16:creationId xmlns:a16="http://schemas.microsoft.com/office/drawing/2014/main" id="{CDA23DE6-1AA1-AC0B-CE0F-DE7E317B9AD9}"/>
                </a:ext>
              </a:extLst>
            </p:cNvPr>
            <p:cNvSpPr/>
            <p:nvPr/>
          </p:nvSpPr>
          <p:spPr>
            <a:xfrm>
              <a:off x="8797479" y="5821787"/>
              <a:ext cx="801051" cy="844794"/>
            </a:xfrm>
            <a:custGeom>
              <a:avLst/>
              <a:gdLst>
                <a:gd name="connsiteX0" fmla="*/ 711711 w 801051"/>
                <a:gd name="connsiteY0" fmla="*/ 576904 h 844794"/>
                <a:gd name="connsiteX1" fmla="*/ 651959 w 801051"/>
                <a:gd name="connsiteY1" fmla="*/ 626941 h 844794"/>
                <a:gd name="connsiteX2" fmla="*/ 559143 w 801051"/>
                <a:gd name="connsiteY2" fmla="*/ 591301 h 844794"/>
                <a:gd name="connsiteX3" fmla="*/ 613935 w 801051"/>
                <a:gd name="connsiteY3" fmla="*/ 581860 h 844794"/>
                <a:gd name="connsiteX4" fmla="*/ 711711 w 801051"/>
                <a:gd name="connsiteY4" fmla="*/ 576904 h 844794"/>
                <a:gd name="connsiteX5" fmla="*/ 50659 w 801051"/>
                <a:gd name="connsiteY5" fmla="*/ 113347 h 844794"/>
                <a:gd name="connsiteX6" fmla="*/ 54202 w 801051"/>
                <a:gd name="connsiteY6" fmla="*/ 112167 h 844794"/>
                <a:gd name="connsiteX7" fmla="*/ 59870 w 801051"/>
                <a:gd name="connsiteY7" fmla="*/ 115943 h 844794"/>
                <a:gd name="connsiteX8" fmla="*/ 63649 w 801051"/>
                <a:gd name="connsiteY8" fmla="*/ 119011 h 844794"/>
                <a:gd name="connsiteX9" fmla="*/ 75221 w 801051"/>
                <a:gd name="connsiteY9" fmla="*/ 94228 h 844794"/>
                <a:gd name="connsiteX10" fmla="*/ 83488 w 801051"/>
                <a:gd name="connsiteY10" fmla="*/ 221447 h 844794"/>
                <a:gd name="connsiteX11" fmla="*/ 94588 w 801051"/>
                <a:gd name="connsiteY11" fmla="*/ 162912 h 844794"/>
                <a:gd name="connsiteX12" fmla="*/ 99075 w 801051"/>
                <a:gd name="connsiteY12" fmla="*/ 88800 h 844794"/>
                <a:gd name="connsiteX13" fmla="*/ 149616 w 801051"/>
                <a:gd name="connsiteY13" fmla="*/ 131521 h 844794"/>
                <a:gd name="connsiteX14" fmla="*/ 128833 w 801051"/>
                <a:gd name="connsiteY14" fmla="*/ 173061 h 844794"/>
                <a:gd name="connsiteX15" fmla="*/ 154812 w 801051"/>
                <a:gd name="connsiteY15" fmla="*/ 210118 h 844794"/>
                <a:gd name="connsiteX16" fmla="*/ 157882 w 801051"/>
                <a:gd name="connsiteY16" fmla="*/ 134589 h 844794"/>
                <a:gd name="connsiteX17" fmla="*/ 323204 w 801051"/>
                <a:gd name="connsiteY17" fmla="*/ 287063 h 844794"/>
                <a:gd name="connsiteX18" fmla="*/ 365480 w 801051"/>
                <a:gd name="connsiteY18" fmla="*/ 320814 h 844794"/>
                <a:gd name="connsiteX19" fmla="*/ 437985 w 801051"/>
                <a:gd name="connsiteY19" fmla="*/ 406256 h 844794"/>
                <a:gd name="connsiteX20" fmla="*/ 475537 w 801051"/>
                <a:gd name="connsiteY20" fmla="*/ 439064 h 844794"/>
                <a:gd name="connsiteX21" fmla="*/ 479316 w 801051"/>
                <a:gd name="connsiteY21" fmla="*/ 441896 h 844794"/>
                <a:gd name="connsiteX22" fmla="*/ 483094 w 801051"/>
                <a:gd name="connsiteY22" fmla="*/ 444965 h 844794"/>
                <a:gd name="connsiteX23" fmla="*/ 480969 w 801051"/>
                <a:gd name="connsiteY23" fmla="*/ 525214 h 844794"/>
                <a:gd name="connsiteX24" fmla="*/ 529621 w 801051"/>
                <a:gd name="connsiteY24" fmla="*/ 378405 h 844794"/>
                <a:gd name="connsiteX25" fmla="*/ 766031 w 801051"/>
                <a:gd name="connsiteY25" fmla="*/ 403896 h 844794"/>
                <a:gd name="connsiteX26" fmla="*/ 773825 w 801051"/>
                <a:gd name="connsiteY26" fmla="*/ 515773 h 844794"/>
                <a:gd name="connsiteX27" fmla="*/ 779493 w 801051"/>
                <a:gd name="connsiteY27" fmla="*/ 553065 h 844794"/>
                <a:gd name="connsiteX28" fmla="*/ 615824 w 801051"/>
                <a:gd name="connsiteY28" fmla="*/ 558258 h 844794"/>
                <a:gd name="connsiteX29" fmla="*/ 471522 w 801051"/>
                <a:gd name="connsiteY29" fmla="*/ 537723 h 844794"/>
                <a:gd name="connsiteX30" fmla="*/ 540957 w 801051"/>
                <a:gd name="connsiteY30" fmla="*/ 567935 h 844794"/>
                <a:gd name="connsiteX31" fmla="*/ 533163 w 801051"/>
                <a:gd name="connsiteY31" fmla="*/ 600978 h 844794"/>
                <a:gd name="connsiteX32" fmla="*/ 530565 w 801051"/>
                <a:gd name="connsiteY32" fmla="*/ 640395 h 844794"/>
                <a:gd name="connsiteX33" fmla="*/ 715726 w 801051"/>
                <a:gd name="connsiteY33" fmla="*/ 642047 h 844794"/>
                <a:gd name="connsiteX34" fmla="*/ 731077 w 801051"/>
                <a:gd name="connsiteY34" fmla="*/ 575488 h 844794"/>
                <a:gd name="connsiteX35" fmla="*/ 764142 w 801051"/>
                <a:gd name="connsiteY35" fmla="*/ 573127 h 844794"/>
                <a:gd name="connsiteX36" fmla="*/ 787051 w 801051"/>
                <a:gd name="connsiteY36" fmla="*/ 582332 h 844794"/>
                <a:gd name="connsiteX37" fmla="*/ 797442 w 801051"/>
                <a:gd name="connsiteY37" fmla="*/ 399883 h 844794"/>
                <a:gd name="connsiteX38" fmla="*/ 767684 w 801051"/>
                <a:gd name="connsiteY38" fmla="*/ 376517 h 844794"/>
                <a:gd name="connsiteX39" fmla="*/ 496084 w 801051"/>
                <a:gd name="connsiteY39" fmla="*/ 366840 h 844794"/>
                <a:gd name="connsiteX40" fmla="*/ 492069 w 801051"/>
                <a:gd name="connsiteY40" fmla="*/ 384306 h 844794"/>
                <a:gd name="connsiteX41" fmla="*/ 480260 w 801051"/>
                <a:gd name="connsiteY41" fmla="*/ 412393 h 844794"/>
                <a:gd name="connsiteX42" fmla="*/ 430191 w 801051"/>
                <a:gd name="connsiteY42" fmla="*/ 364479 h 844794"/>
                <a:gd name="connsiteX43" fmla="*/ 303602 w 801051"/>
                <a:gd name="connsiteY43" fmla="*/ 241273 h 844794"/>
                <a:gd name="connsiteX44" fmla="*/ 199449 w 801051"/>
                <a:gd name="connsiteY44" fmla="*/ 144502 h 844794"/>
                <a:gd name="connsiteX45" fmla="*/ 158119 w 801051"/>
                <a:gd name="connsiteY45" fmla="*/ 93756 h 844794"/>
                <a:gd name="connsiteX46" fmla="*/ 108522 w 801051"/>
                <a:gd name="connsiteY46" fmla="*/ 61657 h 844794"/>
                <a:gd name="connsiteX47" fmla="*/ 81834 w 801051"/>
                <a:gd name="connsiteY47" fmla="*/ 17048 h 844794"/>
                <a:gd name="connsiteX48" fmla="*/ 67192 w 801051"/>
                <a:gd name="connsiteY48" fmla="*/ 23656 h 844794"/>
                <a:gd name="connsiteX49" fmla="*/ 61051 w 801051"/>
                <a:gd name="connsiteY49" fmla="*/ 15159 h 844794"/>
                <a:gd name="connsiteX50" fmla="*/ 132848 w 801051"/>
                <a:gd name="connsiteY50" fmla="*/ 9731 h 844794"/>
                <a:gd name="connsiteX51" fmla="*/ 203464 w 801051"/>
                <a:gd name="connsiteY51" fmla="*/ 14451 h 844794"/>
                <a:gd name="connsiteX52" fmla="*/ 349184 w 801051"/>
                <a:gd name="connsiteY52" fmla="*/ 25545 h 844794"/>
                <a:gd name="connsiteX53" fmla="*/ 30348 w 801051"/>
                <a:gd name="connsiteY53" fmla="*/ 5718 h 844794"/>
                <a:gd name="connsiteX54" fmla="*/ 33891 w 801051"/>
                <a:gd name="connsiteY54" fmla="*/ 43247 h 844794"/>
                <a:gd name="connsiteX55" fmla="*/ 28223 w 801051"/>
                <a:gd name="connsiteY55" fmla="*/ 88800 h 844794"/>
                <a:gd name="connsiteX56" fmla="*/ 19957 w 801051"/>
                <a:gd name="connsiteY56" fmla="*/ 129633 h 844794"/>
                <a:gd name="connsiteX57" fmla="*/ 8384 w 801051"/>
                <a:gd name="connsiteY57" fmla="*/ 456766 h 844794"/>
                <a:gd name="connsiteX58" fmla="*/ 4133 w 801051"/>
                <a:gd name="connsiteY58" fmla="*/ 727253 h 844794"/>
                <a:gd name="connsiteX59" fmla="*/ 3661 w 801051"/>
                <a:gd name="connsiteY59" fmla="*/ 844794 h 844794"/>
                <a:gd name="connsiteX60" fmla="*/ 24680 w 801051"/>
                <a:gd name="connsiteY60" fmla="*/ 668954 h 844794"/>
                <a:gd name="connsiteX61" fmla="*/ 32710 w 801051"/>
                <a:gd name="connsiteY61" fmla="*/ 477536 h 844794"/>
                <a:gd name="connsiteX62" fmla="*/ 37434 w 801051"/>
                <a:gd name="connsiteY62" fmla="*/ 384778 h 844794"/>
                <a:gd name="connsiteX63" fmla="*/ 32710 w 801051"/>
                <a:gd name="connsiteY63" fmla="*/ 292019 h 844794"/>
                <a:gd name="connsiteX64" fmla="*/ 39323 w 801051"/>
                <a:gd name="connsiteY64" fmla="*/ 254963 h 844794"/>
                <a:gd name="connsiteX65" fmla="*/ 50659 w 801051"/>
                <a:gd name="connsiteY65" fmla="*/ 113347 h 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01051" h="844794">
                  <a:moveTo>
                    <a:pt x="711711" y="576904"/>
                  </a:moveTo>
                  <a:cubicBezTo>
                    <a:pt x="707696" y="630246"/>
                    <a:pt x="699430" y="617028"/>
                    <a:pt x="651959" y="626941"/>
                  </a:cubicBezTo>
                  <a:cubicBezTo>
                    <a:pt x="607794" y="636382"/>
                    <a:pt x="545444" y="646532"/>
                    <a:pt x="559143" y="591301"/>
                  </a:cubicBezTo>
                  <a:cubicBezTo>
                    <a:pt x="568117" y="554717"/>
                    <a:pt x="596222" y="577848"/>
                    <a:pt x="613935" y="581860"/>
                  </a:cubicBezTo>
                  <a:cubicBezTo>
                    <a:pt x="631648" y="585873"/>
                    <a:pt x="682189" y="577848"/>
                    <a:pt x="711711" y="576904"/>
                  </a:cubicBezTo>
                  <a:close/>
                  <a:moveTo>
                    <a:pt x="50659" y="113347"/>
                  </a:moveTo>
                  <a:cubicBezTo>
                    <a:pt x="62704" y="106502"/>
                    <a:pt x="36017" y="102725"/>
                    <a:pt x="54202" y="112167"/>
                  </a:cubicBezTo>
                  <a:lnTo>
                    <a:pt x="59870" y="115943"/>
                  </a:lnTo>
                  <a:cubicBezTo>
                    <a:pt x="60579" y="116415"/>
                    <a:pt x="62232" y="118067"/>
                    <a:pt x="63649" y="119011"/>
                  </a:cubicBezTo>
                  <a:cubicBezTo>
                    <a:pt x="64357" y="96353"/>
                    <a:pt x="65538" y="102961"/>
                    <a:pt x="75221" y="94228"/>
                  </a:cubicBezTo>
                  <a:cubicBezTo>
                    <a:pt x="76875" y="130813"/>
                    <a:pt x="66011" y="198080"/>
                    <a:pt x="83488" y="221447"/>
                  </a:cubicBezTo>
                  <a:cubicBezTo>
                    <a:pt x="96713" y="197844"/>
                    <a:pt x="77819" y="208466"/>
                    <a:pt x="94588" y="162912"/>
                  </a:cubicBezTo>
                  <a:cubicBezTo>
                    <a:pt x="101673" y="143794"/>
                    <a:pt x="100256" y="112875"/>
                    <a:pt x="99075" y="88800"/>
                  </a:cubicBezTo>
                  <a:cubicBezTo>
                    <a:pt x="119386" y="95409"/>
                    <a:pt x="142059" y="110514"/>
                    <a:pt x="149616" y="131521"/>
                  </a:cubicBezTo>
                  <a:cubicBezTo>
                    <a:pt x="131903" y="147335"/>
                    <a:pt x="127888" y="141906"/>
                    <a:pt x="128833" y="173061"/>
                  </a:cubicBezTo>
                  <a:cubicBezTo>
                    <a:pt x="130014" y="205397"/>
                    <a:pt x="126471" y="210590"/>
                    <a:pt x="154812" y="210118"/>
                  </a:cubicBezTo>
                  <a:lnTo>
                    <a:pt x="157882" y="134589"/>
                  </a:lnTo>
                  <a:cubicBezTo>
                    <a:pt x="177249" y="144030"/>
                    <a:pt x="295808" y="264640"/>
                    <a:pt x="323204" y="287063"/>
                  </a:cubicBezTo>
                  <a:cubicBezTo>
                    <a:pt x="341390" y="301932"/>
                    <a:pt x="348239" y="303584"/>
                    <a:pt x="365480" y="320814"/>
                  </a:cubicBezTo>
                  <a:cubicBezTo>
                    <a:pt x="417202" y="372268"/>
                    <a:pt x="411061" y="379113"/>
                    <a:pt x="437985" y="406256"/>
                  </a:cubicBezTo>
                  <a:lnTo>
                    <a:pt x="475537" y="439064"/>
                  </a:lnTo>
                  <a:cubicBezTo>
                    <a:pt x="476718" y="439772"/>
                    <a:pt x="478371" y="441188"/>
                    <a:pt x="479316" y="441896"/>
                  </a:cubicBezTo>
                  <a:cubicBezTo>
                    <a:pt x="480260" y="442604"/>
                    <a:pt x="481914" y="443784"/>
                    <a:pt x="483094" y="444965"/>
                  </a:cubicBezTo>
                  <a:cubicBezTo>
                    <a:pt x="481677" y="472580"/>
                    <a:pt x="471286" y="504915"/>
                    <a:pt x="480969" y="525214"/>
                  </a:cubicBezTo>
                  <a:cubicBezTo>
                    <a:pt x="521118" y="511288"/>
                    <a:pt x="492541" y="396579"/>
                    <a:pt x="529621" y="378405"/>
                  </a:cubicBezTo>
                  <a:lnTo>
                    <a:pt x="766031" y="403896"/>
                  </a:lnTo>
                  <a:cubicBezTo>
                    <a:pt x="786578" y="412865"/>
                    <a:pt x="773589" y="496418"/>
                    <a:pt x="773825" y="515773"/>
                  </a:cubicBezTo>
                  <a:cubicBezTo>
                    <a:pt x="774297" y="544332"/>
                    <a:pt x="779021" y="525214"/>
                    <a:pt x="779493" y="553065"/>
                  </a:cubicBezTo>
                  <a:lnTo>
                    <a:pt x="615824" y="558258"/>
                  </a:lnTo>
                  <a:cubicBezTo>
                    <a:pt x="568353" y="562978"/>
                    <a:pt x="489943" y="527810"/>
                    <a:pt x="471522" y="537723"/>
                  </a:cubicBezTo>
                  <a:cubicBezTo>
                    <a:pt x="474592" y="565338"/>
                    <a:pt x="514978" y="566518"/>
                    <a:pt x="540957" y="567935"/>
                  </a:cubicBezTo>
                  <a:cubicBezTo>
                    <a:pt x="538595" y="587525"/>
                    <a:pt x="537415" y="583276"/>
                    <a:pt x="533163" y="600978"/>
                  </a:cubicBezTo>
                  <a:cubicBezTo>
                    <a:pt x="529385" y="616320"/>
                    <a:pt x="530565" y="619389"/>
                    <a:pt x="530565" y="640395"/>
                  </a:cubicBezTo>
                  <a:cubicBezTo>
                    <a:pt x="580398" y="678395"/>
                    <a:pt x="699666" y="666594"/>
                    <a:pt x="715726" y="642047"/>
                  </a:cubicBezTo>
                  <a:cubicBezTo>
                    <a:pt x="726590" y="624817"/>
                    <a:pt x="728716" y="600034"/>
                    <a:pt x="731077" y="575488"/>
                  </a:cubicBezTo>
                  <a:cubicBezTo>
                    <a:pt x="739816" y="574543"/>
                    <a:pt x="755640" y="572419"/>
                    <a:pt x="764142" y="573127"/>
                  </a:cubicBezTo>
                  <a:cubicBezTo>
                    <a:pt x="792010" y="575724"/>
                    <a:pt x="765559" y="572655"/>
                    <a:pt x="787051" y="582332"/>
                  </a:cubicBezTo>
                  <a:cubicBezTo>
                    <a:pt x="801694" y="534419"/>
                    <a:pt x="804291" y="449449"/>
                    <a:pt x="797442" y="399883"/>
                  </a:cubicBezTo>
                  <a:cubicBezTo>
                    <a:pt x="789649" y="345361"/>
                    <a:pt x="771936" y="375573"/>
                    <a:pt x="767684" y="376517"/>
                  </a:cubicBezTo>
                  <a:cubicBezTo>
                    <a:pt x="740761" y="382181"/>
                    <a:pt x="510018" y="336628"/>
                    <a:pt x="496084" y="366840"/>
                  </a:cubicBezTo>
                  <a:cubicBezTo>
                    <a:pt x="492778" y="374392"/>
                    <a:pt x="494431" y="375101"/>
                    <a:pt x="492069" y="384306"/>
                  </a:cubicBezTo>
                  <a:lnTo>
                    <a:pt x="480260" y="412393"/>
                  </a:lnTo>
                  <a:cubicBezTo>
                    <a:pt x="464437" y="395635"/>
                    <a:pt x="445543" y="385250"/>
                    <a:pt x="430191" y="364479"/>
                  </a:cubicBezTo>
                  <a:cubicBezTo>
                    <a:pt x="368314" y="279746"/>
                    <a:pt x="354143" y="295323"/>
                    <a:pt x="303602" y="241273"/>
                  </a:cubicBezTo>
                  <a:cubicBezTo>
                    <a:pt x="287306" y="224043"/>
                    <a:pt x="203464" y="159608"/>
                    <a:pt x="199449" y="144502"/>
                  </a:cubicBezTo>
                  <a:cubicBezTo>
                    <a:pt x="194017" y="124440"/>
                    <a:pt x="217398" y="131285"/>
                    <a:pt x="158119" y="93756"/>
                  </a:cubicBezTo>
                  <a:cubicBezTo>
                    <a:pt x="131195" y="76762"/>
                    <a:pt x="153159" y="85259"/>
                    <a:pt x="108522" y="61657"/>
                  </a:cubicBezTo>
                  <a:cubicBezTo>
                    <a:pt x="78528" y="45843"/>
                    <a:pt x="84905" y="40886"/>
                    <a:pt x="81834" y="17048"/>
                  </a:cubicBezTo>
                  <a:cubicBezTo>
                    <a:pt x="68372" y="25781"/>
                    <a:pt x="77583" y="24600"/>
                    <a:pt x="67192" y="23656"/>
                  </a:cubicBezTo>
                  <a:cubicBezTo>
                    <a:pt x="50895" y="22476"/>
                    <a:pt x="61051" y="15631"/>
                    <a:pt x="61051" y="15159"/>
                  </a:cubicBezTo>
                  <a:cubicBezTo>
                    <a:pt x="79000" y="4066"/>
                    <a:pt x="112065" y="9023"/>
                    <a:pt x="132848" y="9731"/>
                  </a:cubicBezTo>
                  <a:cubicBezTo>
                    <a:pt x="156465" y="10439"/>
                    <a:pt x="177721" y="12799"/>
                    <a:pt x="203464" y="14451"/>
                  </a:cubicBezTo>
                  <a:lnTo>
                    <a:pt x="349184" y="25545"/>
                  </a:lnTo>
                  <a:cubicBezTo>
                    <a:pt x="342571" y="22948"/>
                    <a:pt x="49242" y="-13872"/>
                    <a:pt x="30348" y="5718"/>
                  </a:cubicBezTo>
                  <a:cubicBezTo>
                    <a:pt x="22791" y="24600"/>
                    <a:pt x="30821" y="22004"/>
                    <a:pt x="33891" y="43247"/>
                  </a:cubicBezTo>
                  <a:cubicBezTo>
                    <a:pt x="38142" y="72750"/>
                    <a:pt x="31057" y="72042"/>
                    <a:pt x="28223" y="88800"/>
                  </a:cubicBezTo>
                  <a:cubicBezTo>
                    <a:pt x="25153" y="107446"/>
                    <a:pt x="21846" y="110986"/>
                    <a:pt x="19957" y="129633"/>
                  </a:cubicBezTo>
                  <a:cubicBezTo>
                    <a:pt x="12635" y="204217"/>
                    <a:pt x="11454" y="440716"/>
                    <a:pt x="8384" y="456766"/>
                  </a:cubicBezTo>
                  <a:cubicBezTo>
                    <a:pt x="-5786" y="530642"/>
                    <a:pt x="1771" y="651488"/>
                    <a:pt x="4133" y="727253"/>
                  </a:cubicBezTo>
                  <a:cubicBezTo>
                    <a:pt x="5314" y="762421"/>
                    <a:pt x="118" y="814583"/>
                    <a:pt x="3661" y="844794"/>
                  </a:cubicBezTo>
                  <a:cubicBezTo>
                    <a:pt x="35780" y="818123"/>
                    <a:pt x="17595" y="719700"/>
                    <a:pt x="24680" y="668954"/>
                  </a:cubicBezTo>
                  <a:cubicBezTo>
                    <a:pt x="32474" y="615612"/>
                    <a:pt x="31529" y="534419"/>
                    <a:pt x="32710" y="477536"/>
                  </a:cubicBezTo>
                  <a:cubicBezTo>
                    <a:pt x="33419" y="445437"/>
                    <a:pt x="35780" y="414517"/>
                    <a:pt x="37434" y="384778"/>
                  </a:cubicBezTo>
                  <a:cubicBezTo>
                    <a:pt x="40268" y="328603"/>
                    <a:pt x="32946" y="301696"/>
                    <a:pt x="32710" y="292019"/>
                  </a:cubicBezTo>
                  <a:cubicBezTo>
                    <a:pt x="32710" y="281162"/>
                    <a:pt x="37906" y="287535"/>
                    <a:pt x="39323" y="254963"/>
                  </a:cubicBezTo>
                  <a:cubicBezTo>
                    <a:pt x="40740" y="222155"/>
                    <a:pt x="43574" y="133645"/>
                    <a:pt x="50659" y="11334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4" name="Forma libre 29">
              <a:extLst>
                <a:ext uri="{FF2B5EF4-FFF2-40B4-BE49-F238E27FC236}">
                  <a16:creationId xmlns:a16="http://schemas.microsoft.com/office/drawing/2014/main" id="{652AF584-10A1-DD72-92D0-49175D53A75A}"/>
                </a:ext>
              </a:extLst>
            </p:cNvPr>
            <p:cNvSpPr/>
            <p:nvPr/>
          </p:nvSpPr>
          <p:spPr>
            <a:xfrm>
              <a:off x="8829809" y="6643572"/>
              <a:ext cx="1133543" cy="52764"/>
            </a:xfrm>
            <a:custGeom>
              <a:avLst/>
              <a:gdLst>
                <a:gd name="connsiteX0" fmla="*/ 1133544 w 1133543"/>
                <a:gd name="connsiteY0" fmla="*/ 47557 h 52764"/>
                <a:gd name="connsiteX1" fmla="*/ 1068596 w 1133543"/>
                <a:gd name="connsiteY1" fmla="*/ 20178 h 52764"/>
                <a:gd name="connsiteX2" fmla="*/ 894063 w 1133543"/>
                <a:gd name="connsiteY2" fmla="*/ 30563 h 52764"/>
                <a:gd name="connsiteX3" fmla="*/ 796287 w 1133543"/>
                <a:gd name="connsiteY3" fmla="*/ 32215 h 52764"/>
                <a:gd name="connsiteX4" fmla="*/ 616795 w 1133543"/>
                <a:gd name="connsiteY4" fmla="*/ 26550 h 52764"/>
                <a:gd name="connsiteX5" fmla="*/ 428564 w 1133543"/>
                <a:gd name="connsiteY5" fmla="*/ 30563 h 52764"/>
                <a:gd name="connsiteX6" fmla="*/ 199711 w 1133543"/>
                <a:gd name="connsiteY6" fmla="*/ 18762 h 52764"/>
                <a:gd name="connsiteX7" fmla="*/ 83513 w 1133543"/>
                <a:gd name="connsiteY7" fmla="*/ 11681 h 52764"/>
                <a:gd name="connsiteX8" fmla="*/ 5103 w 1133543"/>
                <a:gd name="connsiteY8" fmla="*/ 22302 h 52764"/>
                <a:gd name="connsiteX9" fmla="*/ 63675 w 1133543"/>
                <a:gd name="connsiteY9" fmla="*/ 22538 h 52764"/>
                <a:gd name="connsiteX10" fmla="*/ 97684 w 1133543"/>
                <a:gd name="connsiteY10" fmla="*/ 27023 h 52764"/>
                <a:gd name="connsiteX11" fmla="*/ 122010 w 1133543"/>
                <a:gd name="connsiteY11" fmla="*/ 39532 h 52764"/>
                <a:gd name="connsiteX12" fmla="*/ 361254 w 1133543"/>
                <a:gd name="connsiteY12" fmla="*/ 44253 h 52764"/>
                <a:gd name="connsiteX13" fmla="*/ 626714 w 1133543"/>
                <a:gd name="connsiteY13" fmla="*/ 42836 h 52764"/>
                <a:gd name="connsiteX14" fmla="*/ 1079460 w 1133543"/>
                <a:gd name="connsiteY14" fmla="*/ 41892 h 52764"/>
                <a:gd name="connsiteX15" fmla="*/ 1133544 w 1133543"/>
                <a:gd name="connsiteY15" fmla="*/ 47557 h 5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543" h="52764">
                  <a:moveTo>
                    <a:pt x="1133544" y="47557"/>
                  </a:moveTo>
                  <a:cubicBezTo>
                    <a:pt x="1128348" y="24190"/>
                    <a:pt x="1107092" y="19942"/>
                    <a:pt x="1068596" y="20178"/>
                  </a:cubicBezTo>
                  <a:cubicBezTo>
                    <a:pt x="958539" y="21122"/>
                    <a:pt x="985463" y="23010"/>
                    <a:pt x="894063" y="30563"/>
                  </a:cubicBezTo>
                  <a:cubicBezTo>
                    <a:pt x="863361" y="32923"/>
                    <a:pt x="827934" y="31035"/>
                    <a:pt x="796287" y="32215"/>
                  </a:cubicBezTo>
                  <a:cubicBezTo>
                    <a:pt x="732048" y="34575"/>
                    <a:pt x="675366" y="25134"/>
                    <a:pt x="616795" y="26550"/>
                  </a:cubicBezTo>
                  <a:lnTo>
                    <a:pt x="428564" y="30563"/>
                  </a:lnTo>
                  <a:cubicBezTo>
                    <a:pt x="424785" y="16401"/>
                    <a:pt x="259935" y="24662"/>
                    <a:pt x="199711" y="18762"/>
                  </a:cubicBezTo>
                  <a:cubicBezTo>
                    <a:pt x="159561" y="14985"/>
                    <a:pt x="122482" y="16637"/>
                    <a:pt x="83513" y="11681"/>
                  </a:cubicBezTo>
                  <a:cubicBezTo>
                    <a:pt x="35097" y="5780"/>
                    <a:pt x="-16625" y="-16406"/>
                    <a:pt x="5103" y="22302"/>
                  </a:cubicBezTo>
                  <a:cubicBezTo>
                    <a:pt x="33444" y="17109"/>
                    <a:pt x="33208" y="18526"/>
                    <a:pt x="63675" y="22538"/>
                  </a:cubicBezTo>
                  <a:cubicBezTo>
                    <a:pt x="74775" y="23954"/>
                    <a:pt x="87528" y="23718"/>
                    <a:pt x="97684" y="27023"/>
                  </a:cubicBezTo>
                  <a:cubicBezTo>
                    <a:pt x="127914" y="36228"/>
                    <a:pt x="97684" y="31743"/>
                    <a:pt x="122010" y="39532"/>
                  </a:cubicBezTo>
                  <a:cubicBezTo>
                    <a:pt x="143501" y="30327"/>
                    <a:pt x="324411" y="42128"/>
                    <a:pt x="361254" y="44253"/>
                  </a:cubicBezTo>
                  <a:cubicBezTo>
                    <a:pt x="430453" y="48265"/>
                    <a:pt x="611363" y="41184"/>
                    <a:pt x="626714" y="42836"/>
                  </a:cubicBezTo>
                  <a:cubicBezTo>
                    <a:pt x="850135" y="68799"/>
                    <a:pt x="980739" y="34811"/>
                    <a:pt x="1079460" y="41892"/>
                  </a:cubicBezTo>
                  <a:cubicBezTo>
                    <a:pt x="1097882" y="43308"/>
                    <a:pt x="1125042" y="53694"/>
                    <a:pt x="1133544" y="4755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5" name="Forma libre 30">
              <a:extLst>
                <a:ext uri="{FF2B5EF4-FFF2-40B4-BE49-F238E27FC236}">
                  <a16:creationId xmlns:a16="http://schemas.microsoft.com/office/drawing/2014/main" id="{99B20F76-155E-FCAD-C1B8-2563E755BF8C}"/>
                </a:ext>
              </a:extLst>
            </p:cNvPr>
            <p:cNvSpPr/>
            <p:nvPr/>
          </p:nvSpPr>
          <p:spPr>
            <a:xfrm>
              <a:off x="9772997" y="6514628"/>
              <a:ext cx="184688" cy="142571"/>
            </a:xfrm>
            <a:custGeom>
              <a:avLst/>
              <a:gdLst>
                <a:gd name="connsiteX0" fmla="*/ 184688 w 184688"/>
                <a:gd name="connsiteY0" fmla="*/ 89170 h 142571"/>
                <a:gd name="connsiteX1" fmla="*/ 177367 w 184688"/>
                <a:gd name="connsiteY1" fmla="*/ 80437 h 142571"/>
                <a:gd name="connsiteX2" fmla="*/ 174297 w 184688"/>
                <a:gd name="connsiteY2" fmla="*/ 77841 h 142571"/>
                <a:gd name="connsiteX3" fmla="*/ 167448 w 184688"/>
                <a:gd name="connsiteY3" fmla="*/ 72648 h 142571"/>
                <a:gd name="connsiteX4" fmla="*/ 168628 w 184688"/>
                <a:gd name="connsiteY4" fmla="*/ 28747 h 142571"/>
                <a:gd name="connsiteX5" fmla="*/ 152332 w 184688"/>
                <a:gd name="connsiteY5" fmla="*/ 2076 h 142571"/>
                <a:gd name="connsiteX6" fmla="*/ 149026 w 184688"/>
                <a:gd name="connsiteY6" fmla="*/ 84922 h 142571"/>
                <a:gd name="connsiteX7" fmla="*/ 86676 w 184688"/>
                <a:gd name="connsiteY7" fmla="*/ 86574 h 142571"/>
                <a:gd name="connsiteX8" fmla="*/ 87621 w 184688"/>
                <a:gd name="connsiteY8" fmla="*/ 29691 h 142571"/>
                <a:gd name="connsiteX9" fmla="*/ 73923 w 184688"/>
                <a:gd name="connsiteY9" fmla="*/ 188 h 142571"/>
                <a:gd name="connsiteX10" fmla="*/ 74631 w 184688"/>
                <a:gd name="connsiteY10" fmla="*/ 70996 h 142571"/>
                <a:gd name="connsiteX11" fmla="*/ 21020 w 184688"/>
                <a:gd name="connsiteY11" fmla="*/ 88934 h 142571"/>
                <a:gd name="connsiteX12" fmla="*/ 27160 w 184688"/>
                <a:gd name="connsiteY12" fmla="*/ 66748 h 142571"/>
                <a:gd name="connsiteX13" fmla="*/ 29994 w 184688"/>
                <a:gd name="connsiteY13" fmla="*/ 55182 h 142571"/>
                <a:gd name="connsiteX14" fmla="*/ 27160 w 184688"/>
                <a:gd name="connsiteY14" fmla="*/ 45269 h 142571"/>
                <a:gd name="connsiteX15" fmla="*/ 0 w 184688"/>
                <a:gd name="connsiteY15" fmla="*/ 89642 h 142571"/>
                <a:gd name="connsiteX16" fmla="*/ 2834 w 184688"/>
                <a:gd name="connsiteY16" fmla="*/ 98847 h 142571"/>
                <a:gd name="connsiteX17" fmla="*/ 8502 w 184688"/>
                <a:gd name="connsiteY17" fmla="*/ 112773 h 142571"/>
                <a:gd name="connsiteX18" fmla="*/ 13462 w 184688"/>
                <a:gd name="connsiteY18" fmla="*/ 97195 h 142571"/>
                <a:gd name="connsiteX19" fmla="*/ 80535 w 184688"/>
                <a:gd name="connsiteY19" fmla="*/ 100500 h 142571"/>
                <a:gd name="connsiteX20" fmla="*/ 145956 w 184688"/>
                <a:gd name="connsiteY20" fmla="*/ 100500 h 142571"/>
                <a:gd name="connsiteX21" fmla="*/ 144302 w 184688"/>
                <a:gd name="connsiteY21" fmla="*/ 124574 h 142571"/>
                <a:gd name="connsiteX22" fmla="*/ 141941 w 184688"/>
                <a:gd name="connsiteY22" fmla="*/ 131419 h 142571"/>
                <a:gd name="connsiteX23" fmla="*/ 140996 w 184688"/>
                <a:gd name="connsiteY23" fmla="*/ 138264 h 142571"/>
                <a:gd name="connsiteX24" fmla="*/ 150679 w 184688"/>
                <a:gd name="connsiteY24" fmla="*/ 136612 h 142571"/>
                <a:gd name="connsiteX25" fmla="*/ 170518 w 184688"/>
                <a:gd name="connsiteY25" fmla="*/ 102152 h 142571"/>
                <a:gd name="connsiteX26" fmla="*/ 184688 w 184688"/>
                <a:gd name="connsiteY26" fmla="*/ 89170 h 14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688" h="142571">
                  <a:moveTo>
                    <a:pt x="184688" y="89170"/>
                  </a:moveTo>
                  <a:cubicBezTo>
                    <a:pt x="178784" y="79965"/>
                    <a:pt x="183744" y="86338"/>
                    <a:pt x="177367" y="80437"/>
                  </a:cubicBezTo>
                  <a:cubicBezTo>
                    <a:pt x="176658" y="79965"/>
                    <a:pt x="175005" y="78549"/>
                    <a:pt x="174297" y="77841"/>
                  </a:cubicBezTo>
                  <a:lnTo>
                    <a:pt x="167448" y="72648"/>
                  </a:lnTo>
                  <a:cubicBezTo>
                    <a:pt x="167211" y="57071"/>
                    <a:pt x="168156" y="43853"/>
                    <a:pt x="168628" y="28747"/>
                  </a:cubicBezTo>
                  <a:cubicBezTo>
                    <a:pt x="170045" y="-992"/>
                    <a:pt x="175005" y="4437"/>
                    <a:pt x="152332" y="2076"/>
                  </a:cubicBezTo>
                  <a:cubicBezTo>
                    <a:pt x="143122" y="21194"/>
                    <a:pt x="150443" y="59667"/>
                    <a:pt x="149026" y="84922"/>
                  </a:cubicBezTo>
                  <a:lnTo>
                    <a:pt x="86676" y="86574"/>
                  </a:lnTo>
                  <a:cubicBezTo>
                    <a:pt x="86440" y="66748"/>
                    <a:pt x="86204" y="47629"/>
                    <a:pt x="87621" y="29691"/>
                  </a:cubicBezTo>
                  <a:cubicBezTo>
                    <a:pt x="89274" y="10809"/>
                    <a:pt x="97776" y="-1700"/>
                    <a:pt x="73923" y="188"/>
                  </a:cubicBezTo>
                  <a:cubicBezTo>
                    <a:pt x="68963" y="22611"/>
                    <a:pt x="73923" y="48102"/>
                    <a:pt x="74631" y="70996"/>
                  </a:cubicBezTo>
                  <a:cubicBezTo>
                    <a:pt x="75340" y="99555"/>
                    <a:pt x="52903" y="88226"/>
                    <a:pt x="21020" y="88934"/>
                  </a:cubicBezTo>
                  <a:cubicBezTo>
                    <a:pt x="24326" y="62735"/>
                    <a:pt x="20547" y="88698"/>
                    <a:pt x="27160" y="66748"/>
                  </a:cubicBezTo>
                  <a:cubicBezTo>
                    <a:pt x="27632" y="64859"/>
                    <a:pt x="29994" y="56599"/>
                    <a:pt x="29994" y="55182"/>
                  </a:cubicBezTo>
                  <a:cubicBezTo>
                    <a:pt x="30466" y="43381"/>
                    <a:pt x="31175" y="52822"/>
                    <a:pt x="27160" y="45269"/>
                  </a:cubicBezTo>
                  <a:cubicBezTo>
                    <a:pt x="-709" y="57543"/>
                    <a:pt x="22437" y="59903"/>
                    <a:pt x="0" y="89642"/>
                  </a:cubicBezTo>
                  <a:lnTo>
                    <a:pt x="2834" y="98847"/>
                  </a:lnTo>
                  <a:cubicBezTo>
                    <a:pt x="7321" y="114189"/>
                    <a:pt x="472" y="101208"/>
                    <a:pt x="8502" y="112773"/>
                  </a:cubicBezTo>
                  <a:cubicBezTo>
                    <a:pt x="10155" y="107344"/>
                    <a:pt x="10392" y="107108"/>
                    <a:pt x="13462" y="97195"/>
                  </a:cubicBezTo>
                  <a:cubicBezTo>
                    <a:pt x="34718" y="97667"/>
                    <a:pt x="65420" y="101208"/>
                    <a:pt x="80535" y="100500"/>
                  </a:cubicBezTo>
                  <a:cubicBezTo>
                    <a:pt x="102263" y="99555"/>
                    <a:pt x="120685" y="99319"/>
                    <a:pt x="145956" y="100500"/>
                  </a:cubicBezTo>
                  <a:cubicBezTo>
                    <a:pt x="147137" y="117729"/>
                    <a:pt x="147845" y="109233"/>
                    <a:pt x="144302" y="124574"/>
                  </a:cubicBezTo>
                  <a:cubicBezTo>
                    <a:pt x="143358" y="128351"/>
                    <a:pt x="142885" y="126935"/>
                    <a:pt x="141941" y="131419"/>
                  </a:cubicBezTo>
                  <a:cubicBezTo>
                    <a:pt x="139343" y="141332"/>
                    <a:pt x="139815" y="131891"/>
                    <a:pt x="140996" y="138264"/>
                  </a:cubicBezTo>
                  <a:cubicBezTo>
                    <a:pt x="144066" y="139208"/>
                    <a:pt x="137453" y="148413"/>
                    <a:pt x="150679" y="136612"/>
                  </a:cubicBezTo>
                  <a:cubicBezTo>
                    <a:pt x="166503" y="122450"/>
                    <a:pt x="151624" y="119618"/>
                    <a:pt x="170518" y="102152"/>
                  </a:cubicBezTo>
                  <a:cubicBezTo>
                    <a:pt x="188939" y="85158"/>
                    <a:pt x="173352" y="115369"/>
                    <a:pt x="184688" y="8917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6" name="Forma libre 31">
              <a:extLst>
                <a:ext uri="{FF2B5EF4-FFF2-40B4-BE49-F238E27FC236}">
                  <a16:creationId xmlns:a16="http://schemas.microsoft.com/office/drawing/2014/main" id="{F6BDEC30-CA66-E206-9192-C7A20D579280}"/>
                </a:ext>
              </a:extLst>
            </p:cNvPr>
            <p:cNvSpPr/>
            <p:nvPr/>
          </p:nvSpPr>
          <p:spPr>
            <a:xfrm>
              <a:off x="8861085" y="6372492"/>
              <a:ext cx="26966" cy="179144"/>
            </a:xfrm>
            <a:custGeom>
              <a:avLst/>
              <a:gdLst>
                <a:gd name="connsiteX0" fmla="*/ 18228 w 26966"/>
                <a:gd name="connsiteY0" fmla="*/ 0 h 179144"/>
                <a:gd name="connsiteX1" fmla="*/ 5947 w 26966"/>
                <a:gd name="connsiteY1" fmla="*/ 84734 h 179144"/>
                <a:gd name="connsiteX2" fmla="*/ 6656 w 26966"/>
                <a:gd name="connsiteY2" fmla="*/ 179144 h 179144"/>
                <a:gd name="connsiteX3" fmla="*/ 18228 w 26966"/>
                <a:gd name="connsiteY3" fmla="*/ 95119 h 179144"/>
                <a:gd name="connsiteX4" fmla="*/ 18228 w 26966"/>
                <a:gd name="connsiteY4" fmla="*/ 0 h 17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6" h="179144">
                  <a:moveTo>
                    <a:pt x="18228" y="0"/>
                  </a:moveTo>
                  <a:cubicBezTo>
                    <a:pt x="-7515" y="7553"/>
                    <a:pt x="6656" y="54286"/>
                    <a:pt x="5947" y="84734"/>
                  </a:cubicBezTo>
                  <a:cubicBezTo>
                    <a:pt x="5239" y="112113"/>
                    <a:pt x="-7515" y="156958"/>
                    <a:pt x="6656" y="179144"/>
                  </a:cubicBezTo>
                  <a:cubicBezTo>
                    <a:pt x="16575" y="154126"/>
                    <a:pt x="15394" y="128871"/>
                    <a:pt x="18228" y="95119"/>
                  </a:cubicBezTo>
                  <a:cubicBezTo>
                    <a:pt x="20590" y="65616"/>
                    <a:pt x="36650" y="23367"/>
                    <a:pt x="1822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7" name="Forma libre 32">
              <a:extLst>
                <a:ext uri="{FF2B5EF4-FFF2-40B4-BE49-F238E27FC236}">
                  <a16:creationId xmlns:a16="http://schemas.microsoft.com/office/drawing/2014/main" id="{4B42CD31-BA95-F703-A26A-AC5143098208}"/>
                </a:ext>
              </a:extLst>
            </p:cNvPr>
            <p:cNvSpPr/>
            <p:nvPr/>
          </p:nvSpPr>
          <p:spPr>
            <a:xfrm>
              <a:off x="8893963" y="6414033"/>
              <a:ext cx="20164" cy="151057"/>
            </a:xfrm>
            <a:custGeom>
              <a:avLst/>
              <a:gdLst>
                <a:gd name="connsiteX0" fmla="*/ 14164 w 20164"/>
                <a:gd name="connsiteY0" fmla="*/ 0 h 151057"/>
                <a:gd name="connsiteX1" fmla="*/ 465 w 20164"/>
                <a:gd name="connsiteY1" fmla="*/ 75529 h 151057"/>
                <a:gd name="connsiteX2" fmla="*/ 7551 w 20164"/>
                <a:gd name="connsiteY2" fmla="*/ 141616 h 151057"/>
                <a:gd name="connsiteX3" fmla="*/ 14636 w 20164"/>
                <a:gd name="connsiteY3" fmla="*/ 151057 h 151057"/>
                <a:gd name="connsiteX4" fmla="*/ 14164 w 20164"/>
                <a:gd name="connsiteY4" fmla="*/ 0 h 151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4" h="151057">
                  <a:moveTo>
                    <a:pt x="14164" y="0"/>
                  </a:moveTo>
                  <a:cubicBezTo>
                    <a:pt x="-2841" y="10385"/>
                    <a:pt x="-7" y="53342"/>
                    <a:pt x="465" y="75529"/>
                  </a:cubicBezTo>
                  <a:cubicBezTo>
                    <a:pt x="1410" y="118958"/>
                    <a:pt x="7551" y="141616"/>
                    <a:pt x="7551" y="141616"/>
                  </a:cubicBezTo>
                  <a:cubicBezTo>
                    <a:pt x="11566" y="148933"/>
                    <a:pt x="11093" y="146809"/>
                    <a:pt x="14636" y="151057"/>
                  </a:cubicBezTo>
                  <a:cubicBezTo>
                    <a:pt x="21249" y="135479"/>
                    <a:pt x="22902" y="13926"/>
                    <a:pt x="1416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8" name="Forma libre 33">
              <a:extLst>
                <a:ext uri="{FF2B5EF4-FFF2-40B4-BE49-F238E27FC236}">
                  <a16:creationId xmlns:a16="http://schemas.microsoft.com/office/drawing/2014/main" id="{4A9567C7-2541-AA06-64F7-D190A8FEF636}"/>
                </a:ext>
              </a:extLst>
            </p:cNvPr>
            <p:cNvSpPr/>
            <p:nvPr/>
          </p:nvSpPr>
          <p:spPr>
            <a:xfrm>
              <a:off x="8997002" y="6035681"/>
              <a:ext cx="31809" cy="92080"/>
            </a:xfrm>
            <a:custGeom>
              <a:avLst/>
              <a:gdLst>
                <a:gd name="connsiteX0" fmla="*/ 26378 w 31809"/>
                <a:gd name="connsiteY0" fmla="*/ 89926 h 92080"/>
                <a:gd name="connsiteX1" fmla="*/ 31810 w 31809"/>
                <a:gd name="connsiteY1" fmla="*/ 24547 h 92080"/>
                <a:gd name="connsiteX2" fmla="*/ 27795 w 31809"/>
                <a:gd name="connsiteY2" fmla="*/ 23603 h 92080"/>
                <a:gd name="connsiteX3" fmla="*/ 21890 w 31809"/>
                <a:gd name="connsiteY3" fmla="*/ 21714 h 92080"/>
                <a:gd name="connsiteX4" fmla="*/ 5831 w 31809"/>
                <a:gd name="connsiteY4" fmla="*/ 0 h 92080"/>
                <a:gd name="connsiteX5" fmla="*/ 17403 w 31809"/>
                <a:gd name="connsiteY5" fmla="*/ 86622 h 92080"/>
                <a:gd name="connsiteX6" fmla="*/ 26378 w 31809"/>
                <a:gd name="connsiteY6" fmla="*/ 89926 h 9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09" h="92080">
                  <a:moveTo>
                    <a:pt x="26378" y="89926"/>
                  </a:moveTo>
                  <a:lnTo>
                    <a:pt x="31810" y="24547"/>
                  </a:lnTo>
                  <a:cubicBezTo>
                    <a:pt x="29920" y="23839"/>
                    <a:pt x="28267" y="24783"/>
                    <a:pt x="27795" y="23603"/>
                  </a:cubicBezTo>
                  <a:cubicBezTo>
                    <a:pt x="24724" y="12273"/>
                    <a:pt x="26378" y="24075"/>
                    <a:pt x="21890" y="21714"/>
                  </a:cubicBezTo>
                  <a:cubicBezTo>
                    <a:pt x="7011" y="13690"/>
                    <a:pt x="18584" y="14634"/>
                    <a:pt x="5831" y="0"/>
                  </a:cubicBezTo>
                  <a:cubicBezTo>
                    <a:pt x="-5506" y="18410"/>
                    <a:pt x="399" y="72460"/>
                    <a:pt x="17403" y="86622"/>
                  </a:cubicBezTo>
                  <a:cubicBezTo>
                    <a:pt x="27559" y="95119"/>
                    <a:pt x="18112" y="91578"/>
                    <a:pt x="26378" y="8992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79" name="Forma libre 34">
              <a:extLst>
                <a:ext uri="{FF2B5EF4-FFF2-40B4-BE49-F238E27FC236}">
                  <a16:creationId xmlns:a16="http://schemas.microsoft.com/office/drawing/2014/main" id="{91729637-E944-50FB-7F05-7B5839FC00B4}"/>
                </a:ext>
              </a:extLst>
            </p:cNvPr>
            <p:cNvSpPr/>
            <p:nvPr/>
          </p:nvSpPr>
          <p:spPr>
            <a:xfrm>
              <a:off x="9447785" y="5882263"/>
              <a:ext cx="128242" cy="21243"/>
            </a:xfrm>
            <a:custGeom>
              <a:avLst/>
              <a:gdLst>
                <a:gd name="connsiteX0" fmla="*/ 0 w 128242"/>
                <a:gd name="connsiteY0" fmla="*/ 9442 h 21243"/>
                <a:gd name="connsiteX1" fmla="*/ 10392 w 128242"/>
                <a:gd name="connsiteY1" fmla="*/ 15106 h 21243"/>
                <a:gd name="connsiteX2" fmla="*/ 128243 w 128242"/>
                <a:gd name="connsiteY2" fmla="*/ 21243 h 21243"/>
                <a:gd name="connsiteX3" fmla="*/ 75340 w 128242"/>
                <a:gd name="connsiteY3" fmla="*/ 5665 h 21243"/>
                <a:gd name="connsiteX4" fmla="*/ 0 w 128242"/>
                <a:gd name="connsiteY4" fmla="*/ 9442 h 21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2" h="21243">
                  <a:moveTo>
                    <a:pt x="0" y="9442"/>
                  </a:moveTo>
                  <a:cubicBezTo>
                    <a:pt x="7794" y="16050"/>
                    <a:pt x="-3543" y="11802"/>
                    <a:pt x="10392" y="15106"/>
                  </a:cubicBezTo>
                  <a:lnTo>
                    <a:pt x="128243" y="21243"/>
                  </a:lnTo>
                  <a:cubicBezTo>
                    <a:pt x="125881" y="-12509"/>
                    <a:pt x="103917" y="3541"/>
                    <a:pt x="75340" y="5665"/>
                  </a:cubicBezTo>
                  <a:cubicBezTo>
                    <a:pt x="51958" y="7317"/>
                    <a:pt x="17949" y="1417"/>
                    <a:pt x="0" y="944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0" name="Forma libre 35">
              <a:extLst>
                <a:ext uri="{FF2B5EF4-FFF2-40B4-BE49-F238E27FC236}">
                  <a16:creationId xmlns:a16="http://schemas.microsoft.com/office/drawing/2014/main" id="{651C3459-996B-C816-034D-A185D20EF01F}"/>
                </a:ext>
              </a:extLst>
            </p:cNvPr>
            <p:cNvSpPr/>
            <p:nvPr/>
          </p:nvSpPr>
          <p:spPr>
            <a:xfrm>
              <a:off x="9361817" y="5950269"/>
              <a:ext cx="117378" cy="19029"/>
            </a:xfrm>
            <a:custGeom>
              <a:avLst/>
              <a:gdLst>
                <a:gd name="connsiteX0" fmla="*/ 117379 w 117378"/>
                <a:gd name="connsiteY0" fmla="*/ 6816 h 19029"/>
                <a:gd name="connsiteX1" fmla="*/ 90455 w 117378"/>
                <a:gd name="connsiteY1" fmla="*/ 915 h 19029"/>
                <a:gd name="connsiteX2" fmla="*/ 0 w 117378"/>
                <a:gd name="connsiteY2" fmla="*/ 17437 h 19029"/>
                <a:gd name="connsiteX3" fmla="*/ 117379 w 117378"/>
                <a:gd name="connsiteY3" fmla="*/ 6816 h 19029"/>
              </a:gdLst>
              <a:ahLst/>
              <a:cxnLst>
                <a:cxn ang="0">
                  <a:pos x="connsiteX0" y="connsiteY0"/>
                </a:cxn>
                <a:cxn ang="0">
                  <a:pos x="connsiteX1" y="connsiteY1"/>
                </a:cxn>
                <a:cxn ang="0">
                  <a:pos x="connsiteX2" y="connsiteY2"/>
                </a:cxn>
                <a:cxn ang="0">
                  <a:pos x="connsiteX3" y="connsiteY3"/>
                </a:cxn>
              </a:cxnLst>
              <a:rect l="l" t="t" r="r" b="b"/>
              <a:pathLst>
                <a:path w="117378" h="19029">
                  <a:moveTo>
                    <a:pt x="117379" y="6816"/>
                  </a:moveTo>
                  <a:cubicBezTo>
                    <a:pt x="104389" y="-2153"/>
                    <a:pt x="111710" y="-29"/>
                    <a:pt x="90455" y="915"/>
                  </a:cubicBezTo>
                  <a:cubicBezTo>
                    <a:pt x="68018" y="2095"/>
                    <a:pt x="10155" y="8704"/>
                    <a:pt x="0" y="17437"/>
                  </a:cubicBezTo>
                  <a:cubicBezTo>
                    <a:pt x="14643" y="22866"/>
                    <a:pt x="100138" y="13188"/>
                    <a:pt x="117379" y="68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1" name="Forma libre 36">
              <a:extLst>
                <a:ext uri="{FF2B5EF4-FFF2-40B4-BE49-F238E27FC236}">
                  <a16:creationId xmlns:a16="http://schemas.microsoft.com/office/drawing/2014/main" id="{EEB7A435-B773-8282-2044-AB5A71A9232A}"/>
                </a:ext>
              </a:extLst>
            </p:cNvPr>
            <p:cNvSpPr/>
            <p:nvPr/>
          </p:nvSpPr>
          <p:spPr>
            <a:xfrm>
              <a:off x="9333140" y="6217894"/>
              <a:ext cx="33873" cy="25676"/>
            </a:xfrm>
            <a:custGeom>
              <a:avLst/>
              <a:gdLst>
                <a:gd name="connsiteX0" fmla="*/ 33874 w 33873"/>
                <a:gd name="connsiteY0" fmla="*/ 18882 h 25676"/>
                <a:gd name="connsiteX1" fmla="*/ 15688 w 33873"/>
                <a:gd name="connsiteY1" fmla="*/ 0 h 25676"/>
                <a:gd name="connsiteX2" fmla="*/ 33874 w 33873"/>
                <a:gd name="connsiteY2" fmla="*/ 18882 h 25676"/>
              </a:gdLst>
              <a:ahLst/>
              <a:cxnLst>
                <a:cxn ang="0">
                  <a:pos x="connsiteX0" y="connsiteY0"/>
                </a:cxn>
                <a:cxn ang="0">
                  <a:pos x="connsiteX1" y="connsiteY1"/>
                </a:cxn>
                <a:cxn ang="0">
                  <a:pos x="connsiteX2" y="connsiteY2"/>
                </a:cxn>
              </a:cxnLst>
              <a:rect l="l" t="t" r="r" b="b"/>
              <a:pathLst>
                <a:path w="33873" h="25676">
                  <a:moveTo>
                    <a:pt x="33874" y="18882"/>
                  </a:moveTo>
                  <a:cubicBezTo>
                    <a:pt x="29859" y="1180"/>
                    <a:pt x="32457" y="5193"/>
                    <a:pt x="15688" y="0"/>
                  </a:cubicBezTo>
                  <a:cubicBezTo>
                    <a:pt x="-24461" y="21714"/>
                    <a:pt x="23954" y="34224"/>
                    <a:pt x="33874" y="18882"/>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2" name="Forma libre 37">
              <a:extLst>
                <a:ext uri="{FF2B5EF4-FFF2-40B4-BE49-F238E27FC236}">
                  <a16:creationId xmlns:a16="http://schemas.microsoft.com/office/drawing/2014/main" id="{C24240FB-60B6-CD71-3A9D-A8CB043E6944}"/>
                </a:ext>
              </a:extLst>
            </p:cNvPr>
            <p:cNvSpPr/>
            <p:nvPr/>
          </p:nvSpPr>
          <p:spPr>
            <a:xfrm>
              <a:off x="9354531" y="6258889"/>
              <a:ext cx="24527" cy="29341"/>
            </a:xfrm>
            <a:custGeom>
              <a:avLst/>
              <a:gdLst>
                <a:gd name="connsiteX0" fmla="*/ 24527 w 24527"/>
                <a:gd name="connsiteY0" fmla="*/ 4087 h 29341"/>
                <a:gd name="connsiteX1" fmla="*/ 5161 w 24527"/>
                <a:gd name="connsiteY1" fmla="*/ 29342 h 29341"/>
                <a:gd name="connsiteX2" fmla="*/ 24527 w 24527"/>
                <a:gd name="connsiteY2" fmla="*/ 4087 h 29341"/>
              </a:gdLst>
              <a:ahLst/>
              <a:cxnLst>
                <a:cxn ang="0">
                  <a:pos x="connsiteX0" y="connsiteY0"/>
                </a:cxn>
                <a:cxn ang="0">
                  <a:pos x="connsiteX1" y="connsiteY1"/>
                </a:cxn>
                <a:cxn ang="0">
                  <a:pos x="connsiteX2" y="connsiteY2"/>
                </a:cxn>
              </a:cxnLst>
              <a:rect l="l" t="t" r="r" b="b"/>
              <a:pathLst>
                <a:path w="24527" h="29341">
                  <a:moveTo>
                    <a:pt x="24527" y="4087"/>
                  </a:moveTo>
                  <a:cubicBezTo>
                    <a:pt x="2091" y="-7243"/>
                    <a:pt x="-6411" y="6211"/>
                    <a:pt x="5161" y="29342"/>
                  </a:cubicBezTo>
                  <a:cubicBezTo>
                    <a:pt x="25000" y="26273"/>
                    <a:pt x="19095" y="27925"/>
                    <a:pt x="24527" y="4087"/>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3" name="Forma libre 38">
              <a:extLst>
                <a:ext uri="{FF2B5EF4-FFF2-40B4-BE49-F238E27FC236}">
                  <a16:creationId xmlns:a16="http://schemas.microsoft.com/office/drawing/2014/main" id="{D33F0990-E6DA-C323-3EC6-2F347DA6E75E}"/>
                </a:ext>
              </a:extLst>
            </p:cNvPr>
            <p:cNvSpPr/>
            <p:nvPr/>
          </p:nvSpPr>
          <p:spPr>
            <a:xfrm>
              <a:off x="9403620" y="6214707"/>
              <a:ext cx="25034" cy="21321"/>
            </a:xfrm>
            <a:custGeom>
              <a:avLst/>
              <a:gdLst>
                <a:gd name="connsiteX0" fmla="*/ 25034 w 25034"/>
                <a:gd name="connsiteY0" fmla="*/ 13808 h 21321"/>
                <a:gd name="connsiteX1" fmla="*/ 0 w 25034"/>
                <a:gd name="connsiteY1" fmla="*/ 6728 h 21321"/>
                <a:gd name="connsiteX2" fmla="*/ 25034 w 25034"/>
                <a:gd name="connsiteY2" fmla="*/ 13808 h 21321"/>
              </a:gdLst>
              <a:ahLst/>
              <a:cxnLst>
                <a:cxn ang="0">
                  <a:pos x="connsiteX0" y="connsiteY0"/>
                </a:cxn>
                <a:cxn ang="0">
                  <a:pos x="connsiteX1" y="connsiteY1"/>
                </a:cxn>
                <a:cxn ang="0">
                  <a:pos x="connsiteX2" y="connsiteY2"/>
                </a:cxn>
              </a:cxnLst>
              <a:rect l="l" t="t" r="r" b="b"/>
              <a:pathLst>
                <a:path w="25034" h="21321">
                  <a:moveTo>
                    <a:pt x="25034" y="13808"/>
                  </a:moveTo>
                  <a:cubicBezTo>
                    <a:pt x="17713" y="-7198"/>
                    <a:pt x="27396" y="355"/>
                    <a:pt x="0" y="6728"/>
                  </a:cubicBezTo>
                  <a:cubicBezTo>
                    <a:pt x="5668" y="20889"/>
                    <a:pt x="4960" y="27498"/>
                    <a:pt x="25034" y="1380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4" name="Forma libre 39">
              <a:extLst>
                <a:ext uri="{FF2B5EF4-FFF2-40B4-BE49-F238E27FC236}">
                  <a16:creationId xmlns:a16="http://schemas.microsoft.com/office/drawing/2014/main" id="{D6E55A73-5ABB-3DF8-30A4-93A108643635}"/>
                </a:ext>
              </a:extLst>
            </p:cNvPr>
            <p:cNvSpPr/>
            <p:nvPr/>
          </p:nvSpPr>
          <p:spPr>
            <a:xfrm>
              <a:off x="9334893" y="5891351"/>
              <a:ext cx="29994" cy="16782"/>
            </a:xfrm>
            <a:custGeom>
              <a:avLst/>
              <a:gdLst>
                <a:gd name="connsiteX0" fmla="*/ 29994 w 29994"/>
                <a:gd name="connsiteY0" fmla="*/ 5310 h 16782"/>
                <a:gd name="connsiteX1" fmla="*/ 0 w 29994"/>
                <a:gd name="connsiteY1" fmla="*/ 11211 h 16782"/>
                <a:gd name="connsiteX2" fmla="*/ 29994 w 29994"/>
                <a:gd name="connsiteY2" fmla="*/ 5310 h 16782"/>
              </a:gdLst>
              <a:ahLst/>
              <a:cxnLst>
                <a:cxn ang="0">
                  <a:pos x="connsiteX0" y="connsiteY0"/>
                </a:cxn>
                <a:cxn ang="0">
                  <a:pos x="connsiteX1" y="connsiteY1"/>
                </a:cxn>
                <a:cxn ang="0">
                  <a:pos x="connsiteX2" y="connsiteY2"/>
                </a:cxn>
              </a:cxnLst>
              <a:rect l="l" t="t" r="r" b="b"/>
              <a:pathLst>
                <a:path w="29994" h="16782">
                  <a:moveTo>
                    <a:pt x="29994" y="5310"/>
                  </a:moveTo>
                  <a:cubicBezTo>
                    <a:pt x="12045" y="-1062"/>
                    <a:pt x="9211" y="-4367"/>
                    <a:pt x="0" y="11211"/>
                  </a:cubicBezTo>
                  <a:cubicBezTo>
                    <a:pt x="15351" y="20888"/>
                    <a:pt x="22200" y="17348"/>
                    <a:pt x="29994" y="531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85" name="Forma libre 40">
              <a:extLst>
                <a:ext uri="{FF2B5EF4-FFF2-40B4-BE49-F238E27FC236}">
                  <a16:creationId xmlns:a16="http://schemas.microsoft.com/office/drawing/2014/main" id="{815C6239-A76A-48CB-70B2-83BA088BC755}"/>
                </a:ext>
              </a:extLst>
            </p:cNvPr>
            <p:cNvSpPr/>
            <p:nvPr/>
          </p:nvSpPr>
          <p:spPr>
            <a:xfrm>
              <a:off x="9441880" y="6234274"/>
              <a:ext cx="24655" cy="16839"/>
            </a:xfrm>
            <a:custGeom>
              <a:avLst/>
              <a:gdLst>
                <a:gd name="connsiteX0" fmla="*/ 21256 w 24655"/>
                <a:gd name="connsiteY0" fmla="*/ 5335 h 16839"/>
                <a:gd name="connsiteX1" fmla="*/ 11336 w 24655"/>
                <a:gd name="connsiteY1" fmla="*/ 2030 h 16839"/>
                <a:gd name="connsiteX2" fmla="*/ 0 w 24655"/>
                <a:gd name="connsiteY2" fmla="*/ 10763 h 16839"/>
                <a:gd name="connsiteX3" fmla="*/ 10864 w 24655"/>
                <a:gd name="connsiteY3" fmla="*/ 16192 h 16839"/>
                <a:gd name="connsiteX4" fmla="*/ 21256 w 24655"/>
                <a:gd name="connsiteY4" fmla="*/ 5335 h 16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5" h="16839">
                  <a:moveTo>
                    <a:pt x="21256" y="5335"/>
                  </a:moveTo>
                  <a:cubicBezTo>
                    <a:pt x="13934" y="1322"/>
                    <a:pt x="29994" y="-2454"/>
                    <a:pt x="11336" y="2030"/>
                  </a:cubicBezTo>
                  <a:cubicBezTo>
                    <a:pt x="3779" y="3919"/>
                    <a:pt x="3070" y="7459"/>
                    <a:pt x="0" y="10763"/>
                  </a:cubicBezTo>
                  <a:cubicBezTo>
                    <a:pt x="1653" y="11707"/>
                    <a:pt x="-4251" y="19024"/>
                    <a:pt x="10864" y="16192"/>
                  </a:cubicBezTo>
                  <a:cubicBezTo>
                    <a:pt x="39441" y="10527"/>
                    <a:pt x="13462" y="14304"/>
                    <a:pt x="21256" y="533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88" name="TextBox 87">
            <a:extLst>
              <a:ext uri="{FF2B5EF4-FFF2-40B4-BE49-F238E27FC236}">
                <a16:creationId xmlns:a16="http://schemas.microsoft.com/office/drawing/2014/main" id="{2617CD11-E6E9-6DDC-7470-EB3C969D1346}"/>
              </a:ext>
            </a:extLst>
          </p:cNvPr>
          <p:cNvSpPr txBox="1"/>
          <p:nvPr/>
        </p:nvSpPr>
        <p:spPr>
          <a:xfrm>
            <a:off x="322278" y="2068964"/>
            <a:ext cx="6542202" cy="1754326"/>
          </a:xfrm>
          <a:prstGeom prst="rect">
            <a:avLst/>
          </a:prstGeom>
          <a:noFill/>
        </p:spPr>
        <p:txBody>
          <a:bodyPr wrap="square">
            <a:spAutoFit/>
          </a:bodyPr>
          <a:lstStyle/>
          <a:p>
            <a:r>
              <a:rPr lang="en-US">
                <a:latin typeface="Quicksand"/>
              </a:rPr>
              <a:t>Chúng tôi chứng minh rằng đào tạo trước khử nhiễu đa ngôn ngữ có thể cải thiện đáng kể cả bản dịch máy được giám sát và không được giám sát ở cả cấp độ câu và cấp độ tài liệu. Cách thức đào tạo trước hiệu quả nhất và có thể kết hợp với các phương pháp khác như dịch ngược. Kết quả của chúng tôi cũng cho thấy khả năng học tập chuyển đổi của các biểu diễn đã học từ đào tạo trước đa ngôn ngữ.</a:t>
            </a:r>
          </a:p>
        </p:txBody>
      </p:sp>
    </p:spTree>
    <p:extLst>
      <p:ext uri="{BB962C8B-B14F-4D97-AF65-F5344CB8AC3E}">
        <p14:creationId xmlns:p14="http://schemas.microsoft.com/office/powerpoint/2010/main" val="174247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895BA4-A590-7E4A-A940-5B579F9D4D3D}"/>
              </a:ext>
            </a:extLst>
          </p:cNvPr>
          <p:cNvSpPr/>
          <p:nvPr/>
        </p:nvSpPr>
        <p:spPr>
          <a:xfrm>
            <a:off x="6408278" y="1329914"/>
            <a:ext cx="4277032" cy="4689987"/>
          </a:xfrm>
          <a:prstGeom prst="rect">
            <a:avLst/>
          </a:prstGeom>
          <a:pattFill prst="dashVert">
            <a:fgClr>
              <a:schemeClr val="bg1"/>
            </a:fgClr>
            <a:bgClr>
              <a:srgbClr val="F2FBE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FF7061D7-40F2-4A45-B737-6023E5D9D5A6}"/>
              </a:ext>
            </a:extLst>
          </p:cNvPr>
          <p:cNvSpPr>
            <a:spLocks noGrp="1"/>
          </p:cNvSpPr>
          <p:nvPr>
            <p:ph type="title" idx="4294967295"/>
          </p:nvPr>
        </p:nvSpPr>
        <p:spPr>
          <a:xfrm>
            <a:off x="901004" y="3240804"/>
            <a:ext cx="5386388" cy="1367094"/>
          </a:xfrm>
        </p:spPr>
        <p:txBody>
          <a:bodyPr>
            <a:normAutofit/>
          </a:bodyPr>
          <a:lstStyle/>
          <a:p>
            <a:r>
              <a:rPr lang="es-ES" sz="5400">
                <a:solidFill>
                  <a:schemeClr val="tx2"/>
                </a:solidFill>
              </a:rPr>
              <a:t>Demo</a:t>
            </a:r>
          </a:p>
        </p:txBody>
      </p:sp>
      <p:sp>
        <p:nvSpPr>
          <p:cNvPr id="3" name="Rectángulo 2">
            <a:extLst>
              <a:ext uri="{FF2B5EF4-FFF2-40B4-BE49-F238E27FC236}">
                <a16:creationId xmlns:a16="http://schemas.microsoft.com/office/drawing/2014/main" id="{E968A6F3-CC7D-8D4A-A18F-E5344010E5E0}"/>
              </a:ext>
            </a:extLst>
          </p:cNvPr>
          <p:cNvSpPr/>
          <p:nvPr/>
        </p:nvSpPr>
        <p:spPr>
          <a:xfrm>
            <a:off x="708095" y="153123"/>
            <a:ext cx="3841116" cy="3154710"/>
          </a:xfrm>
          <a:prstGeom prst="rect">
            <a:avLst/>
          </a:prstGeom>
        </p:spPr>
        <p:txBody>
          <a:bodyPr wrap="none">
            <a:spAutoFit/>
          </a:bodyPr>
          <a:lstStyle/>
          <a:p>
            <a:r>
              <a:rPr lang="es-ES" sz="19900" b="1">
                <a:solidFill>
                  <a:srgbClr val="30B29A"/>
                </a:solidFill>
                <a:latin typeface="Quicksand" pitchFamily="2" charset="77"/>
                <a:ea typeface="+mj-ea"/>
                <a:cs typeface="+mj-cs"/>
              </a:rPr>
              <a:t>03 </a:t>
            </a:r>
            <a:endParaRPr lang="es-ES" sz="6000">
              <a:latin typeface="Quicksand" pitchFamily="2" charset="77"/>
            </a:endParaRPr>
          </a:p>
        </p:txBody>
      </p:sp>
      <p:sp>
        <p:nvSpPr>
          <p:cNvPr id="5" name="Rectángulo 4">
            <a:extLst>
              <a:ext uri="{FF2B5EF4-FFF2-40B4-BE49-F238E27FC236}">
                <a16:creationId xmlns:a16="http://schemas.microsoft.com/office/drawing/2014/main" id="{3F108730-61FF-E04E-97EB-1F20F3AC3DC9}"/>
              </a:ext>
            </a:extLst>
          </p:cNvPr>
          <p:cNvSpPr/>
          <p:nvPr/>
        </p:nvSpPr>
        <p:spPr>
          <a:xfrm>
            <a:off x="8032954" y="6360904"/>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5">
            <a:extLst>
              <a:ext uri="{FF2B5EF4-FFF2-40B4-BE49-F238E27FC236}">
                <a16:creationId xmlns:a16="http://schemas.microsoft.com/office/drawing/2014/main" id="{AC3EF4D2-A2C7-2D4C-8309-6CAA25D669E6}"/>
              </a:ext>
            </a:extLst>
          </p:cNvPr>
          <p:cNvSpPr/>
          <p:nvPr/>
        </p:nvSpPr>
        <p:spPr>
          <a:xfrm>
            <a:off x="10735016" y="4277032"/>
            <a:ext cx="857761" cy="7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7" name="Rectángulo 6">
            <a:extLst>
              <a:ext uri="{FF2B5EF4-FFF2-40B4-BE49-F238E27FC236}">
                <a16:creationId xmlns:a16="http://schemas.microsoft.com/office/drawing/2014/main" id="{CBEE968C-CC91-AE43-A350-978BE303CCF0}"/>
              </a:ext>
            </a:extLst>
          </p:cNvPr>
          <p:cNvSpPr/>
          <p:nvPr/>
        </p:nvSpPr>
        <p:spPr>
          <a:xfrm>
            <a:off x="5568376" y="1730478"/>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pic>
        <p:nvPicPr>
          <p:cNvPr id="10" name="Marcador de posición de imagen 9">
            <a:extLst>
              <a:ext uri="{FF2B5EF4-FFF2-40B4-BE49-F238E27FC236}">
                <a16:creationId xmlns:a16="http://schemas.microsoft.com/office/drawing/2014/main" id="{E2556C41-5038-384D-A500-6A74245754F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2499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895BA4-A590-7E4A-A940-5B579F9D4D3D}"/>
              </a:ext>
            </a:extLst>
          </p:cNvPr>
          <p:cNvSpPr/>
          <p:nvPr/>
        </p:nvSpPr>
        <p:spPr>
          <a:xfrm>
            <a:off x="6408278" y="1329914"/>
            <a:ext cx="4277032" cy="4689987"/>
          </a:xfrm>
          <a:prstGeom prst="rect">
            <a:avLst/>
          </a:prstGeom>
          <a:pattFill prst="dashVert">
            <a:fgClr>
              <a:schemeClr val="bg1"/>
            </a:fgClr>
            <a:bgClr>
              <a:srgbClr val="F2FBE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FF7061D7-40F2-4A45-B737-6023E5D9D5A6}"/>
              </a:ext>
            </a:extLst>
          </p:cNvPr>
          <p:cNvSpPr>
            <a:spLocks noGrp="1"/>
          </p:cNvSpPr>
          <p:nvPr>
            <p:ph type="title" idx="4294967295"/>
          </p:nvPr>
        </p:nvSpPr>
        <p:spPr>
          <a:xfrm>
            <a:off x="901004" y="3240804"/>
            <a:ext cx="5386388" cy="1367094"/>
          </a:xfrm>
        </p:spPr>
        <p:txBody>
          <a:bodyPr>
            <a:normAutofit/>
          </a:bodyPr>
          <a:lstStyle/>
          <a:p>
            <a:r>
              <a:rPr lang="es-ES" sz="5400">
                <a:solidFill>
                  <a:schemeClr val="tx2"/>
                </a:solidFill>
              </a:rPr>
              <a:t>References</a:t>
            </a:r>
          </a:p>
        </p:txBody>
      </p:sp>
      <p:sp>
        <p:nvSpPr>
          <p:cNvPr id="3" name="Rectángulo 2">
            <a:extLst>
              <a:ext uri="{FF2B5EF4-FFF2-40B4-BE49-F238E27FC236}">
                <a16:creationId xmlns:a16="http://schemas.microsoft.com/office/drawing/2014/main" id="{E968A6F3-CC7D-8D4A-A18F-E5344010E5E0}"/>
              </a:ext>
            </a:extLst>
          </p:cNvPr>
          <p:cNvSpPr/>
          <p:nvPr/>
        </p:nvSpPr>
        <p:spPr>
          <a:xfrm>
            <a:off x="708095" y="153123"/>
            <a:ext cx="4280339" cy="3154710"/>
          </a:xfrm>
          <a:prstGeom prst="rect">
            <a:avLst/>
          </a:prstGeom>
        </p:spPr>
        <p:txBody>
          <a:bodyPr wrap="none">
            <a:spAutoFit/>
          </a:bodyPr>
          <a:lstStyle/>
          <a:p>
            <a:r>
              <a:rPr lang="es-ES" sz="19900" b="1">
                <a:solidFill>
                  <a:srgbClr val="30B29A"/>
                </a:solidFill>
                <a:latin typeface="Quicksand" pitchFamily="2" charset="77"/>
                <a:ea typeface="+mj-ea"/>
                <a:cs typeface="+mj-cs"/>
              </a:rPr>
              <a:t>04 </a:t>
            </a:r>
            <a:endParaRPr lang="es-ES" sz="6000">
              <a:latin typeface="Quicksand" pitchFamily="2" charset="77"/>
            </a:endParaRPr>
          </a:p>
        </p:txBody>
      </p:sp>
      <p:sp>
        <p:nvSpPr>
          <p:cNvPr id="5" name="Rectángulo 4">
            <a:extLst>
              <a:ext uri="{FF2B5EF4-FFF2-40B4-BE49-F238E27FC236}">
                <a16:creationId xmlns:a16="http://schemas.microsoft.com/office/drawing/2014/main" id="{3F108730-61FF-E04E-97EB-1F20F3AC3DC9}"/>
              </a:ext>
            </a:extLst>
          </p:cNvPr>
          <p:cNvSpPr/>
          <p:nvPr/>
        </p:nvSpPr>
        <p:spPr>
          <a:xfrm>
            <a:off x="8032954" y="6360904"/>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5">
            <a:extLst>
              <a:ext uri="{FF2B5EF4-FFF2-40B4-BE49-F238E27FC236}">
                <a16:creationId xmlns:a16="http://schemas.microsoft.com/office/drawing/2014/main" id="{AC3EF4D2-A2C7-2D4C-8309-6CAA25D669E6}"/>
              </a:ext>
            </a:extLst>
          </p:cNvPr>
          <p:cNvSpPr/>
          <p:nvPr/>
        </p:nvSpPr>
        <p:spPr>
          <a:xfrm>
            <a:off x="10735016" y="4277032"/>
            <a:ext cx="857761" cy="7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7" name="Rectángulo 6">
            <a:extLst>
              <a:ext uri="{FF2B5EF4-FFF2-40B4-BE49-F238E27FC236}">
                <a16:creationId xmlns:a16="http://schemas.microsoft.com/office/drawing/2014/main" id="{CBEE968C-CC91-AE43-A350-978BE303CCF0}"/>
              </a:ext>
            </a:extLst>
          </p:cNvPr>
          <p:cNvSpPr/>
          <p:nvPr/>
        </p:nvSpPr>
        <p:spPr>
          <a:xfrm>
            <a:off x="5568376" y="1730478"/>
            <a:ext cx="1120877" cy="9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pic>
        <p:nvPicPr>
          <p:cNvPr id="10" name="Marcador de posición de imagen 9">
            <a:extLst>
              <a:ext uri="{FF2B5EF4-FFF2-40B4-BE49-F238E27FC236}">
                <a16:creationId xmlns:a16="http://schemas.microsoft.com/office/drawing/2014/main" id="{1321B40B-C258-0C46-8E25-AB6B5A066322}"/>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020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Elipse 51">
            <a:extLst>
              <a:ext uri="{FF2B5EF4-FFF2-40B4-BE49-F238E27FC236}">
                <a16:creationId xmlns:a16="http://schemas.microsoft.com/office/drawing/2014/main" id="{5DE714FA-A7B3-4941-BDF0-55BB902FE6D2}"/>
              </a:ext>
            </a:extLst>
          </p:cNvPr>
          <p:cNvSpPr/>
          <p:nvPr/>
        </p:nvSpPr>
        <p:spPr>
          <a:xfrm>
            <a:off x="838200" y="5681531"/>
            <a:ext cx="1018279" cy="1018279"/>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2" name="Elipse 11">
            <a:extLst>
              <a:ext uri="{FF2B5EF4-FFF2-40B4-BE49-F238E27FC236}">
                <a16:creationId xmlns:a16="http://schemas.microsoft.com/office/drawing/2014/main" id="{0C85E6BA-1AF5-8543-8B60-7A0927EA1D97}"/>
              </a:ext>
            </a:extLst>
          </p:cNvPr>
          <p:cNvSpPr/>
          <p:nvPr/>
        </p:nvSpPr>
        <p:spPr>
          <a:xfrm>
            <a:off x="418986" y="1306473"/>
            <a:ext cx="363439" cy="287871"/>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 name="Título 1">
            <a:extLst>
              <a:ext uri="{FF2B5EF4-FFF2-40B4-BE49-F238E27FC236}">
                <a16:creationId xmlns:a16="http://schemas.microsoft.com/office/drawing/2014/main" id="{FF263E99-3DB4-F64C-898C-B6911231186A}"/>
              </a:ext>
            </a:extLst>
          </p:cNvPr>
          <p:cNvSpPr>
            <a:spLocks noGrp="1"/>
          </p:cNvSpPr>
          <p:nvPr>
            <p:ph type="title"/>
          </p:nvPr>
        </p:nvSpPr>
        <p:spPr>
          <a:xfrm>
            <a:off x="291445" y="-19090"/>
            <a:ext cx="10515600" cy="1325563"/>
          </a:xfrm>
        </p:spPr>
        <p:txBody>
          <a:bodyPr/>
          <a:lstStyle/>
          <a:p>
            <a:r>
              <a:rPr lang="es-ES"/>
              <a:t>References</a:t>
            </a:r>
          </a:p>
        </p:txBody>
      </p:sp>
      <p:sp>
        <p:nvSpPr>
          <p:cNvPr id="4" name="Rectángulo 3">
            <a:extLst>
              <a:ext uri="{FF2B5EF4-FFF2-40B4-BE49-F238E27FC236}">
                <a16:creationId xmlns:a16="http://schemas.microsoft.com/office/drawing/2014/main" id="{AB02D127-6483-9C4A-94F3-61227F5E8B66}"/>
              </a:ext>
            </a:extLst>
          </p:cNvPr>
          <p:cNvSpPr/>
          <p:nvPr/>
        </p:nvSpPr>
        <p:spPr>
          <a:xfrm>
            <a:off x="838200" y="1176469"/>
            <a:ext cx="3394435" cy="423449"/>
          </a:xfrm>
          <a:prstGeom prst="rect">
            <a:avLst/>
          </a:prstGeom>
        </p:spPr>
        <p:txBody>
          <a:bodyPr wrap="square">
            <a:spAutoFit/>
          </a:bodyPr>
          <a:lstStyle/>
          <a:p>
            <a:pPr>
              <a:lnSpc>
                <a:spcPct val="150000"/>
              </a:lnSpc>
            </a:pPr>
            <a:r>
              <a:rPr lang="en-US" sz="1600">
                <a:hlinkClick r:id="rId2"/>
              </a:rPr>
              <a:t>MBart and MBart-50 (huggingface.co)</a:t>
            </a:r>
            <a:endParaRPr lang="es-ES" sz="1600">
              <a:latin typeface="Quicksand" pitchFamily="2" charset="77"/>
            </a:endParaRPr>
          </a:p>
        </p:txBody>
      </p:sp>
      <p:sp>
        <p:nvSpPr>
          <p:cNvPr id="3" name="Elipse 11">
            <a:extLst>
              <a:ext uri="{FF2B5EF4-FFF2-40B4-BE49-F238E27FC236}">
                <a16:creationId xmlns:a16="http://schemas.microsoft.com/office/drawing/2014/main" id="{D5C45D2D-A993-D20A-0BB1-35186C215CF5}"/>
              </a:ext>
            </a:extLst>
          </p:cNvPr>
          <p:cNvSpPr/>
          <p:nvPr/>
        </p:nvSpPr>
        <p:spPr>
          <a:xfrm>
            <a:off x="418986" y="2043335"/>
            <a:ext cx="363439" cy="287871"/>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3">
            <a:extLst>
              <a:ext uri="{FF2B5EF4-FFF2-40B4-BE49-F238E27FC236}">
                <a16:creationId xmlns:a16="http://schemas.microsoft.com/office/drawing/2014/main" id="{656B61AC-9A87-4488-ED6C-3AD25A8AF846}"/>
              </a:ext>
            </a:extLst>
          </p:cNvPr>
          <p:cNvSpPr/>
          <p:nvPr/>
        </p:nvSpPr>
        <p:spPr>
          <a:xfrm>
            <a:off x="838200" y="1913331"/>
            <a:ext cx="8192678" cy="423449"/>
          </a:xfrm>
          <a:prstGeom prst="rect">
            <a:avLst/>
          </a:prstGeom>
        </p:spPr>
        <p:txBody>
          <a:bodyPr wrap="square">
            <a:spAutoFit/>
          </a:bodyPr>
          <a:lstStyle/>
          <a:p>
            <a:pPr>
              <a:lnSpc>
                <a:spcPct val="150000"/>
              </a:lnSpc>
            </a:pPr>
            <a:r>
              <a:rPr lang="en-US" sz="1600">
                <a:hlinkClick r:id="rId3"/>
              </a:rPr>
              <a:t>[2001.08210] Multilingual Denoising Pre-training for Neural Machine Translation (arxiv.org)</a:t>
            </a:r>
            <a:endParaRPr lang="es-ES" sz="1600">
              <a:latin typeface="Quicksand" pitchFamily="2" charset="77"/>
            </a:endParaRPr>
          </a:p>
        </p:txBody>
      </p:sp>
      <p:sp>
        <p:nvSpPr>
          <p:cNvPr id="15" name="Elipse 11">
            <a:extLst>
              <a:ext uri="{FF2B5EF4-FFF2-40B4-BE49-F238E27FC236}">
                <a16:creationId xmlns:a16="http://schemas.microsoft.com/office/drawing/2014/main" id="{5F1DE152-E423-642E-FB4A-DCC8F5B533D3}"/>
              </a:ext>
            </a:extLst>
          </p:cNvPr>
          <p:cNvSpPr/>
          <p:nvPr/>
        </p:nvSpPr>
        <p:spPr>
          <a:xfrm>
            <a:off x="418986" y="2892842"/>
            <a:ext cx="363439" cy="287871"/>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6" name="Rectángulo 3">
            <a:extLst>
              <a:ext uri="{FF2B5EF4-FFF2-40B4-BE49-F238E27FC236}">
                <a16:creationId xmlns:a16="http://schemas.microsoft.com/office/drawing/2014/main" id="{C8552184-DDB3-CFA4-5563-18FE6E5B42B3}"/>
              </a:ext>
            </a:extLst>
          </p:cNvPr>
          <p:cNvSpPr/>
          <p:nvPr/>
        </p:nvSpPr>
        <p:spPr>
          <a:xfrm>
            <a:off x="838200" y="2762838"/>
            <a:ext cx="8192678" cy="423449"/>
          </a:xfrm>
          <a:prstGeom prst="rect">
            <a:avLst/>
          </a:prstGeom>
        </p:spPr>
        <p:txBody>
          <a:bodyPr wrap="square">
            <a:spAutoFit/>
          </a:bodyPr>
          <a:lstStyle/>
          <a:p>
            <a:pPr>
              <a:lnSpc>
                <a:spcPct val="150000"/>
              </a:lnSpc>
            </a:pPr>
            <a:r>
              <a:rPr lang="en-US" sz="1600">
                <a:hlinkClick r:id="rId4"/>
              </a:rPr>
              <a:t>Attention Is All You Need | Papers With Code</a:t>
            </a:r>
            <a:endParaRPr lang="es-ES" sz="1600">
              <a:latin typeface="Quicksand" pitchFamily="2" charset="77"/>
            </a:endParaRPr>
          </a:p>
        </p:txBody>
      </p:sp>
      <p:sp>
        <p:nvSpPr>
          <p:cNvPr id="17" name="Elipse 11">
            <a:extLst>
              <a:ext uri="{FF2B5EF4-FFF2-40B4-BE49-F238E27FC236}">
                <a16:creationId xmlns:a16="http://schemas.microsoft.com/office/drawing/2014/main" id="{5FEFBE66-CDEA-082A-F51E-9287C4F7D4F8}"/>
              </a:ext>
            </a:extLst>
          </p:cNvPr>
          <p:cNvSpPr/>
          <p:nvPr/>
        </p:nvSpPr>
        <p:spPr>
          <a:xfrm>
            <a:off x="418987" y="3660628"/>
            <a:ext cx="357584" cy="333641"/>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18" name="Rectángulo 3">
            <a:extLst>
              <a:ext uri="{FF2B5EF4-FFF2-40B4-BE49-F238E27FC236}">
                <a16:creationId xmlns:a16="http://schemas.microsoft.com/office/drawing/2014/main" id="{E5EFE2B4-4856-CF97-7415-389B5ED6052E}"/>
              </a:ext>
            </a:extLst>
          </p:cNvPr>
          <p:cNvSpPr/>
          <p:nvPr/>
        </p:nvSpPr>
        <p:spPr>
          <a:xfrm>
            <a:off x="838200" y="3530624"/>
            <a:ext cx="8060703" cy="792781"/>
          </a:xfrm>
          <a:prstGeom prst="rect">
            <a:avLst/>
          </a:prstGeom>
        </p:spPr>
        <p:txBody>
          <a:bodyPr wrap="square">
            <a:spAutoFit/>
          </a:bodyPr>
          <a:lstStyle/>
          <a:p>
            <a:pPr>
              <a:lnSpc>
                <a:spcPct val="150000"/>
              </a:lnSpc>
            </a:pPr>
            <a:r>
              <a:rPr lang="en-US" sz="1600">
                <a:hlinkClick r:id="rId5"/>
              </a:rPr>
              <a:t>[1910.13461] BART: Denoising Sequence-to-Sequence Pre-training for Natural Language Generation, Translation, and Comprehension (arxiv.org)</a:t>
            </a:r>
            <a:endParaRPr lang="es-ES" sz="1600">
              <a:latin typeface="Quicksand" pitchFamily="2" charset="77"/>
            </a:endParaRPr>
          </a:p>
        </p:txBody>
      </p:sp>
      <p:sp>
        <p:nvSpPr>
          <p:cNvPr id="21" name="Elipse 11">
            <a:extLst>
              <a:ext uri="{FF2B5EF4-FFF2-40B4-BE49-F238E27FC236}">
                <a16:creationId xmlns:a16="http://schemas.microsoft.com/office/drawing/2014/main" id="{9897001D-499F-113D-6C65-72B749463CD1}"/>
              </a:ext>
            </a:extLst>
          </p:cNvPr>
          <p:cNvSpPr/>
          <p:nvPr/>
        </p:nvSpPr>
        <p:spPr>
          <a:xfrm>
            <a:off x="1097716" y="4751290"/>
            <a:ext cx="363439" cy="287871"/>
          </a:xfrm>
          <a:prstGeom prst="ellipse">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22" name="Rectángulo 3">
            <a:extLst>
              <a:ext uri="{FF2B5EF4-FFF2-40B4-BE49-F238E27FC236}">
                <a16:creationId xmlns:a16="http://schemas.microsoft.com/office/drawing/2014/main" id="{4D79297C-DFE1-5B4A-CBA0-B2C05B490FE7}"/>
              </a:ext>
            </a:extLst>
          </p:cNvPr>
          <p:cNvSpPr/>
          <p:nvPr/>
        </p:nvSpPr>
        <p:spPr>
          <a:xfrm>
            <a:off x="1516930" y="4621286"/>
            <a:ext cx="8192678" cy="792781"/>
          </a:xfrm>
          <a:prstGeom prst="rect">
            <a:avLst/>
          </a:prstGeom>
        </p:spPr>
        <p:txBody>
          <a:bodyPr wrap="square">
            <a:spAutoFit/>
          </a:bodyPr>
          <a:lstStyle/>
          <a:p>
            <a:pPr>
              <a:lnSpc>
                <a:spcPct val="150000"/>
              </a:lnSpc>
            </a:pPr>
            <a:r>
              <a:rPr lang="en-US" sz="1600">
                <a:hlinkClick r:id="rId5"/>
              </a:rPr>
              <a:t>[1910.13461] BART: Denoising Sequence-to-Sequence Pre-training for Natural Language Generation, Translation, and Comprehension (arxiv.org)</a:t>
            </a:r>
            <a:endParaRPr lang="es-ES" sz="1600">
              <a:latin typeface="Quicksand" pitchFamily="2" charset="77"/>
            </a:endParaRPr>
          </a:p>
        </p:txBody>
      </p:sp>
    </p:spTree>
    <p:extLst>
      <p:ext uri="{BB962C8B-B14F-4D97-AF65-F5344CB8AC3E}">
        <p14:creationId xmlns:p14="http://schemas.microsoft.com/office/powerpoint/2010/main" val="28837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55DA4-379A-1D46-ADDF-7D92969A0F75}"/>
              </a:ext>
            </a:extLst>
          </p:cNvPr>
          <p:cNvSpPr>
            <a:spLocks noGrp="1"/>
          </p:cNvSpPr>
          <p:nvPr>
            <p:ph type="title"/>
          </p:nvPr>
        </p:nvSpPr>
        <p:spPr/>
        <p:txBody>
          <a:bodyPr/>
          <a:lstStyle/>
          <a:p>
            <a:pPr algn="ctr"/>
            <a:r>
              <a:rPr lang="es-ES"/>
              <a:t>END</a:t>
            </a:r>
          </a:p>
        </p:txBody>
      </p:sp>
      <p:sp>
        <p:nvSpPr>
          <p:cNvPr id="4" name="Rectángulo 3">
            <a:extLst>
              <a:ext uri="{FF2B5EF4-FFF2-40B4-BE49-F238E27FC236}">
                <a16:creationId xmlns:a16="http://schemas.microsoft.com/office/drawing/2014/main" id="{B7BE1673-EA82-334D-8D87-EFFED0F59F4C}"/>
              </a:ext>
            </a:extLst>
          </p:cNvPr>
          <p:cNvSpPr/>
          <p:nvPr/>
        </p:nvSpPr>
        <p:spPr>
          <a:xfrm>
            <a:off x="2522542" y="2297622"/>
            <a:ext cx="7459658" cy="2049792"/>
          </a:xfrm>
          <a:prstGeom prst="rect">
            <a:avLst/>
          </a:prstGeom>
        </p:spPr>
        <p:txBody>
          <a:bodyPr wrap="square">
            <a:spAutoFit/>
          </a:bodyPr>
          <a:lstStyle/>
          <a:p>
            <a:pPr algn="ctr" defTabSz="238110">
              <a:lnSpc>
                <a:spcPct val="150000"/>
              </a:lnSpc>
              <a:defRPr/>
            </a:pPr>
            <a:r>
              <a:rPr lang="es-ES" sz="8800" b="1" kern="0" err="1">
                <a:solidFill>
                  <a:schemeClr val="tx2"/>
                </a:solidFill>
                <a:latin typeface="Quicksand" pitchFamily="2" charset="77"/>
                <a:ea typeface="Roboto Th" pitchFamily="2" charset="0"/>
              </a:rPr>
              <a:t>Thank</a:t>
            </a:r>
            <a:r>
              <a:rPr lang="es-ES" sz="8800" b="1" kern="0">
                <a:solidFill>
                  <a:schemeClr val="tx2"/>
                </a:solidFill>
                <a:latin typeface="Quicksand" pitchFamily="2" charset="77"/>
                <a:ea typeface="Roboto Th" pitchFamily="2" charset="0"/>
              </a:rPr>
              <a:t> </a:t>
            </a:r>
            <a:r>
              <a:rPr lang="es-ES" sz="8800" b="1" kern="0" err="1">
                <a:solidFill>
                  <a:schemeClr val="tx2"/>
                </a:solidFill>
                <a:latin typeface="Quicksand" pitchFamily="2" charset="77"/>
                <a:ea typeface="Roboto Th" pitchFamily="2" charset="0"/>
              </a:rPr>
              <a:t>you</a:t>
            </a:r>
            <a:r>
              <a:rPr lang="es-ES" sz="8800" b="1" kern="0">
                <a:solidFill>
                  <a:schemeClr val="tx2"/>
                </a:solidFill>
                <a:latin typeface="Quicksand" pitchFamily="2" charset="77"/>
                <a:ea typeface="Roboto Th" pitchFamily="2" charset="0"/>
              </a:rPr>
              <a:t>!</a:t>
            </a:r>
            <a:endParaRPr lang="es-ES" sz="5400" b="1" kern="0">
              <a:solidFill>
                <a:schemeClr val="tx2"/>
              </a:solidFill>
              <a:latin typeface="Quicksand" pitchFamily="2" charset="77"/>
              <a:ea typeface="Roboto Th" pitchFamily="2" charset="0"/>
            </a:endParaRPr>
          </a:p>
        </p:txBody>
      </p:sp>
      <p:sp>
        <p:nvSpPr>
          <p:cNvPr id="5" name="Rectángulo 130">
            <a:extLst>
              <a:ext uri="{FF2B5EF4-FFF2-40B4-BE49-F238E27FC236}">
                <a16:creationId xmlns:a16="http://schemas.microsoft.com/office/drawing/2014/main" id="{C7025601-FE59-A741-8558-7A8A90A4C6C6}"/>
              </a:ext>
            </a:extLst>
          </p:cNvPr>
          <p:cNvSpPr/>
          <p:nvPr/>
        </p:nvSpPr>
        <p:spPr>
          <a:xfrm rot="10800000">
            <a:off x="10474635" y="5118099"/>
            <a:ext cx="1716053" cy="1739901"/>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6" name="Rectángulo 130">
            <a:extLst>
              <a:ext uri="{FF2B5EF4-FFF2-40B4-BE49-F238E27FC236}">
                <a16:creationId xmlns:a16="http://schemas.microsoft.com/office/drawing/2014/main" id="{77013F6F-BB7A-0541-B1E8-BB4D16997D57}"/>
              </a:ext>
            </a:extLst>
          </p:cNvPr>
          <p:cNvSpPr/>
          <p:nvPr/>
        </p:nvSpPr>
        <p:spPr>
          <a:xfrm>
            <a:off x="-4713" y="-177"/>
            <a:ext cx="2339352" cy="2407796"/>
          </a:xfrm>
          <a:custGeom>
            <a:avLst/>
            <a:gdLst>
              <a:gd name="connsiteX0" fmla="*/ 0 w 2829700"/>
              <a:gd name="connsiteY0" fmla="*/ 0 h 2494200"/>
              <a:gd name="connsiteX1" fmla="*/ 2829700 w 2829700"/>
              <a:gd name="connsiteY1" fmla="*/ 0 h 2494200"/>
              <a:gd name="connsiteX2" fmla="*/ 2829700 w 2829700"/>
              <a:gd name="connsiteY2" fmla="*/ 2494200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494200"/>
              <a:gd name="connsiteX1" fmla="*/ 2829700 w 2829700"/>
              <a:gd name="connsiteY1" fmla="*/ 0 h 2494200"/>
              <a:gd name="connsiteX2" fmla="*/ 1244092 w 2829700"/>
              <a:gd name="connsiteY2" fmla="*/ 1278242 h 2494200"/>
              <a:gd name="connsiteX3" fmla="*/ 0 w 2829700"/>
              <a:gd name="connsiteY3" fmla="*/ 2494200 h 2494200"/>
              <a:gd name="connsiteX4" fmla="*/ 0 w 2829700"/>
              <a:gd name="connsiteY4" fmla="*/ 0 h 2494200"/>
              <a:gd name="connsiteX0" fmla="*/ 0 w 2829700"/>
              <a:gd name="connsiteY0" fmla="*/ 0 h 2912490"/>
              <a:gd name="connsiteX1" fmla="*/ 2829700 w 2829700"/>
              <a:gd name="connsiteY1" fmla="*/ 0 h 2912490"/>
              <a:gd name="connsiteX2" fmla="*/ 1244092 w 2829700"/>
              <a:gd name="connsiteY2" fmla="*/ 1278242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 name="connsiteX0" fmla="*/ 0 w 2829700"/>
              <a:gd name="connsiteY0" fmla="*/ 0 h 2912490"/>
              <a:gd name="connsiteX1" fmla="*/ 2829700 w 2829700"/>
              <a:gd name="connsiteY1" fmla="*/ 0 h 2912490"/>
              <a:gd name="connsiteX2" fmla="*/ 1409463 w 2829700"/>
              <a:gd name="connsiteY2" fmla="*/ 1579799 h 2912490"/>
              <a:gd name="connsiteX3" fmla="*/ 0 w 2829700"/>
              <a:gd name="connsiteY3" fmla="*/ 2912490 h 2912490"/>
              <a:gd name="connsiteX4" fmla="*/ 0 w 2829700"/>
              <a:gd name="connsiteY4" fmla="*/ 0 h 291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9700" h="2912490">
                <a:moveTo>
                  <a:pt x="0" y="0"/>
                </a:moveTo>
                <a:lnTo>
                  <a:pt x="2829700" y="0"/>
                </a:lnTo>
                <a:cubicBezTo>
                  <a:pt x="2301164" y="426081"/>
                  <a:pt x="2764850" y="1134263"/>
                  <a:pt x="1409463" y="1579799"/>
                </a:cubicBezTo>
                <a:cubicBezTo>
                  <a:pt x="304102" y="2238037"/>
                  <a:pt x="414697" y="2507171"/>
                  <a:pt x="0" y="2912490"/>
                </a:cubicBezTo>
                <a:lnTo>
                  <a:pt x="0" y="0"/>
                </a:lnTo>
                <a:close/>
              </a:path>
            </a:pathLst>
          </a:cu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7" name="Rectángulo 6">
            <a:extLst>
              <a:ext uri="{FF2B5EF4-FFF2-40B4-BE49-F238E27FC236}">
                <a16:creationId xmlns:a16="http://schemas.microsoft.com/office/drawing/2014/main" id="{451AD5A7-4FE0-C044-BA5C-D96443291810}"/>
              </a:ext>
            </a:extLst>
          </p:cNvPr>
          <p:cNvSpPr/>
          <p:nvPr/>
        </p:nvSpPr>
        <p:spPr>
          <a:xfrm rot="5400000">
            <a:off x="5757937" y="2133225"/>
            <a:ext cx="686376" cy="49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Quicksand" pitchFamily="2" charset="77"/>
            </a:endParaRPr>
          </a:p>
        </p:txBody>
      </p:sp>
      <p:sp>
        <p:nvSpPr>
          <p:cNvPr id="8" name="Título 1">
            <a:extLst>
              <a:ext uri="{FF2B5EF4-FFF2-40B4-BE49-F238E27FC236}">
                <a16:creationId xmlns:a16="http://schemas.microsoft.com/office/drawing/2014/main" id="{EFAF82D8-9C4F-6146-8323-3025423375EF}"/>
              </a:ext>
            </a:extLst>
          </p:cNvPr>
          <p:cNvSpPr txBox="1">
            <a:spLocks/>
          </p:cNvSpPr>
          <p:nvPr/>
        </p:nvSpPr>
        <p:spPr>
          <a:xfrm>
            <a:off x="4828207" y="4357006"/>
            <a:ext cx="24966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chemeClr val="bg1"/>
                </a:solidFill>
                <a:latin typeface="Quicksand" pitchFamily="2" charset="77"/>
                <a:ea typeface="+mj-ea"/>
                <a:cs typeface="+mj-cs"/>
              </a:defRPr>
            </a:lvl1pPr>
          </a:lstStyle>
          <a:p>
            <a:pPr algn="ctr">
              <a:lnSpc>
                <a:spcPct val="150000"/>
              </a:lnSpc>
            </a:pPr>
            <a:r>
              <a:rPr lang="es-ES" sz="1800"/>
              <a:t>@yourcompany </a:t>
            </a:r>
          </a:p>
        </p:txBody>
      </p:sp>
      <p:sp>
        <p:nvSpPr>
          <p:cNvPr id="9" name="Forma libre 8">
            <a:extLst>
              <a:ext uri="{FF2B5EF4-FFF2-40B4-BE49-F238E27FC236}">
                <a16:creationId xmlns:a16="http://schemas.microsoft.com/office/drawing/2014/main" id="{64DF5F02-9274-AB4A-8022-40D64B78D81E}"/>
              </a:ext>
            </a:extLst>
          </p:cNvPr>
          <p:cNvSpPr/>
          <p:nvPr/>
        </p:nvSpPr>
        <p:spPr>
          <a:xfrm rot="1800000" flipH="1">
            <a:off x="2073635" y="1994132"/>
            <a:ext cx="924358" cy="337465"/>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0" name="Forma libre 9">
            <a:extLst>
              <a:ext uri="{FF2B5EF4-FFF2-40B4-BE49-F238E27FC236}">
                <a16:creationId xmlns:a16="http://schemas.microsoft.com/office/drawing/2014/main" id="{009CB1BE-BB76-7E48-88B7-FD06DA909DC1}"/>
              </a:ext>
            </a:extLst>
          </p:cNvPr>
          <p:cNvSpPr/>
          <p:nvPr/>
        </p:nvSpPr>
        <p:spPr>
          <a:xfrm rot="19800000">
            <a:off x="10094357" y="4910778"/>
            <a:ext cx="780113" cy="284804"/>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1" name="Forma libre 10">
            <a:extLst>
              <a:ext uri="{FF2B5EF4-FFF2-40B4-BE49-F238E27FC236}">
                <a16:creationId xmlns:a16="http://schemas.microsoft.com/office/drawing/2014/main" id="{9D149760-AE21-524A-8453-54F2B1E4D50C}"/>
              </a:ext>
            </a:extLst>
          </p:cNvPr>
          <p:cNvSpPr/>
          <p:nvPr/>
        </p:nvSpPr>
        <p:spPr>
          <a:xfrm rot="727944">
            <a:off x="9603525" y="2040538"/>
            <a:ext cx="551577" cy="201370"/>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 name="Forma libre 11">
            <a:extLst>
              <a:ext uri="{FF2B5EF4-FFF2-40B4-BE49-F238E27FC236}">
                <a16:creationId xmlns:a16="http://schemas.microsoft.com/office/drawing/2014/main" id="{E7E7EBFF-6C78-1843-A4D4-0236EF44FF42}"/>
              </a:ext>
            </a:extLst>
          </p:cNvPr>
          <p:cNvSpPr/>
          <p:nvPr/>
        </p:nvSpPr>
        <p:spPr>
          <a:xfrm rot="1800000" flipH="1">
            <a:off x="2399629" y="5366607"/>
            <a:ext cx="616436" cy="225049"/>
          </a:xfrm>
          <a:custGeom>
            <a:avLst/>
            <a:gdLst>
              <a:gd name="connsiteX0" fmla="*/ 784203 w 811363"/>
              <a:gd name="connsiteY0" fmla="*/ 71516 h 296213"/>
              <a:gd name="connsiteX1" fmla="*/ 788218 w 811363"/>
              <a:gd name="connsiteY1" fmla="*/ 231542 h 296213"/>
              <a:gd name="connsiteX2" fmla="*/ 811363 w 811363"/>
              <a:gd name="connsiteY2" fmla="*/ 213840 h 296213"/>
              <a:gd name="connsiteX3" fmla="*/ 790108 w 811363"/>
              <a:gd name="connsiteY3" fmla="*/ 0 h 296213"/>
              <a:gd name="connsiteX4" fmla="*/ 686427 w 811363"/>
              <a:gd name="connsiteY4" fmla="*/ 24075 h 296213"/>
              <a:gd name="connsiteX5" fmla="*/ 653127 w 811363"/>
              <a:gd name="connsiteY5" fmla="*/ 33988 h 296213"/>
              <a:gd name="connsiteX6" fmla="*/ 777118 w 811363"/>
              <a:gd name="connsiteY6" fmla="*/ 35640 h 296213"/>
              <a:gd name="connsiteX7" fmla="*/ 725632 w 811363"/>
              <a:gd name="connsiteY7" fmla="*/ 89218 h 296213"/>
              <a:gd name="connsiteX8" fmla="*/ 621479 w 811363"/>
              <a:gd name="connsiteY8" fmla="*/ 202511 h 296213"/>
              <a:gd name="connsiteX9" fmla="*/ 588179 w 811363"/>
              <a:gd name="connsiteY9" fmla="*/ 250897 h 296213"/>
              <a:gd name="connsiteX10" fmla="*/ 569049 w 811363"/>
              <a:gd name="connsiteY10" fmla="*/ 261754 h 296213"/>
              <a:gd name="connsiteX11" fmla="*/ 508588 w 811363"/>
              <a:gd name="connsiteY11" fmla="*/ 205816 h 296213"/>
              <a:gd name="connsiteX12" fmla="*/ 474579 w 811363"/>
              <a:gd name="connsiteY12" fmla="*/ 179853 h 296213"/>
              <a:gd name="connsiteX13" fmla="*/ 380345 w 811363"/>
              <a:gd name="connsiteY13" fmla="*/ 94883 h 296213"/>
              <a:gd name="connsiteX14" fmla="*/ 340196 w 811363"/>
              <a:gd name="connsiteY14" fmla="*/ 74821 h 296213"/>
              <a:gd name="connsiteX15" fmla="*/ 318704 w 811363"/>
              <a:gd name="connsiteY15" fmla="*/ 37292 h 296213"/>
              <a:gd name="connsiteX16" fmla="*/ 147478 w 811363"/>
              <a:gd name="connsiteY16" fmla="*/ 147517 h 296213"/>
              <a:gd name="connsiteX17" fmla="*/ 68359 w 811363"/>
              <a:gd name="connsiteY17" fmla="*/ 209828 h 296213"/>
              <a:gd name="connsiteX18" fmla="*/ 813 w 811363"/>
              <a:gd name="connsiteY18" fmla="*/ 283232 h 296213"/>
              <a:gd name="connsiteX19" fmla="*/ 52772 w 811363"/>
              <a:gd name="connsiteY19" fmla="*/ 248300 h 296213"/>
              <a:gd name="connsiteX20" fmla="*/ 142518 w 811363"/>
              <a:gd name="connsiteY20" fmla="*/ 174896 h 296213"/>
              <a:gd name="connsiteX21" fmla="*/ 297212 w 811363"/>
              <a:gd name="connsiteY21" fmla="*/ 73168 h 296213"/>
              <a:gd name="connsiteX22" fmla="*/ 405380 w 811363"/>
              <a:gd name="connsiteY22" fmla="*/ 151057 h 296213"/>
              <a:gd name="connsiteX23" fmla="*/ 469619 w 811363"/>
              <a:gd name="connsiteY23" fmla="*/ 211244 h 296213"/>
              <a:gd name="connsiteX24" fmla="*/ 540472 w 811363"/>
              <a:gd name="connsiteY24" fmla="*/ 265766 h 296213"/>
              <a:gd name="connsiteX25" fmla="*/ 574481 w 811363"/>
              <a:gd name="connsiteY25" fmla="*/ 296214 h 296213"/>
              <a:gd name="connsiteX26" fmla="*/ 647459 w 811363"/>
              <a:gd name="connsiteY26" fmla="*/ 212896 h 296213"/>
              <a:gd name="connsiteX27" fmla="*/ 701779 w 811363"/>
              <a:gd name="connsiteY27" fmla="*/ 158374 h 296213"/>
              <a:gd name="connsiteX28" fmla="*/ 721145 w 811363"/>
              <a:gd name="connsiteY28" fmla="*/ 123206 h 296213"/>
              <a:gd name="connsiteX29" fmla="*/ 784203 w 811363"/>
              <a:gd name="connsiteY29" fmla="*/ 71516 h 29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11363" h="296213">
                <a:moveTo>
                  <a:pt x="784203" y="71516"/>
                </a:moveTo>
                <a:lnTo>
                  <a:pt x="788218" y="231542"/>
                </a:lnTo>
                <a:cubicBezTo>
                  <a:pt x="802153" y="225642"/>
                  <a:pt x="799555" y="223282"/>
                  <a:pt x="811363" y="213840"/>
                </a:cubicBezTo>
                <a:cubicBezTo>
                  <a:pt x="800736" y="153182"/>
                  <a:pt x="822227" y="45081"/>
                  <a:pt x="790108" y="0"/>
                </a:cubicBezTo>
                <a:cubicBezTo>
                  <a:pt x="758224" y="1180"/>
                  <a:pt x="717602" y="19354"/>
                  <a:pt x="686427" y="24075"/>
                </a:cubicBezTo>
                <a:cubicBezTo>
                  <a:pt x="668950" y="26671"/>
                  <a:pt x="659976" y="21951"/>
                  <a:pt x="653127" y="33988"/>
                </a:cubicBezTo>
                <a:cubicBezTo>
                  <a:pt x="625730" y="81429"/>
                  <a:pt x="713351" y="33280"/>
                  <a:pt x="777118" y="35640"/>
                </a:cubicBezTo>
                <a:cubicBezTo>
                  <a:pt x="770741" y="59951"/>
                  <a:pt x="761531" y="49566"/>
                  <a:pt x="725632" y="89218"/>
                </a:cubicBezTo>
                <a:cubicBezTo>
                  <a:pt x="668242" y="152945"/>
                  <a:pt x="693985" y="135479"/>
                  <a:pt x="621479" y="202511"/>
                </a:cubicBezTo>
                <a:cubicBezTo>
                  <a:pt x="595264" y="226822"/>
                  <a:pt x="619590" y="227294"/>
                  <a:pt x="588179" y="250897"/>
                </a:cubicBezTo>
                <a:cubicBezTo>
                  <a:pt x="575662" y="260338"/>
                  <a:pt x="583219" y="255853"/>
                  <a:pt x="569049" y="261754"/>
                </a:cubicBezTo>
                <a:cubicBezTo>
                  <a:pt x="533623" y="239095"/>
                  <a:pt x="536220" y="223282"/>
                  <a:pt x="508588" y="205816"/>
                </a:cubicBezTo>
                <a:cubicBezTo>
                  <a:pt x="484971" y="190946"/>
                  <a:pt x="492056" y="196610"/>
                  <a:pt x="474579" y="179853"/>
                </a:cubicBezTo>
                <a:lnTo>
                  <a:pt x="380345" y="94883"/>
                </a:lnTo>
                <a:cubicBezTo>
                  <a:pt x="367828" y="88982"/>
                  <a:pt x="364286" y="94411"/>
                  <a:pt x="340196" y="74821"/>
                </a:cubicBezTo>
                <a:cubicBezTo>
                  <a:pt x="323427" y="61131"/>
                  <a:pt x="325553" y="58771"/>
                  <a:pt x="318704" y="37292"/>
                </a:cubicBezTo>
                <a:cubicBezTo>
                  <a:pt x="279499" y="43665"/>
                  <a:pt x="182904" y="121318"/>
                  <a:pt x="147478" y="147517"/>
                </a:cubicBezTo>
                <a:lnTo>
                  <a:pt x="68359" y="209828"/>
                </a:lnTo>
                <a:cubicBezTo>
                  <a:pt x="28918" y="244524"/>
                  <a:pt x="-5800" y="246648"/>
                  <a:pt x="813" y="283232"/>
                </a:cubicBezTo>
                <a:lnTo>
                  <a:pt x="52772" y="248300"/>
                </a:lnTo>
                <a:cubicBezTo>
                  <a:pt x="106147" y="208412"/>
                  <a:pt x="101660" y="201567"/>
                  <a:pt x="142518" y="174896"/>
                </a:cubicBezTo>
                <a:cubicBezTo>
                  <a:pt x="168261" y="158138"/>
                  <a:pt x="277137" y="74821"/>
                  <a:pt x="297212" y="73168"/>
                </a:cubicBezTo>
                <a:cubicBezTo>
                  <a:pt x="315634" y="71516"/>
                  <a:pt x="387431" y="134063"/>
                  <a:pt x="405380" y="151057"/>
                </a:cubicBezTo>
                <a:cubicBezTo>
                  <a:pt x="424982" y="169703"/>
                  <a:pt x="439389" y="197791"/>
                  <a:pt x="469619" y="211244"/>
                </a:cubicBezTo>
                <a:cubicBezTo>
                  <a:pt x="506935" y="227766"/>
                  <a:pt x="505754" y="231779"/>
                  <a:pt x="540472" y="265766"/>
                </a:cubicBezTo>
                <a:cubicBezTo>
                  <a:pt x="556059" y="281108"/>
                  <a:pt x="554170" y="289605"/>
                  <a:pt x="574481" y="296214"/>
                </a:cubicBezTo>
                <a:lnTo>
                  <a:pt x="647459" y="212896"/>
                </a:lnTo>
                <a:cubicBezTo>
                  <a:pt x="663046" y="194014"/>
                  <a:pt x="695638" y="170884"/>
                  <a:pt x="701779" y="158374"/>
                </a:cubicBezTo>
                <a:cubicBezTo>
                  <a:pt x="714768" y="130995"/>
                  <a:pt x="698708" y="149169"/>
                  <a:pt x="721145" y="123206"/>
                </a:cubicBezTo>
                <a:cubicBezTo>
                  <a:pt x="741220" y="100075"/>
                  <a:pt x="752084" y="81429"/>
                  <a:pt x="784203" y="7151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nvGrpSpPr>
          <p:cNvPr id="21" name="Grupo 20">
            <a:extLst>
              <a:ext uri="{FF2B5EF4-FFF2-40B4-BE49-F238E27FC236}">
                <a16:creationId xmlns:a16="http://schemas.microsoft.com/office/drawing/2014/main" id="{23341B73-D973-1E43-9019-A8369DB58FA0}"/>
              </a:ext>
            </a:extLst>
          </p:cNvPr>
          <p:cNvGrpSpPr/>
          <p:nvPr/>
        </p:nvGrpSpPr>
        <p:grpSpPr>
          <a:xfrm rot="12150918">
            <a:off x="9774221" y="3275121"/>
            <a:ext cx="474934" cy="641705"/>
            <a:chOff x="9695170" y="5097057"/>
            <a:chExt cx="573099" cy="774340"/>
          </a:xfrm>
        </p:grpSpPr>
        <p:sp>
          <p:nvSpPr>
            <p:cNvPr id="13" name="Forma libre 12">
              <a:extLst>
                <a:ext uri="{FF2B5EF4-FFF2-40B4-BE49-F238E27FC236}">
                  <a16:creationId xmlns:a16="http://schemas.microsoft.com/office/drawing/2014/main" id="{9E685E0B-CA6F-F041-8C82-714CDA2D6212}"/>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 name="Forma libre 13">
              <a:extLst>
                <a:ext uri="{FF2B5EF4-FFF2-40B4-BE49-F238E27FC236}">
                  <a16:creationId xmlns:a16="http://schemas.microsoft.com/office/drawing/2014/main" id="{2275BB4A-06CC-714E-AD57-614EC0A13240}"/>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 name="Forma libre 14">
              <a:extLst>
                <a:ext uri="{FF2B5EF4-FFF2-40B4-BE49-F238E27FC236}">
                  <a16:creationId xmlns:a16="http://schemas.microsoft.com/office/drawing/2014/main" id="{A9B0D025-6132-694B-822B-2362E1A7EFD5}"/>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6" name="Forma libre 15">
              <a:extLst>
                <a:ext uri="{FF2B5EF4-FFF2-40B4-BE49-F238E27FC236}">
                  <a16:creationId xmlns:a16="http://schemas.microsoft.com/office/drawing/2014/main" id="{D2AD50E4-E4CC-004F-A5B0-4E40BEDC705F}"/>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7" name="Forma libre 16">
              <a:extLst>
                <a:ext uri="{FF2B5EF4-FFF2-40B4-BE49-F238E27FC236}">
                  <a16:creationId xmlns:a16="http://schemas.microsoft.com/office/drawing/2014/main" id="{936C65DC-2DBC-AC4B-A498-A38D19A305AA}"/>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8" name="Forma libre 17">
              <a:extLst>
                <a:ext uri="{FF2B5EF4-FFF2-40B4-BE49-F238E27FC236}">
                  <a16:creationId xmlns:a16="http://schemas.microsoft.com/office/drawing/2014/main" id="{DC944ED7-E125-A74E-A570-167F2B2767DE}"/>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9" name="Forma libre 18">
              <a:extLst>
                <a:ext uri="{FF2B5EF4-FFF2-40B4-BE49-F238E27FC236}">
                  <a16:creationId xmlns:a16="http://schemas.microsoft.com/office/drawing/2014/main" id="{93CB6BFE-BC2F-2346-9BD7-0BFA093024DA}"/>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0" name="Forma libre 19">
              <a:extLst>
                <a:ext uri="{FF2B5EF4-FFF2-40B4-BE49-F238E27FC236}">
                  <a16:creationId xmlns:a16="http://schemas.microsoft.com/office/drawing/2014/main" id="{8C6105B8-506A-404E-9553-AF3D7EC78B32}"/>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grpSp>
        <p:nvGrpSpPr>
          <p:cNvPr id="22" name="Grupo 21">
            <a:extLst>
              <a:ext uri="{FF2B5EF4-FFF2-40B4-BE49-F238E27FC236}">
                <a16:creationId xmlns:a16="http://schemas.microsoft.com/office/drawing/2014/main" id="{830BA917-A621-2249-BA2F-E8C85E2EFB1E}"/>
              </a:ext>
            </a:extLst>
          </p:cNvPr>
          <p:cNvGrpSpPr/>
          <p:nvPr/>
        </p:nvGrpSpPr>
        <p:grpSpPr>
          <a:xfrm rot="8354522">
            <a:off x="1747821" y="3275121"/>
            <a:ext cx="474934" cy="641705"/>
            <a:chOff x="9695170" y="5097057"/>
            <a:chExt cx="573099" cy="774340"/>
          </a:xfrm>
        </p:grpSpPr>
        <p:sp>
          <p:nvSpPr>
            <p:cNvPr id="23" name="Forma libre 22">
              <a:extLst>
                <a:ext uri="{FF2B5EF4-FFF2-40B4-BE49-F238E27FC236}">
                  <a16:creationId xmlns:a16="http://schemas.microsoft.com/office/drawing/2014/main" id="{709083C4-0FE3-A34E-8B85-460B9BE22449}"/>
                </a:ext>
              </a:extLst>
            </p:cNvPr>
            <p:cNvSpPr/>
            <p:nvPr/>
          </p:nvSpPr>
          <p:spPr>
            <a:xfrm>
              <a:off x="10046096" y="5107089"/>
              <a:ext cx="222173" cy="468996"/>
            </a:xfrm>
            <a:custGeom>
              <a:avLst/>
              <a:gdLst>
                <a:gd name="connsiteX0" fmla="*/ 261681 w 302783"/>
                <a:gd name="connsiteY0" fmla="*/ 231779 h 639161"/>
                <a:gd name="connsiteX1" fmla="*/ 178548 w 302783"/>
                <a:gd name="connsiteY1" fmla="*/ 426501 h 639161"/>
                <a:gd name="connsiteX2" fmla="*/ 83133 w 302783"/>
                <a:gd name="connsiteY2" fmla="*/ 608006 h 639161"/>
                <a:gd name="connsiteX3" fmla="*/ 30466 w 302783"/>
                <a:gd name="connsiteY3" fmla="*/ 486924 h 639161"/>
                <a:gd name="connsiteX4" fmla="*/ 28105 w 302783"/>
                <a:gd name="connsiteY4" fmla="*/ 337519 h 639161"/>
                <a:gd name="connsiteX5" fmla="*/ 36135 w 302783"/>
                <a:gd name="connsiteY5" fmla="*/ 188114 h 639161"/>
                <a:gd name="connsiteX6" fmla="*/ 148317 w 302783"/>
                <a:gd name="connsiteY6" fmla="*/ 33752 h 639161"/>
                <a:gd name="connsiteX7" fmla="*/ 50305 w 302783"/>
                <a:gd name="connsiteY7" fmla="*/ 213132 h 639161"/>
                <a:gd name="connsiteX8" fmla="*/ 119504 w 302783"/>
                <a:gd name="connsiteY8" fmla="*/ 113057 h 639161"/>
                <a:gd name="connsiteX9" fmla="*/ 214682 w 302783"/>
                <a:gd name="connsiteY9" fmla="*/ 26671 h 639161"/>
                <a:gd name="connsiteX10" fmla="*/ 199095 w 302783"/>
                <a:gd name="connsiteY10" fmla="*/ 45553 h 639161"/>
                <a:gd name="connsiteX11" fmla="*/ 184688 w 302783"/>
                <a:gd name="connsiteY11" fmla="*/ 52634 h 639161"/>
                <a:gd name="connsiteX12" fmla="*/ 211140 w 302783"/>
                <a:gd name="connsiteY12" fmla="*/ 57827 h 639161"/>
                <a:gd name="connsiteX13" fmla="*/ 168865 w 302783"/>
                <a:gd name="connsiteY13" fmla="*/ 139728 h 639161"/>
                <a:gd name="connsiteX14" fmla="*/ 120921 w 302783"/>
                <a:gd name="connsiteY14" fmla="*/ 217145 h 639161"/>
                <a:gd name="connsiteX15" fmla="*/ 77229 w 302783"/>
                <a:gd name="connsiteY15" fmla="*/ 298338 h 639161"/>
                <a:gd name="connsiteX16" fmla="*/ 54084 w 302783"/>
                <a:gd name="connsiteY16" fmla="*/ 340823 h 639161"/>
                <a:gd name="connsiteX17" fmla="*/ 45818 w 302783"/>
                <a:gd name="connsiteY17" fmla="*/ 375519 h 639161"/>
                <a:gd name="connsiteX18" fmla="*/ 93053 w 302783"/>
                <a:gd name="connsiteY18" fmla="*/ 287717 h 639161"/>
                <a:gd name="connsiteX19" fmla="*/ 200748 w 302783"/>
                <a:gd name="connsiteY19" fmla="*/ 112585 h 639161"/>
                <a:gd name="connsiteX20" fmla="*/ 256958 w 302783"/>
                <a:gd name="connsiteY20" fmla="*/ 29975 h 639161"/>
                <a:gd name="connsiteX21" fmla="*/ 264279 w 302783"/>
                <a:gd name="connsiteY21" fmla="*/ 88982 h 639161"/>
                <a:gd name="connsiteX22" fmla="*/ 245385 w 302783"/>
                <a:gd name="connsiteY22" fmla="*/ 151057 h 639161"/>
                <a:gd name="connsiteX23" fmla="*/ 188703 w 302783"/>
                <a:gd name="connsiteY23" fmla="*/ 262934 h 639161"/>
                <a:gd name="connsiteX24" fmla="*/ 99429 w 302783"/>
                <a:gd name="connsiteY24" fmla="*/ 429097 h 639161"/>
                <a:gd name="connsiteX25" fmla="*/ 72269 w 302783"/>
                <a:gd name="connsiteY25" fmla="*/ 480551 h 639161"/>
                <a:gd name="connsiteX26" fmla="*/ 174769 w 302783"/>
                <a:gd name="connsiteY26" fmla="*/ 309431 h 639161"/>
                <a:gd name="connsiteX27" fmla="*/ 226491 w 302783"/>
                <a:gd name="connsiteY27" fmla="*/ 219977 h 639161"/>
                <a:gd name="connsiteX28" fmla="*/ 269711 w 302783"/>
                <a:gd name="connsiteY28" fmla="*/ 143032 h 639161"/>
                <a:gd name="connsiteX29" fmla="*/ 275852 w 302783"/>
                <a:gd name="connsiteY29" fmla="*/ 133591 h 639161"/>
                <a:gd name="connsiteX30" fmla="*/ 282464 w 302783"/>
                <a:gd name="connsiteY30" fmla="*/ 193778 h 639161"/>
                <a:gd name="connsiteX31" fmla="*/ 278686 w 302783"/>
                <a:gd name="connsiteY31" fmla="*/ 195430 h 639161"/>
                <a:gd name="connsiteX32" fmla="*/ 274671 w 302783"/>
                <a:gd name="connsiteY32" fmla="*/ 197319 h 639161"/>
                <a:gd name="connsiteX33" fmla="*/ 239953 w 302783"/>
                <a:gd name="connsiteY33" fmla="*/ 222337 h 639161"/>
                <a:gd name="connsiteX34" fmla="*/ 261681 w 302783"/>
                <a:gd name="connsiteY34" fmla="*/ 231779 h 639161"/>
                <a:gd name="connsiteX35" fmla="*/ 278449 w 302783"/>
                <a:gd name="connsiteY35" fmla="*/ 608478 h 639161"/>
                <a:gd name="connsiteX36" fmla="*/ 231451 w 302783"/>
                <a:gd name="connsiteY36" fmla="*/ 604465 h 639161"/>
                <a:gd name="connsiteX37" fmla="*/ 196261 w 302783"/>
                <a:gd name="connsiteY37" fmla="*/ 612726 h 639161"/>
                <a:gd name="connsiteX38" fmla="*/ 101555 w 302783"/>
                <a:gd name="connsiteY38" fmla="*/ 608478 h 639161"/>
                <a:gd name="connsiteX39" fmla="*/ 147137 w 302783"/>
                <a:gd name="connsiteY39" fmla="*/ 515719 h 639161"/>
                <a:gd name="connsiteX40" fmla="*/ 283173 w 302783"/>
                <a:gd name="connsiteY40" fmla="*/ 248300 h 639161"/>
                <a:gd name="connsiteX41" fmla="*/ 277269 w 302783"/>
                <a:gd name="connsiteY41" fmla="*/ 383544 h 639161"/>
                <a:gd name="connsiteX42" fmla="*/ 271837 w 302783"/>
                <a:gd name="connsiteY42" fmla="*/ 378587 h 639161"/>
                <a:gd name="connsiteX43" fmla="*/ 257194 w 302783"/>
                <a:gd name="connsiteY43" fmla="*/ 375047 h 639161"/>
                <a:gd name="connsiteX44" fmla="*/ 247983 w 302783"/>
                <a:gd name="connsiteY44" fmla="*/ 419184 h 639161"/>
                <a:gd name="connsiteX45" fmla="*/ 206652 w 302783"/>
                <a:gd name="connsiteY45" fmla="*/ 528936 h 639161"/>
                <a:gd name="connsiteX46" fmla="*/ 256958 w 302783"/>
                <a:gd name="connsiteY46" fmla="*/ 435470 h 639161"/>
                <a:gd name="connsiteX47" fmla="*/ 278449 w 302783"/>
                <a:gd name="connsiteY47" fmla="*/ 403370 h 639161"/>
                <a:gd name="connsiteX48" fmla="*/ 250817 w 302783"/>
                <a:gd name="connsiteY48" fmla="*/ 557968 h 639161"/>
                <a:gd name="connsiteX49" fmla="*/ 258138 w 302783"/>
                <a:gd name="connsiteY49" fmla="*/ 560328 h 639161"/>
                <a:gd name="connsiteX50" fmla="*/ 278449 w 302783"/>
                <a:gd name="connsiteY50" fmla="*/ 608478 h 639161"/>
                <a:gd name="connsiteX51" fmla="*/ 27632 w 302783"/>
                <a:gd name="connsiteY51" fmla="*/ 9913 h 639161"/>
                <a:gd name="connsiteX52" fmla="*/ 21020 w 302783"/>
                <a:gd name="connsiteY52" fmla="*/ 160498 h 639161"/>
                <a:gd name="connsiteX53" fmla="*/ 11336 w 302783"/>
                <a:gd name="connsiteY53" fmla="*/ 313208 h 639161"/>
                <a:gd name="connsiteX54" fmla="*/ 16060 w 302783"/>
                <a:gd name="connsiteY54" fmla="*/ 470874 h 639161"/>
                <a:gd name="connsiteX55" fmla="*/ 12281 w 302783"/>
                <a:gd name="connsiteY55" fmla="*/ 547111 h 639161"/>
                <a:gd name="connsiteX56" fmla="*/ 0 w 302783"/>
                <a:gd name="connsiteY56" fmla="*/ 617683 h 639161"/>
                <a:gd name="connsiteX57" fmla="*/ 26452 w 302783"/>
                <a:gd name="connsiteY57" fmla="*/ 639161 h 639161"/>
                <a:gd name="connsiteX58" fmla="*/ 281047 w 302783"/>
                <a:gd name="connsiteY58" fmla="*/ 637037 h 639161"/>
                <a:gd name="connsiteX59" fmla="*/ 296399 w 302783"/>
                <a:gd name="connsiteY59" fmla="*/ 486924 h 639161"/>
                <a:gd name="connsiteX60" fmla="*/ 302775 w 302783"/>
                <a:gd name="connsiteY60" fmla="*/ 405730 h 639161"/>
                <a:gd name="connsiteX61" fmla="*/ 302303 w 302783"/>
                <a:gd name="connsiteY61" fmla="*/ 166635 h 639161"/>
                <a:gd name="connsiteX62" fmla="*/ 284354 w 302783"/>
                <a:gd name="connsiteY62" fmla="*/ 17702 h 639161"/>
                <a:gd name="connsiteX63" fmla="*/ 280575 w 302783"/>
                <a:gd name="connsiteY63" fmla="*/ 15814 h 639161"/>
                <a:gd name="connsiteX64" fmla="*/ 232632 w 302783"/>
                <a:gd name="connsiteY64" fmla="*/ 0 h 639161"/>
                <a:gd name="connsiteX65" fmla="*/ 27632 w 302783"/>
                <a:gd name="connsiteY65" fmla="*/ 9913 h 63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2783" h="639161">
                  <a:moveTo>
                    <a:pt x="261681" y="231779"/>
                  </a:moveTo>
                  <a:cubicBezTo>
                    <a:pt x="236647" y="304239"/>
                    <a:pt x="211376" y="363482"/>
                    <a:pt x="178548" y="426501"/>
                  </a:cubicBezTo>
                  <a:lnTo>
                    <a:pt x="83133" y="608006"/>
                  </a:lnTo>
                  <a:cubicBezTo>
                    <a:pt x="24090" y="612962"/>
                    <a:pt x="26688" y="627360"/>
                    <a:pt x="30466" y="486924"/>
                  </a:cubicBezTo>
                  <a:cubicBezTo>
                    <a:pt x="32120" y="426973"/>
                    <a:pt x="32356" y="398650"/>
                    <a:pt x="28105" y="337519"/>
                  </a:cubicBezTo>
                  <a:cubicBezTo>
                    <a:pt x="25979" y="306835"/>
                    <a:pt x="34009" y="226822"/>
                    <a:pt x="36135" y="188114"/>
                  </a:cubicBezTo>
                  <a:cubicBezTo>
                    <a:pt x="47943" y="-13690"/>
                    <a:pt x="19602" y="31156"/>
                    <a:pt x="148317" y="33752"/>
                  </a:cubicBezTo>
                  <a:cubicBezTo>
                    <a:pt x="140524" y="78361"/>
                    <a:pt x="64003" y="156014"/>
                    <a:pt x="50305" y="213132"/>
                  </a:cubicBezTo>
                  <a:lnTo>
                    <a:pt x="119504" y="113057"/>
                  </a:lnTo>
                  <a:cubicBezTo>
                    <a:pt x="162252" y="51690"/>
                    <a:pt x="166267" y="32808"/>
                    <a:pt x="214682" y="26671"/>
                  </a:cubicBezTo>
                  <a:cubicBezTo>
                    <a:pt x="204527" y="48150"/>
                    <a:pt x="217989" y="31392"/>
                    <a:pt x="199095" y="45553"/>
                  </a:cubicBezTo>
                  <a:cubicBezTo>
                    <a:pt x="198859" y="45789"/>
                    <a:pt x="185161" y="52162"/>
                    <a:pt x="184688" y="52634"/>
                  </a:cubicBezTo>
                  <a:lnTo>
                    <a:pt x="211140" y="57827"/>
                  </a:lnTo>
                  <a:cubicBezTo>
                    <a:pt x="197206" y="85914"/>
                    <a:pt x="184924" y="113057"/>
                    <a:pt x="168865" y="139728"/>
                  </a:cubicBezTo>
                  <a:cubicBezTo>
                    <a:pt x="152805" y="166635"/>
                    <a:pt x="136509" y="191654"/>
                    <a:pt x="120921" y="217145"/>
                  </a:cubicBezTo>
                  <a:cubicBezTo>
                    <a:pt x="103917" y="244524"/>
                    <a:pt x="90691" y="271195"/>
                    <a:pt x="77229" y="298338"/>
                  </a:cubicBezTo>
                  <a:cubicBezTo>
                    <a:pt x="69671" y="313444"/>
                    <a:pt x="61878" y="328078"/>
                    <a:pt x="54084" y="340823"/>
                  </a:cubicBezTo>
                  <a:cubicBezTo>
                    <a:pt x="44637" y="356637"/>
                    <a:pt x="35898" y="361357"/>
                    <a:pt x="45818" y="375519"/>
                  </a:cubicBezTo>
                  <a:cubicBezTo>
                    <a:pt x="62586" y="350972"/>
                    <a:pt x="79118" y="314152"/>
                    <a:pt x="93053" y="287717"/>
                  </a:cubicBezTo>
                  <a:cubicBezTo>
                    <a:pt x="137453" y="203455"/>
                    <a:pt x="157292" y="185281"/>
                    <a:pt x="200748" y="112585"/>
                  </a:cubicBezTo>
                  <a:cubicBezTo>
                    <a:pt x="220587" y="79069"/>
                    <a:pt x="233104" y="39180"/>
                    <a:pt x="256958" y="29975"/>
                  </a:cubicBezTo>
                  <a:cubicBezTo>
                    <a:pt x="288605" y="62547"/>
                    <a:pt x="267113" y="69864"/>
                    <a:pt x="264279" y="88982"/>
                  </a:cubicBezTo>
                  <a:cubicBezTo>
                    <a:pt x="259792" y="118486"/>
                    <a:pt x="257430" y="123914"/>
                    <a:pt x="245385" y="151057"/>
                  </a:cubicBezTo>
                  <a:cubicBezTo>
                    <a:pt x="229325" y="187877"/>
                    <a:pt x="207833" y="228474"/>
                    <a:pt x="188703" y="262934"/>
                  </a:cubicBezTo>
                  <a:lnTo>
                    <a:pt x="99429" y="429097"/>
                  </a:lnTo>
                  <a:cubicBezTo>
                    <a:pt x="89982" y="448215"/>
                    <a:pt x="79355" y="459781"/>
                    <a:pt x="72269" y="480551"/>
                  </a:cubicBezTo>
                  <a:cubicBezTo>
                    <a:pt x="92108" y="473234"/>
                    <a:pt x="163669" y="328314"/>
                    <a:pt x="174769" y="309431"/>
                  </a:cubicBezTo>
                  <a:cubicBezTo>
                    <a:pt x="192954" y="278276"/>
                    <a:pt x="207833" y="248064"/>
                    <a:pt x="226491" y="219977"/>
                  </a:cubicBezTo>
                  <a:lnTo>
                    <a:pt x="269711" y="143032"/>
                  </a:lnTo>
                  <a:cubicBezTo>
                    <a:pt x="277032" y="132175"/>
                    <a:pt x="271128" y="139728"/>
                    <a:pt x="275852" y="133591"/>
                  </a:cubicBezTo>
                  <a:lnTo>
                    <a:pt x="282464" y="193778"/>
                  </a:lnTo>
                  <a:cubicBezTo>
                    <a:pt x="281284" y="194486"/>
                    <a:pt x="279394" y="195194"/>
                    <a:pt x="278686" y="195430"/>
                  </a:cubicBezTo>
                  <a:cubicBezTo>
                    <a:pt x="277741" y="195902"/>
                    <a:pt x="275852" y="196847"/>
                    <a:pt x="274671" y="197319"/>
                  </a:cubicBezTo>
                  <a:cubicBezTo>
                    <a:pt x="240662" y="214313"/>
                    <a:pt x="261681" y="210064"/>
                    <a:pt x="239953" y="222337"/>
                  </a:cubicBezTo>
                  <a:lnTo>
                    <a:pt x="261681" y="231779"/>
                  </a:lnTo>
                  <a:close/>
                  <a:moveTo>
                    <a:pt x="278449" y="608478"/>
                  </a:moveTo>
                  <a:cubicBezTo>
                    <a:pt x="267113" y="608006"/>
                    <a:pt x="237591" y="604229"/>
                    <a:pt x="231451" y="604465"/>
                  </a:cubicBezTo>
                  <a:cubicBezTo>
                    <a:pt x="204527" y="604937"/>
                    <a:pt x="230506" y="612018"/>
                    <a:pt x="196261" y="612726"/>
                  </a:cubicBezTo>
                  <a:cubicBezTo>
                    <a:pt x="171699" y="612962"/>
                    <a:pt x="131549" y="608478"/>
                    <a:pt x="101555" y="608478"/>
                  </a:cubicBezTo>
                  <a:cubicBezTo>
                    <a:pt x="110766" y="572601"/>
                    <a:pt x="130368" y="548763"/>
                    <a:pt x="147137" y="515719"/>
                  </a:cubicBezTo>
                  <a:lnTo>
                    <a:pt x="283173" y="248300"/>
                  </a:lnTo>
                  <a:lnTo>
                    <a:pt x="277269" y="383544"/>
                  </a:lnTo>
                  <a:cubicBezTo>
                    <a:pt x="252470" y="359941"/>
                    <a:pt x="300650" y="396997"/>
                    <a:pt x="271837" y="378587"/>
                  </a:cubicBezTo>
                  <a:cubicBezTo>
                    <a:pt x="265224" y="374339"/>
                    <a:pt x="270892" y="373867"/>
                    <a:pt x="257194" y="375047"/>
                  </a:cubicBezTo>
                  <a:cubicBezTo>
                    <a:pt x="251526" y="390625"/>
                    <a:pt x="253887" y="402898"/>
                    <a:pt x="247983" y="419184"/>
                  </a:cubicBezTo>
                  <a:cubicBezTo>
                    <a:pt x="236174" y="451992"/>
                    <a:pt x="191301" y="495421"/>
                    <a:pt x="206652" y="528936"/>
                  </a:cubicBezTo>
                  <a:lnTo>
                    <a:pt x="256958" y="435470"/>
                  </a:lnTo>
                  <a:cubicBezTo>
                    <a:pt x="266641" y="416824"/>
                    <a:pt x="263807" y="416352"/>
                    <a:pt x="278449" y="403370"/>
                  </a:cubicBezTo>
                  <a:cubicBezTo>
                    <a:pt x="271600" y="473942"/>
                    <a:pt x="292856" y="447743"/>
                    <a:pt x="250817" y="557968"/>
                  </a:cubicBezTo>
                  <a:lnTo>
                    <a:pt x="258138" y="560328"/>
                  </a:lnTo>
                  <a:cubicBezTo>
                    <a:pt x="273962" y="568117"/>
                    <a:pt x="275615" y="569533"/>
                    <a:pt x="278449" y="608478"/>
                  </a:cubicBezTo>
                  <a:close/>
                  <a:moveTo>
                    <a:pt x="27632" y="9913"/>
                  </a:moveTo>
                  <a:cubicBezTo>
                    <a:pt x="9683" y="40125"/>
                    <a:pt x="25507" y="111169"/>
                    <a:pt x="21020" y="160498"/>
                  </a:cubicBezTo>
                  <a:cubicBezTo>
                    <a:pt x="16768" y="206996"/>
                    <a:pt x="10628" y="260338"/>
                    <a:pt x="11336" y="313208"/>
                  </a:cubicBezTo>
                  <a:cubicBezTo>
                    <a:pt x="12045" y="368910"/>
                    <a:pt x="20547" y="413519"/>
                    <a:pt x="16060" y="470874"/>
                  </a:cubicBezTo>
                  <a:cubicBezTo>
                    <a:pt x="14170" y="496129"/>
                    <a:pt x="12281" y="516899"/>
                    <a:pt x="12281" y="547111"/>
                  </a:cubicBezTo>
                  <a:cubicBezTo>
                    <a:pt x="12281" y="627124"/>
                    <a:pt x="4960" y="572601"/>
                    <a:pt x="0" y="617683"/>
                  </a:cubicBezTo>
                  <a:cubicBezTo>
                    <a:pt x="12753" y="627124"/>
                    <a:pt x="15351" y="629248"/>
                    <a:pt x="26452" y="639161"/>
                  </a:cubicBezTo>
                  <a:cubicBezTo>
                    <a:pt x="57863" y="626652"/>
                    <a:pt x="238772" y="631844"/>
                    <a:pt x="281047" y="637037"/>
                  </a:cubicBezTo>
                  <a:cubicBezTo>
                    <a:pt x="299705" y="606825"/>
                    <a:pt x="294037" y="533657"/>
                    <a:pt x="296399" y="486924"/>
                  </a:cubicBezTo>
                  <a:cubicBezTo>
                    <a:pt x="297816" y="458364"/>
                    <a:pt x="303012" y="437122"/>
                    <a:pt x="302775" y="405730"/>
                  </a:cubicBezTo>
                  <a:lnTo>
                    <a:pt x="302303" y="166635"/>
                  </a:lnTo>
                  <a:cubicBezTo>
                    <a:pt x="303012" y="140672"/>
                    <a:pt x="294037" y="22423"/>
                    <a:pt x="284354" y="17702"/>
                  </a:cubicBezTo>
                  <a:cubicBezTo>
                    <a:pt x="283645" y="17466"/>
                    <a:pt x="281756" y="16286"/>
                    <a:pt x="280575" y="15814"/>
                  </a:cubicBezTo>
                  <a:lnTo>
                    <a:pt x="232632" y="0"/>
                  </a:lnTo>
                  <a:lnTo>
                    <a:pt x="27632" y="991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4" name="Forma libre 23">
              <a:extLst>
                <a:ext uri="{FF2B5EF4-FFF2-40B4-BE49-F238E27FC236}">
                  <a16:creationId xmlns:a16="http://schemas.microsoft.com/office/drawing/2014/main" id="{C6DE2788-0FA3-934A-8BE6-AB85F6EC19EF}"/>
                </a:ext>
              </a:extLst>
            </p:cNvPr>
            <p:cNvSpPr/>
            <p:nvPr/>
          </p:nvSpPr>
          <p:spPr>
            <a:xfrm>
              <a:off x="9695170" y="5097057"/>
              <a:ext cx="244522" cy="774340"/>
            </a:xfrm>
            <a:custGeom>
              <a:avLst/>
              <a:gdLst>
                <a:gd name="connsiteX0" fmla="*/ 69199 w 333241"/>
                <a:gd name="connsiteY0" fmla="*/ 506024 h 1055292"/>
                <a:gd name="connsiteX1" fmla="*/ 53612 w 333241"/>
                <a:gd name="connsiteY1" fmla="*/ 197537 h 1055292"/>
                <a:gd name="connsiteX2" fmla="*/ 59280 w 333241"/>
                <a:gd name="connsiteY2" fmla="*/ 37038 h 1055292"/>
                <a:gd name="connsiteX3" fmla="*/ 242787 w 333241"/>
                <a:gd name="connsiteY3" fmla="*/ 40107 h 1055292"/>
                <a:gd name="connsiteX4" fmla="*/ 217517 w 333241"/>
                <a:gd name="connsiteY4" fmla="*/ 60641 h 1055292"/>
                <a:gd name="connsiteX5" fmla="*/ 232632 w 333241"/>
                <a:gd name="connsiteY5" fmla="*/ 82828 h 1055292"/>
                <a:gd name="connsiteX6" fmla="*/ 180909 w 333241"/>
                <a:gd name="connsiteY6" fmla="*/ 172046 h 1055292"/>
                <a:gd name="connsiteX7" fmla="*/ 271600 w 333241"/>
                <a:gd name="connsiteY7" fmla="*/ 50492 h 1055292"/>
                <a:gd name="connsiteX8" fmla="*/ 287188 w 333241"/>
                <a:gd name="connsiteY8" fmla="*/ 37038 h 1055292"/>
                <a:gd name="connsiteX9" fmla="*/ 294037 w 333241"/>
                <a:gd name="connsiteY9" fmla="*/ 163785 h 1055292"/>
                <a:gd name="connsiteX10" fmla="*/ 293801 w 333241"/>
                <a:gd name="connsiteY10" fmla="*/ 294308 h 1055292"/>
                <a:gd name="connsiteX11" fmla="*/ 295690 w 333241"/>
                <a:gd name="connsiteY11" fmla="*/ 541664 h 1055292"/>
                <a:gd name="connsiteX12" fmla="*/ 309861 w 333241"/>
                <a:gd name="connsiteY12" fmla="*/ 587217 h 1055292"/>
                <a:gd name="connsiteX13" fmla="*/ 303720 w 333241"/>
                <a:gd name="connsiteY13" fmla="*/ 778399 h 1055292"/>
                <a:gd name="connsiteX14" fmla="*/ 282464 w 333241"/>
                <a:gd name="connsiteY14" fmla="*/ 1012538 h 1055292"/>
                <a:gd name="connsiteX15" fmla="*/ 265460 w 333241"/>
                <a:gd name="connsiteY15" fmla="*/ 993420 h 1055292"/>
                <a:gd name="connsiteX16" fmla="*/ 201929 w 333241"/>
                <a:gd name="connsiteY16" fmla="*/ 1000264 h 1055292"/>
                <a:gd name="connsiteX17" fmla="*/ 139815 w 333241"/>
                <a:gd name="connsiteY17" fmla="*/ 1012066 h 1055292"/>
                <a:gd name="connsiteX18" fmla="*/ 63295 w 333241"/>
                <a:gd name="connsiteY18" fmla="*/ 1020563 h 1055292"/>
                <a:gd name="connsiteX19" fmla="*/ 42039 w 333241"/>
                <a:gd name="connsiteY19" fmla="*/ 957308 h 1055292"/>
                <a:gd name="connsiteX20" fmla="*/ 69199 w 333241"/>
                <a:gd name="connsiteY20" fmla="*/ 506024 h 1055292"/>
                <a:gd name="connsiteX21" fmla="*/ 26452 w 333241"/>
                <a:gd name="connsiteY21" fmla="*/ 1006401 h 1055292"/>
                <a:gd name="connsiteX22" fmla="*/ 22673 w 333241"/>
                <a:gd name="connsiteY22" fmla="*/ 1008289 h 1055292"/>
                <a:gd name="connsiteX23" fmla="*/ 18894 w 333241"/>
                <a:gd name="connsiteY23" fmla="*/ 1010178 h 1055292"/>
                <a:gd name="connsiteX24" fmla="*/ 15115 w 333241"/>
                <a:gd name="connsiteY24" fmla="*/ 1011830 h 1055292"/>
                <a:gd name="connsiteX25" fmla="*/ 0 w 333241"/>
                <a:gd name="connsiteY25" fmla="*/ 1033544 h 1055292"/>
                <a:gd name="connsiteX26" fmla="*/ 69671 w 333241"/>
                <a:gd name="connsiteY26" fmla="*/ 1055259 h 1055292"/>
                <a:gd name="connsiteX27" fmla="*/ 106987 w 333241"/>
                <a:gd name="connsiteY27" fmla="*/ 1042513 h 1055292"/>
                <a:gd name="connsiteX28" fmla="*/ 316001 w 333241"/>
                <a:gd name="connsiteY28" fmla="*/ 1038501 h 1055292"/>
                <a:gd name="connsiteX29" fmla="*/ 322378 w 333241"/>
                <a:gd name="connsiteY29" fmla="*/ 1022687 h 1055292"/>
                <a:gd name="connsiteX30" fmla="*/ 310569 w 333241"/>
                <a:gd name="connsiteY30" fmla="*/ 1009470 h 1055292"/>
                <a:gd name="connsiteX31" fmla="*/ 306554 w 333241"/>
                <a:gd name="connsiteY31" fmla="*/ 1006401 h 1055292"/>
                <a:gd name="connsiteX32" fmla="*/ 319544 w 333241"/>
                <a:gd name="connsiteY32" fmla="*/ 799878 h 1055292"/>
                <a:gd name="connsiteX33" fmla="*/ 324031 w 333241"/>
                <a:gd name="connsiteY33" fmla="*/ 587925 h 1055292"/>
                <a:gd name="connsiteX34" fmla="*/ 319780 w 333241"/>
                <a:gd name="connsiteY34" fmla="*/ 375973 h 1055292"/>
                <a:gd name="connsiteX35" fmla="*/ 333242 w 333241"/>
                <a:gd name="connsiteY35" fmla="*/ 174170 h 1055292"/>
                <a:gd name="connsiteX36" fmla="*/ 307027 w 333241"/>
                <a:gd name="connsiteY36" fmla="*/ 177238 h 1055292"/>
                <a:gd name="connsiteX37" fmla="*/ 314348 w 333241"/>
                <a:gd name="connsiteY37" fmla="*/ 12256 h 1055292"/>
                <a:gd name="connsiteX38" fmla="*/ 300886 w 333241"/>
                <a:gd name="connsiteY38" fmla="*/ 20280 h 1055292"/>
                <a:gd name="connsiteX39" fmla="*/ 293565 w 333241"/>
                <a:gd name="connsiteY39" fmla="*/ 26889 h 1055292"/>
                <a:gd name="connsiteX40" fmla="*/ 289550 w 333241"/>
                <a:gd name="connsiteY40" fmla="*/ 30430 h 1055292"/>
                <a:gd name="connsiteX41" fmla="*/ 116670 w 333241"/>
                <a:gd name="connsiteY41" fmla="*/ 10839 h 1055292"/>
                <a:gd name="connsiteX42" fmla="*/ 36371 w 333241"/>
                <a:gd name="connsiteY42" fmla="*/ 26417 h 1055292"/>
                <a:gd name="connsiteX43" fmla="*/ 33773 w 333241"/>
                <a:gd name="connsiteY43" fmla="*/ 114927 h 1055292"/>
                <a:gd name="connsiteX44" fmla="*/ 29522 w 333241"/>
                <a:gd name="connsiteY44" fmla="*/ 234357 h 1055292"/>
                <a:gd name="connsiteX45" fmla="*/ 34245 w 333241"/>
                <a:gd name="connsiteY45" fmla="*/ 297140 h 1055292"/>
                <a:gd name="connsiteX46" fmla="*/ 37788 w 333241"/>
                <a:gd name="connsiteY46" fmla="*/ 359687 h 1055292"/>
                <a:gd name="connsiteX47" fmla="*/ 46999 w 333241"/>
                <a:gd name="connsiteY47" fmla="*/ 419874 h 1055292"/>
                <a:gd name="connsiteX48" fmla="*/ 41803 w 333241"/>
                <a:gd name="connsiteY48" fmla="*/ 750548 h 1055292"/>
                <a:gd name="connsiteX49" fmla="*/ 26452 w 333241"/>
                <a:gd name="connsiteY49" fmla="*/ 1006401 h 105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241" h="1055292">
                  <a:moveTo>
                    <a:pt x="69199" y="506024"/>
                  </a:moveTo>
                  <a:cubicBezTo>
                    <a:pt x="69199" y="426719"/>
                    <a:pt x="46526" y="289115"/>
                    <a:pt x="53612" y="197537"/>
                  </a:cubicBezTo>
                  <a:cubicBezTo>
                    <a:pt x="57390" y="148679"/>
                    <a:pt x="58807" y="91089"/>
                    <a:pt x="59280" y="37038"/>
                  </a:cubicBezTo>
                  <a:lnTo>
                    <a:pt x="242787" y="40107"/>
                  </a:lnTo>
                  <a:cubicBezTo>
                    <a:pt x="231923" y="51908"/>
                    <a:pt x="230506" y="46951"/>
                    <a:pt x="217517" y="60641"/>
                  </a:cubicBezTo>
                  <a:cubicBezTo>
                    <a:pt x="222240" y="75275"/>
                    <a:pt x="228144" y="67722"/>
                    <a:pt x="232632" y="82828"/>
                  </a:cubicBezTo>
                  <a:cubicBezTo>
                    <a:pt x="221768" y="95809"/>
                    <a:pt x="179729" y="155288"/>
                    <a:pt x="180909" y="172046"/>
                  </a:cubicBezTo>
                  <a:cubicBezTo>
                    <a:pt x="202165" y="166145"/>
                    <a:pt x="252234" y="75983"/>
                    <a:pt x="271600" y="50492"/>
                  </a:cubicBezTo>
                  <a:cubicBezTo>
                    <a:pt x="279867" y="39635"/>
                    <a:pt x="274198" y="42231"/>
                    <a:pt x="287188" y="37038"/>
                  </a:cubicBezTo>
                  <a:cubicBezTo>
                    <a:pt x="299941" y="54740"/>
                    <a:pt x="294509" y="136642"/>
                    <a:pt x="294037" y="163785"/>
                  </a:cubicBezTo>
                  <a:cubicBezTo>
                    <a:pt x="293565" y="207450"/>
                    <a:pt x="292620" y="251351"/>
                    <a:pt x="293801" y="294308"/>
                  </a:cubicBezTo>
                  <a:cubicBezTo>
                    <a:pt x="296163" y="378805"/>
                    <a:pt x="299469" y="458819"/>
                    <a:pt x="295690" y="541664"/>
                  </a:cubicBezTo>
                  <a:cubicBezTo>
                    <a:pt x="293801" y="586509"/>
                    <a:pt x="305373" y="535763"/>
                    <a:pt x="309861" y="587217"/>
                  </a:cubicBezTo>
                  <a:cubicBezTo>
                    <a:pt x="313167" y="626634"/>
                    <a:pt x="303956" y="726473"/>
                    <a:pt x="303720" y="778399"/>
                  </a:cubicBezTo>
                  <a:lnTo>
                    <a:pt x="282464" y="1012538"/>
                  </a:lnTo>
                  <a:cubicBezTo>
                    <a:pt x="266877" y="1006873"/>
                    <a:pt x="276560" y="1004749"/>
                    <a:pt x="265460" y="993420"/>
                  </a:cubicBezTo>
                  <a:cubicBezTo>
                    <a:pt x="244204" y="1011358"/>
                    <a:pt x="231215" y="1005929"/>
                    <a:pt x="201929" y="1000264"/>
                  </a:cubicBezTo>
                  <a:cubicBezTo>
                    <a:pt x="179020" y="995544"/>
                    <a:pt x="165322" y="1007581"/>
                    <a:pt x="139815" y="1012066"/>
                  </a:cubicBezTo>
                  <a:cubicBezTo>
                    <a:pt x="124228" y="1014662"/>
                    <a:pt x="77938" y="1022215"/>
                    <a:pt x="63295" y="1020563"/>
                  </a:cubicBezTo>
                  <a:cubicBezTo>
                    <a:pt x="30466" y="1017022"/>
                    <a:pt x="40150" y="992240"/>
                    <a:pt x="42039" y="957308"/>
                  </a:cubicBezTo>
                  <a:cubicBezTo>
                    <a:pt x="48180" y="827493"/>
                    <a:pt x="69199" y="630646"/>
                    <a:pt x="69199" y="506024"/>
                  </a:cubicBezTo>
                  <a:close/>
                  <a:moveTo>
                    <a:pt x="26452" y="1006401"/>
                  </a:moveTo>
                  <a:cubicBezTo>
                    <a:pt x="25271" y="1007109"/>
                    <a:pt x="23617" y="1007817"/>
                    <a:pt x="22673" y="1008289"/>
                  </a:cubicBezTo>
                  <a:cubicBezTo>
                    <a:pt x="21964" y="1008761"/>
                    <a:pt x="19839" y="1009706"/>
                    <a:pt x="18894" y="1010178"/>
                  </a:cubicBezTo>
                  <a:cubicBezTo>
                    <a:pt x="17949" y="1010650"/>
                    <a:pt x="16060" y="1011358"/>
                    <a:pt x="15115" y="1011830"/>
                  </a:cubicBezTo>
                  <a:cubicBezTo>
                    <a:pt x="3306" y="1018675"/>
                    <a:pt x="4251" y="1018203"/>
                    <a:pt x="0" y="1033544"/>
                  </a:cubicBezTo>
                  <a:cubicBezTo>
                    <a:pt x="17949" y="1045346"/>
                    <a:pt x="55737" y="1055967"/>
                    <a:pt x="69671" y="1055259"/>
                  </a:cubicBezTo>
                  <a:cubicBezTo>
                    <a:pt x="84550" y="1054551"/>
                    <a:pt x="85967" y="1047234"/>
                    <a:pt x="106987" y="1042513"/>
                  </a:cubicBezTo>
                  <a:cubicBezTo>
                    <a:pt x="141468" y="1034488"/>
                    <a:pt x="289313" y="1031184"/>
                    <a:pt x="316001" y="1038501"/>
                  </a:cubicBezTo>
                  <a:lnTo>
                    <a:pt x="322378" y="1022687"/>
                  </a:lnTo>
                  <a:cubicBezTo>
                    <a:pt x="317418" y="1011594"/>
                    <a:pt x="310569" y="1009470"/>
                    <a:pt x="310569" y="1009470"/>
                  </a:cubicBezTo>
                  <a:cubicBezTo>
                    <a:pt x="309861" y="1010650"/>
                    <a:pt x="307971" y="1007581"/>
                    <a:pt x="306554" y="1006401"/>
                  </a:cubicBezTo>
                  <a:cubicBezTo>
                    <a:pt x="295926" y="984215"/>
                    <a:pt x="319308" y="823952"/>
                    <a:pt x="319544" y="799878"/>
                  </a:cubicBezTo>
                  <a:cubicBezTo>
                    <a:pt x="319780" y="728833"/>
                    <a:pt x="326865" y="659914"/>
                    <a:pt x="324031" y="587925"/>
                  </a:cubicBezTo>
                  <a:cubicBezTo>
                    <a:pt x="321197" y="516173"/>
                    <a:pt x="320016" y="450558"/>
                    <a:pt x="319780" y="375973"/>
                  </a:cubicBezTo>
                  <a:cubicBezTo>
                    <a:pt x="319780" y="284395"/>
                    <a:pt x="332770" y="227512"/>
                    <a:pt x="333242" y="174170"/>
                  </a:cubicBezTo>
                  <a:lnTo>
                    <a:pt x="307027" y="177238"/>
                  </a:lnTo>
                  <a:lnTo>
                    <a:pt x="314348" y="12256"/>
                  </a:lnTo>
                  <a:cubicBezTo>
                    <a:pt x="303248" y="15796"/>
                    <a:pt x="309388" y="13672"/>
                    <a:pt x="300886" y="20280"/>
                  </a:cubicBezTo>
                  <a:cubicBezTo>
                    <a:pt x="299705" y="21225"/>
                    <a:pt x="294273" y="24293"/>
                    <a:pt x="293565" y="26889"/>
                  </a:cubicBezTo>
                  <a:cubicBezTo>
                    <a:pt x="292856" y="29249"/>
                    <a:pt x="290967" y="29249"/>
                    <a:pt x="289550" y="30430"/>
                  </a:cubicBezTo>
                  <a:cubicBezTo>
                    <a:pt x="260264" y="-15360"/>
                    <a:pt x="163905" y="1634"/>
                    <a:pt x="116670" y="10839"/>
                  </a:cubicBezTo>
                  <a:cubicBezTo>
                    <a:pt x="74159" y="19336"/>
                    <a:pt x="53375" y="-6627"/>
                    <a:pt x="36371" y="26417"/>
                  </a:cubicBezTo>
                  <a:cubicBezTo>
                    <a:pt x="21964" y="54504"/>
                    <a:pt x="32592" y="79523"/>
                    <a:pt x="33773" y="114927"/>
                  </a:cubicBezTo>
                  <a:cubicBezTo>
                    <a:pt x="35190" y="154580"/>
                    <a:pt x="30230" y="192816"/>
                    <a:pt x="29522" y="234357"/>
                  </a:cubicBezTo>
                  <a:cubicBezTo>
                    <a:pt x="28813" y="263388"/>
                    <a:pt x="27632" y="273065"/>
                    <a:pt x="34245" y="297140"/>
                  </a:cubicBezTo>
                  <a:cubicBezTo>
                    <a:pt x="40386" y="319563"/>
                    <a:pt x="35662" y="335612"/>
                    <a:pt x="37788" y="359687"/>
                  </a:cubicBezTo>
                  <a:cubicBezTo>
                    <a:pt x="39677" y="382110"/>
                    <a:pt x="45345" y="398160"/>
                    <a:pt x="46999" y="419874"/>
                  </a:cubicBezTo>
                  <a:cubicBezTo>
                    <a:pt x="53848" y="510745"/>
                    <a:pt x="49833" y="660386"/>
                    <a:pt x="41803" y="750548"/>
                  </a:cubicBezTo>
                  <a:cubicBezTo>
                    <a:pt x="34481" y="835046"/>
                    <a:pt x="25507" y="914115"/>
                    <a:pt x="26452" y="100640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5" name="Forma libre 24">
              <a:extLst>
                <a:ext uri="{FF2B5EF4-FFF2-40B4-BE49-F238E27FC236}">
                  <a16:creationId xmlns:a16="http://schemas.microsoft.com/office/drawing/2014/main" id="{F5A9AB9F-ED50-0649-910D-0B3D968D3EA0}"/>
                </a:ext>
              </a:extLst>
            </p:cNvPr>
            <p:cNvSpPr/>
            <p:nvPr/>
          </p:nvSpPr>
          <p:spPr>
            <a:xfrm>
              <a:off x="9764853" y="5598599"/>
              <a:ext cx="18975" cy="240040"/>
            </a:xfrm>
            <a:custGeom>
              <a:avLst/>
              <a:gdLst>
                <a:gd name="connsiteX0" fmla="*/ 20759 w 25860"/>
                <a:gd name="connsiteY0" fmla="*/ 0 h 327133"/>
                <a:gd name="connsiteX1" fmla="*/ 2573 w 25860"/>
                <a:gd name="connsiteY1" fmla="*/ 12273 h 327133"/>
                <a:gd name="connsiteX2" fmla="*/ 7061 w 25860"/>
                <a:gd name="connsiteY2" fmla="*/ 170411 h 327133"/>
                <a:gd name="connsiteX3" fmla="*/ 6824 w 25860"/>
                <a:gd name="connsiteY3" fmla="*/ 327133 h 327133"/>
                <a:gd name="connsiteX4" fmla="*/ 20759 w 25860"/>
                <a:gd name="connsiteY4" fmla="*/ 0 h 327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0" h="327133">
                  <a:moveTo>
                    <a:pt x="20759" y="0"/>
                  </a:moveTo>
                  <a:lnTo>
                    <a:pt x="2573" y="12273"/>
                  </a:lnTo>
                  <a:cubicBezTo>
                    <a:pt x="3754" y="71516"/>
                    <a:pt x="12256" y="70336"/>
                    <a:pt x="7061" y="170411"/>
                  </a:cubicBezTo>
                  <a:cubicBezTo>
                    <a:pt x="5407" y="201331"/>
                    <a:pt x="-7818" y="304475"/>
                    <a:pt x="6824" y="327133"/>
                  </a:cubicBezTo>
                  <a:cubicBezTo>
                    <a:pt x="10131" y="320525"/>
                    <a:pt x="36818" y="21951"/>
                    <a:pt x="2075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6" name="Forma libre 25">
              <a:extLst>
                <a:ext uri="{FF2B5EF4-FFF2-40B4-BE49-F238E27FC236}">
                  <a16:creationId xmlns:a16="http://schemas.microsoft.com/office/drawing/2014/main" id="{BF93B1E4-209F-BA46-A712-E21FB0DD2D50}"/>
                </a:ext>
              </a:extLst>
            </p:cNvPr>
            <p:cNvSpPr/>
            <p:nvPr/>
          </p:nvSpPr>
          <p:spPr>
            <a:xfrm>
              <a:off x="9796194" y="5705977"/>
              <a:ext cx="17070" cy="100927"/>
            </a:xfrm>
            <a:custGeom>
              <a:avLst/>
              <a:gdLst>
                <a:gd name="connsiteX0" fmla="*/ 16778 w 23264"/>
                <a:gd name="connsiteY0" fmla="*/ 0 h 137546"/>
                <a:gd name="connsiteX1" fmla="*/ 4734 w 23264"/>
                <a:gd name="connsiteY1" fmla="*/ 56883 h 137546"/>
                <a:gd name="connsiteX2" fmla="*/ 3789 w 23264"/>
                <a:gd name="connsiteY2" fmla="*/ 133355 h 137546"/>
                <a:gd name="connsiteX3" fmla="*/ 20321 w 23264"/>
                <a:gd name="connsiteY3" fmla="*/ 75057 h 137546"/>
                <a:gd name="connsiteX4" fmla="*/ 16778 w 23264"/>
                <a:gd name="connsiteY4" fmla="*/ 0 h 13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 h="137546">
                  <a:moveTo>
                    <a:pt x="16778" y="0"/>
                  </a:moveTo>
                  <a:cubicBezTo>
                    <a:pt x="-11326" y="3776"/>
                    <a:pt x="4261" y="24783"/>
                    <a:pt x="4734" y="56883"/>
                  </a:cubicBezTo>
                  <a:cubicBezTo>
                    <a:pt x="4970" y="74585"/>
                    <a:pt x="-2116" y="127691"/>
                    <a:pt x="3789" y="133355"/>
                  </a:cubicBezTo>
                  <a:cubicBezTo>
                    <a:pt x="24808" y="154126"/>
                    <a:pt x="17959" y="91815"/>
                    <a:pt x="20321" y="75057"/>
                  </a:cubicBezTo>
                  <a:cubicBezTo>
                    <a:pt x="23864" y="50746"/>
                    <a:pt x="25753" y="18174"/>
                    <a:pt x="1677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7" name="Forma libre 26">
              <a:extLst>
                <a:ext uri="{FF2B5EF4-FFF2-40B4-BE49-F238E27FC236}">
                  <a16:creationId xmlns:a16="http://schemas.microsoft.com/office/drawing/2014/main" id="{CEE6262B-F0D4-1049-A1C2-9302A7AE9CDA}"/>
                </a:ext>
              </a:extLst>
            </p:cNvPr>
            <p:cNvSpPr/>
            <p:nvPr/>
          </p:nvSpPr>
          <p:spPr>
            <a:xfrm>
              <a:off x="9846494" y="5185197"/>
              <a:ext cx="37200" cy="59577"/>
            </a:xfrm>
            <a:custGeom>
              <a:avLst/>
              <a:gdLst>
                <a:gd name="connsiteX0" fmla="*/ 49548 w 50697"/>
                <a:gd name="connsiteY0" fmla="*/ 0 h 81193"/>
                <a:gd name="connsiteX1" fmla="*/ 30654 w 50697"/>
                <a:gd name="connsiteY1" fmla="*/ 14634 h 81193"/>
                <a:gd name="connsiteX2" fmla="*/ 187 w 50697"/>
                <a:gd name="connsiteY2" fmla="*/ 81193 h 81193"/>
                <a:gd name="connsiteX3" fmla="*/ 49548 w 50697"/>
                <a:gd name="connsiteY3" fmla="*/ 0 h 81193"/>
              </a:gdLst>
              <a:ahLst/>
              <a:cxnLst>
                <a:cxn ang="0">
                  <a:pos x="connsiteX0" y="connsiteY0"/>
                </a:cxn>
                <a:cxn ang="0">
                  <a:pos x="connsiteX1" y="connsiteY1"/>
                </a:cxn>
                <a:cxn ang="0">
                  <a:pos x="connsiteX2" y="connsiteY2"/>
                </a:cxn>
                <a:cxn ang="0">
                  <a:pos x="connsiteX3" y="connsiteY3"/>
                </a:cxn>
              </a:cxnLst>
              <a:rect l="l" t="t" r="r" b="b"/>
              <a:pathLst>
                <a:path w="50697" h="81193">
                  <a:moveTo>
                    <a:pt x="49548" y="0"/>
                  </a:moveTo>
                  <a:cubicBezTo>
                    <a:pt x="32780" y="4957"/>
                    <a:pt x="41990" y="-7789"/>
                    <a:pt x="30654" y="14634"/>
                  </a:cubicBezTo>
                  <a:cubicBezTo>
                    <a:pt x="7745" y="61367"/>
                    <a:pt x="-1466" y="55938"/>
                    <a:pt x="187" y="81193"/>
                  </a:cubicBezTo>
                  <a:cubicBezTo>
                    <a:pt x="23805" y="77889"/>
                    <a:pt x="57342" y="20062"/>
                    <a:pt x="495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 name="Forma libre 27">
              <a:extLst>
                <a:ext uri="{FF2B5EF4-FFF2-40B4-BE49-F238E27FC236}">
                  <a16:creationId xmlns:a16="http://schemas.microsoft.com/office/drawing/2014/main" id="{122793F0-AC72-C94B-9710-55AD72D67874}"/>
                </a:ext>
              </a:extLst>
            </p:cNvPr>
            <p:cNvSpPr/>
            <p:nvPr/>
          </p:nvSpPr>
          <p:spPr>
            <a:xfrm>
              <a:off x="9842472" y="5262266"/>
              <a:ext cx="30673" cy="50571"/>
            </a:xfrm>
            <a:custGeom>
              <a:avLst/>
              <a:gdLst>
                <a:gd name="connsiteX0" fmla="*/ 41803 w 41802"/>
                <a:gd name="connsiteY0" fmla="*/ 0 h 68919"/>
                <a:gd name="connsiteX1" fmla="*/ 0 w 41802"/>
                <a:gd name="connsiteY1" fmla="*/ 68920 h 68919"/>
                <a:gd name="connsiteX2" fmla="*/ 41803 w 41802"/>
                <a:gd name="connsiteY2" fmla="*/ 0 h 68919"/>
              </a:gdLst>
              <a:ahLst/>
              <a:cxnLst>
                <a:cxn ang="0">
                  <a:pos x="connsiteX0" y="connsiteY0"/>
                </a:cxn>
                <a:cxn ang="0">
                  <a:pos x="connsiteX1" y="connsiteY1"/>
                </a:cxn>
                <a:cxn ang="0">
                  <a:pos x="connsiteX2" y="connsiteY2"/>
                </a:cxn>
              </a:cxnLst>
              <a:rect l="l" t="t" r="r" b="b"/>
              <a:pathLst>
                <a:path w="41802" h="68919">
                  <a:moveTo>
                    <a:pt x="41803" y="0"/>
                  </a:moveTo>
                  <a:cubicBezTo>
                    <a:pt x="23854" y="7317"/>
                    <a:pt x="6141" y="51926"/>
                    <a:pt x="0" y="68920"/>
                  </a:cubicBezTo>
                  <a:cubicBezTo>
                    <a:pt x="22437" y="61839"/>
                    <a:pt x="39677" y="24311"/>
                    <a:pt x="4180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9" name="Forma libre 28">
              <a:extLst>
                <a:ext uri="{FF2B5EF4-FFF2-40B4-BE49-F238E27FC236}">
                  <a16:creationId xmlns:a16="http://schemas.microsoft.com/office/drawing/2014/main" id="{45783158-DF81-3848-971D-08DA033A7E51}"/>
                </a:ext>
              </a:extLst>
            </p:cNvPr>
            <p:cNvSpPr/>
            <p:nvPr/>
          </p:nvSpPr>
          <p:spPr>
            <a:xfrm>
              <a:off x="9830712" y="5757587"/>
              <a:ext cx="29263" cy="20783"/>
            </a:xfrm>
            <a:custGeom>
              <a:avLst/>
              <a:gdLst>
                <a:gd name="connsiteX0" fmla="*/ 35157 w 39880"/>
                <a:gd name="connsiteY0" fmla="*/ 0 h 28323"/>
                <a:gd name="connsiteX1" fmla="*/ 6107 w 39880"/>
                <a:gd name="connsiteY1" fmla="*/ 8497 h 28323"/>
                <a:gd name="connsiteX2" fmla="*/ 9414 w 39880"/>
                <a:gd name="connsiteY2" fmla="*/ 26435 h 28323"/>
                <a:gd name="connsiteX3" fmla="*/ 36102 w 39880"/>
                <a:gd name="connsiteY3" fmla="*/ 28323 h 28323"/>
                <a:gd name="connsiteX4" fmla="*/ 35157 w 39880"/>
                <a:gd name="connsiteY4" fmla="*/ 0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0" h="28323">
                  <a:moveTo>
                    <a:pt x="35157" y="0"/>
                  </a:moveTo>
                  <a:cubicBezTo>
                    <a:pt x="9650" y="11093"/>
                    <a:pt x="12484" y="2124"/>
                    <a:pt x="6107" y="8497"/>
                  </a:cubicBezTo>
                  <a:cubicBezTo>
                    <a:pt x="912" y="18882"/>
                    <a:pt x="-5937" y="24075"/>
                    <a:pt x="9414" y="26435"/>
                  </a:cubicBezTo>
                  <a:cubicBezTo>
                    <a:pt x="17680" y="27851"/>
                    <a:pt x="11776" y="21006"/>
                    <a:pt x="36102" y="28323"/>
                  </a:cubicBezTo>
                  <a:cubicBezTo>
                    <a:pt x="40825" y="12273"/>
                    <a:pt x="41770" y="12981"/>
                    <a:pt x="35157"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30" name="Forma libre 29">
              <a:extLst>
                <a:ext uri="{FF2B5EF4-FFF2-40B4-BE49-F238E27FC236}">
                  <a16:creationId xmlns:a16="http://schemas.microsoft.com/office/drawing/2014/main" id="{61918A3A-C97A-1746-BD40-0EA399810C49}"/>
                </a:ext>
              </a:extLst>
            </p:cNvPr>
            <p:cNvSpPr/>
            <p:nvPr/>
          </p:nvSpPr>
          <p:spPr>
            <a:xfrm>
              <a:off x="9871300" y="5350420"/>
              <a:ext cx="13128" cy="41911"/>
            </a:xfrm>
            <a:custGeom>
              <a:avLst/>
              <a:gdLst>
                <a:gd name="connsiteX0" fmla="*/ 12908 w 17891"/>
                <a:gd name="connsiteY0" fmla="*/ 0 h 57118"/>
                <a:gd name="connsiteX1" fmla="*/ 3697 w 17891"/>
                <a:gd name="connsiteY1" fmla="*/ 57119 h 57118"/>
                <a:gd name="connsiteX2" fmla="*/ 12908 w 17891"/>
                <a:gd name="connsiteY2" fmla="*/ 0 h 57118"/>
              </a:gdLst>
              <a:ahLst/>
              <a:cxnLst>
                <a:cxn ang="0">
                  <a:pos x="connsiteX0" y="connsiteY0"/>
                </a:cxn>
                <a:cxn ang="0">
                  <a:pos x="connsiteX1" y="connsiteY1"/>
                </a:cxn>
                <a:cxn ang="0">
                  <a:pos x="connsiteX2" y="connsiteY2"/>
                </a:cxn>
              </a:cxnLst>
              <a:rect l="l" t="t" r="r" b="b"/>
              <a:pathLst>
                <a:path w="17891" h="57118">
                  <a:moveTo>
                    <a:pt x="12908" y="0"/>
                  </a:moveTo>
                  <a:cubicBezTo>
                    <a:pt x="5586" y="15342"/>
                    <a:pt x="-5986" y="43193"/>
                    <a:pt x="3697" y="57119"/>
                  </a:cubicBezTo>
                  <a:cubicBezTo>
                    <a:pt x="17867" y="42957"/>
                    <a:pt x="22355" y="18882"/>
                    <a:pt x="1290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Tree>
    <p:extLst>
      <p:ext uri="{BB962C8B-B14F-4D97-AF65-F5344CB8AC3E}">
        <p14:creationId xmlns:p14="http://schemas.microsoft.com/office/powerpoint/2010/main" val="302419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907DD-E0F3-574D-9702-0B0E6A0382DC}"/>
              </a:ext>
            </a:extLst>
          </p:cNvPr>
          <p:cNvSpPr>
            <a:spLocks noGrp="1"/>
          </p:cNvSpPr>
          <p:nvPr>
            <p:ph type="title"/>
          </p:nvPr>
        </p:nvSpPr>
        <p:spPr>
          <a:xfrm>
            <a:off x="838200" y="365125"/>
            <a:ext cx="7125929" cy="1325563"/>
          </a:xfrm>
        </p:spPr>
        <p:txBody>
          <a:bodyPr>
            <a:normAutofit/>
          </a:bodyPr>
          <a:lstStyle/>
          <a:p>
            <a:r>
              <a:rPr lang="es-ES" err="1"/>
              <a:t>Sự</a:t>
            </a:r>
            <a:r>
              <a:rPr lang="es-ES"/>
              <a:t> </a:t>
            </a:r>
            <a:r>
              <a:rPr lang="es-ES" err="1"/>
              <a:t>phát</a:t>
            </a:r>
            <a:r>
              <a:rPr lang="es-ES"/>
              <a:t> </a:t>
            </a:r>
            <a:r>
              <a:rPr lang="es-ES" err="1"/>
              <a:t>triển</a:t>
            </a:r>
            <a:r>
              <a:rPr lang="es-ES"/>
              <a:t> </a:t>
            </a:r>
            <a:r>
              <a:rPr lang="es-ES" err="1"/>
              <a:t>của</a:t>
            </a:r>
            <a:r>
              <a:rPr lang="es-ES"/>
              <a:t> dịch </a:t>
            </a:r>
            <a:r>
              <a:rPr lang="es-ES" err="1"/>
              <a:t>máy</a:t>
            </a:r>
            <a:endParaRPr lang="es-ES"/>
          </a:p>
        </p:txBody>
      </p:sp>
      <p:pic>
        <p:nvPicPr>
          <p:cNvPr id="2050" name="Picture 2" descr="Electronics | Free Full-Text | Machine Translation Systems Based on  Classical-Statistical-Deep-Learning Approaches">
            <a:extLst>
              <a:ext uri="{FF2B5EF4-FFF2-40B4-BE49-F238E27FC236}">
                <a16:creationId xmlns:a16="http://schemas.microsoft.com/office/drawing/2014/main" id="{C0C5A55D-B214-69C4-8514-3CAA7FBB0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98249"/>
            <a:ext cx="10175401" cy="3386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4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907DD-E0F3-574D-9702-0B0E6A0382DC}"/>
              </a:ext>
            </a:extLst>
          </p:cNvPr>
          <p:cNvSpPr>
            <a:spLocks noGrp="1"/>
          </p:cNvSpPr>
          <p:nvPr>
            <p:ph type="title"/>
          </p:nvPr>
        </p:nvSpPr>
        <p:spPr>
          <a:xfrm>
            <a:off x="3396784" y="5092314"/>
            <a:ext cx="5398431" cy="1325563"/>
          </a:xfrm>
        </p:spPr>
        <p:txBody>
          <a:bodyPr>
            <a:normAutofit/>
          </a:bodyPr>
          <a:lstStyle/>
          <a:p>
            <a:r>
              <a:rPr lang="es-ES" err="1"/>
              <a:t>Các</a:t>
            </a:r>
            <a:r>
              <a:rPr lang="es-ES"/>
              <a:t> </a:t>
            </a:r>
            <a:r>
              <a:rPr lang="es-ES" err="1"/>
              <a:t>kiểu</a:t>
            </a:r>
            <a:r>
              <a:rPr lang="es-ES"/>
              <a:t> </a:t>
            </a:r>
            <a:r>
              <a:rPr lang="es-ES" err="1"/>
              <a:t>hệ</a:t>
            </a:r>
            <a:r>
              <a:rPr lang="es-ES"/>
              <a:t> </a:t>
            </a:r>
            <a:r>
              <a:rPr lang="es-ES" err="1"/>
              <a:t>thống</a:t>
            </a:r>
            <a:r>
              <a:rPr lang="es-ES"/>
              <a:t> </a:t>
            </a:r>
            <a:r>
              <a:rPr lang="es-ES" err="1"/>
              <a:t>dịch</a:t>
            </a:r>
            <a:r>
              <a:rPr lang="es-ES"/>
              <a:t> </a:t>
            </a:r>
            <a:r>
              <a:rPr lang="es-ES" err="1"/>
              <a:t>máy</a:t>
            </a:r>
            <a:endParaRPr lang="es-ES"/>
          </a:p>
        </p:txBody>
      </p:sp>
      <p:pic>
        <p:nvPicPr>
          <p:cNvPr id="3074" name="Picture 2" descr="Machine translation systems[11]. | Download Scientific Diagram">
            <a:extLst>
              <a:ext uri="{FF2B5EF4-FFF2-40B4-BE49-F238E27FC236}">
                <a16:creationId xmlns:a16="http://schemas.microsoft.com/office/drawing/2014/main" id="{8778BB2E-1BE5-B973-3134-59DB09596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187" y="312059"/>
            <a:ext cx="7424862" cy="464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áfico 626">
            <a:extLst>
              <a:ext uri="{FF2B5EF4-FFF2-40B4-BE49-F238E27FC236}">
                <a16:creationId xmlns:a16="http://schemas.microsoft.com/office/drawing/2014/main" id="{252E7910-FFBA-9918-D5C7-1EE937355DED}"/>
              </a:ext>
            </a:extLst>
          </p:cNvPr>
          <p:cNvGrpSpPr/>
          <p:nvPr/>
        </p:nvGrpSpPr>
        <p:grpSpPr>
          <a:xfrm>
            <a:off x="4036273" y="127383"/>
            <a:ext cx="1315450" cy="1296757"/>
            <a:chOff x="2172909" y="158846"/>
            <a:chExt cx="1772015" cy="1746835"/>
          </a:xfrm>
          <a:solidFill>
            <a:srgbClr val="262626"/>
          </a:solidFill>
        </p:grpSpPr>
        <p:sp>
          <p:nvSpPr>
            <p:cNvPr id="63" name="Forma libre 908">
              <a:extLst>
                <a:ext uri="{FF2B5EF4-FFF2-40B4-BE49-F238E27FC236}">
                  <a16:creationId xmlns:a16="http://schemas.microsoft.com/office/drawing/2014/main" id="{062D6365-2CC5-8BD8-6A3C-2124998D8E5D}"/>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8" name="Forma libre 909">
              <a:extLst>
                <a:ext uri="{FF2B5EF4-FFF2-40B4-BE49-F238E27FC236}">
                  <a16:creationId xmlns:a16="http://schemas.microsoft.com/office/drawing/2014/main" id="{6C4DCA3D-E159-1AE9-55D2-CFAA3BAD3ECE}"/>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9" name="Forma libre 910">
              <a:extLst>
                <a:ext uri="{FF2B5EF4-FFF2-40B4-BE49-F238E27FC236}">
                  <a16:creationId xmlns:a16="http://schemas.microsoft.com/office/drawing/2014/main" id="{0C057F27-E38C-4B62-220F-D7AC462B7FB3}"/>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0" name="Forma libre 911">
              <a:extLst>
                <a:ext uri="{FF2B5EF4-FFF2-40B4-BE49-F238E27FC236}">
                  <a16:creationId xmlns:a16="http://schemas.microsoft.com/office/drawing/2014/main" id="{E6C86EE6-E22E-EFB0-4E01-74EC25DC4B4F}"/>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1" name="Forma libre 912">
              <a:extLst>
                <a:ext uri="{FF2B5EF4-FFF2-40B4-BE49-F238E27FC236}">
                  <a16:creationId xmlns:a16="http://schemas.microsoft.com/office/drawing/2014/main" id="{1E5B9C28-CA7F-360B-8B5C-93740E2CE9DE}"/>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2" name="Forma libre 913">
              <a:extLst>
                <a:ext uri="{FF2B5EF4-FFF2-40B4-BE49-F238E27FC236}">
                  <a16:creationId xmlns:a16="http://schemas.microsoft.com/office/drawing/2014/main" id="{2FFEDDDB-3E62-4DC4-1B1E-A208A7657250}"/>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3" name="Forma libre 914">
              <a:extLst>
                <a:ext uri="{FF2B5EF4-FFF2-40B4-BE49-F238E27FC236}">
                  <a16:creationId xmlns:a16="http://schemas.microsoft.com/office/drawing/2014/main" id="{49BA04FC-F23A-6365-7E63-B61900E891A1}"/>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4" name="Forma libre 915">
              <a:extLst>
                <a:ext uri="{FF2B5EF4-FFF2-40B4-BE49-F238E27FC236}">
                  <a16:creationId xmlns:a16="http://schemas.microsoft.com/office/drawing/2014/main" id="{DE8C1365-B5EB-94B5-D883-903C879EB25F}"/>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5" name="Forma libre 916">
              <a:extLst>
                <a:ext uri="{FF2B5EF4-FFF2-40B4-BE49-F238E27FC236}">
                  <a16:creationId xmlns:a16="http://schemas.microsoft.com/office/drawing/2014/main" id="{C74F2F49-CC8D-C6A9-15AF-8195A1231E70}"/>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6" name="Forma libre 917">
              <a:extLst>
                <a:ext uri="{FF2B5EF4-FFF2-40B4-BE49-F238E27FC236}">
                  <a16:creationId xmlns:a16="http://schemas.microsoft.com/office/drawing/2014/main" id="{7669FDC9-4AB0-3E6A-93B8-B89576C65331}"/>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7" name="Forma libre 918">
              <a:extLst>
                <a:ext uri="{FF2B5EF4-FFF2-40B4-BE49-F238E27FC236}">
                  <a16:creationId xmlns:a16="http://schemas.microsoft.com/office/drawing/2014/main" id="{D7BACBDF-8610-523B-501D-9347AC0FACEE}"/>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8" name="Forma libre 919">
              <a:extLst>
                <a:ext uri="{FF2B5EF4-FFF2-40B4-BE49-F238E27FC236}">
                  <a16:creationId xmlns:a16="http://schemas.microsoft.com/office/drawing/2014/main" id="{D0C19461-8692-2EEE-31E3-DE82DEF0FB31}"/>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9" name="Forma libre 920">
              <a:extLst>
                <a:ext uri="{FF2B5EF4-FFF2-40B4-BE49-F238E27FC236}">
                  <a16:creationId xmlns:a16="http://schemas.microsoft.com/office/drawing/2014/main" id="{0804A00E-5AA4-B0FE-8373-27B8C166016D}"/>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0" name="Forma libre 921">
              <a:extLst>
                <a:ext uri="{FF2B5EF4-FFF2-40B4-BE49-F238E27FC236}">
                  <a16:creationId xmlns:a16="http://schemas.microsoft.com/office/drawing/2014/main" id="{90F3BB5F-1C74-6F38-2485-5C5F43F4114F}"/>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1" name="Forma libre 922">
              <a:extLst>
                <a:ext uri="{FF2B5EF4-FFF2-40B4-BE49-F238E27FC236}">
                  <a16:creationId xmlns:a16="http://schemas.microsoft.com/office/drawing/2014/main" id="{2D02D342-53D9-8791-B45A-522FA2F6CF17}"/>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2" name="Forma libre 923">
              <a:extLst>
                <a:ext uri="{FF2B5EF4-FFF2-40B4-BE49-F238E27FC236}">
                  <a16:creationId xmlns:a16="http://schemas.microsoft.com/office/drawing/2014/main" id="{9AB5F5F6-37E4-CC5F-91B1-69A429AA3204}"/>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3" name="Forma libre 924">
              <a:extLst>
                <a:ext uri="{FF2B5EF4-FFF2-40B4-BE49-F238E27FC236}">
                  <a16:creationId xmlns:a16="http://schemas.microsoft.com/office/drawing/2014/main" id="{61DD07DE-2C58-1B84-E34F-71F76587452A}"/>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4" name="Forma libre 925">
              <a:extLst>
                <a:ext uri="{FF2B5EF4-FFF2-40B4-BE49-F238E27FC236}">
                  <a16:creationId xmlns:a16="http://schemas.microsoft.com/office/drawing/2014/main" id="{B1A8BF8E-5FD2-15EC-748F-1257D6F3F377}"/>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5" name="Forma libre 926">
              <a:extLst>
                <a:ext uri="{FF2B5EF4-FFF2-40B4-BE49-F238E27FC236}">
                  <a16:creationId xmlns:a16="http://schemas.microsoft.com/office/drawing/2014/main" id="{A6F1BC81-1952-5BEC-7C18-E0AB52BE1428}"/>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6" name="Forma libre 927">
              <a:extLst>
                <a:ext uri="{FF2B5EF4-FFF2-40B4-BE49-F238E27FC236}">
                  <a16:creationId xmlns:a16="http://schemas.microsoft.com/office/drawing/2014/main" id="{FF3EFBAB-FBD4-8B8D-92BC-0E30A5E6D72D}"/>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7" name="Forma libre 928">
              <a:extLst>
                <a:ext uri="{FF2B5EF4-FFF2-40B4-BE49-F238E27FC236}">
                  <a16:creationId xmlns:a16="http://schemas.microsoft.com/office/drawing/2014/main" id="{97CB6FC1-DEA6-73A0-5F22-EF28A4C3AB2F}"/>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8" name="Forma libre 929">
              <a:extLst>
                <a:ext uri="{FF2B5EF4-FFF2-40B4-BE49-F238E27FC236}">
                  <a16:creationId xmlns:a16="http://schemas.microsoft.com/office/drawing/2014/main" id="{8876CF9B-3DFE-6285-AD32-B4F00C3971B5}"/>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9" name="Forma libre 930">
              <a:extLst>
                <a:ext uri="{FF2B5EF4-FFF2-40B4-BE49-F238E27FC236}">
                  <a16:creationId xmlns:a16="http://schemas.microsoft.com/office/drawing/2014/main" id="{DFE126B0-844F-5C62-279D-EDBA282C665D}"/>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0" name="Forma libre 931">
              <a:extLst>
                <a:ext uri="{FF2B5EF4-FFF2-40B4-BE49-F238E27FC236}">
                  <a16:creationId xmlns:a16="http://schemas.microsoft.com/office/drawing/2014/main" id="{9077DED8-0509-E310-62F5-B8052EB08022}"/>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1" name="Forma libre 932">
              <a:extLst>
                <a:ext uri="{FF2B5EF4-FFF2-40B4-BE49-F238E27FC236}">
                  <a16:creationId xmlns:a16="http://schemas.microsoft.com/office/drawing/2014/main" id="{0CC83498-A90C-30B5-4DFA-605F21CCD7E2}"/>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2" name="Forma libre 933">
              <a:extLst>
                <a:ext uri="{FF2B5EF4-FFF2-40B4-BE49-F238E27FC236}">
                  <a16:creationId xmlns:a16="http://schemas.microsoft.com/office/drawing/2014/main" id="{7B379F3A-9DEC-C4A3-46A0-31C235E34B1E}"/>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3" name="Forma libre 934">
              <a:extLst>
                <a:ext uri="{FF2B5EF4-FFF2-40B4-BE49-F238E27FC236}">
                  <a16:creationId xmlns:a16="http://schemas.microsoft.com/office/drawing/2014/main" id="{DB15022F-6190-CB8D-B0B2-2D33539F8F5B}"/>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4" name="Forma libre 935">
              <a:extLst>
                <a:ext uri="{FF2B5EF4-FFF2-40B4-BE49-F238E27FC236}">
                  <a16:creationId xmlns:a16="http://schemas.microsoft.com/office/drawing/2014/main" id="{A366EA82-58BF-0EE7-4887-B7F091AC0FF4}"/>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5" name="Forma libre 936">
              <a:extLst>
                <a:ext uri="{FF2B5EF4-FFF2-40B4-BE49-F238E27FC236}">
                  <a16:creationId xmlns:a16="http://schemas.microsoft.com/office/drawing/2014/main" id="{B7811691-9081-6B9A-9ECD-B0E129D1A633}"/>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6" name="Forma libre 937">
              <a:extLst>
                <a:ext uri="{FF2B5EF4-FFF2-40B4-BE49-F238E27FC236}">
                  <a16:creationId xmlns:a16="http://schemas.microsoft.com/office/drawing/2014/main" id="{05E5C86C-25D7-ADF9-C913-16C1B1E64246}"/>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35" name="Título 1">
            <a:extLst>
              <a:ext uri="{FF2B5EF4-FFF2-40B4-BE49-F238E27FC236}">
                <a16:creationId xmlns:a16="http://schemas.microsoft.com/office/drawing/2014/main" id="{898671FB-1791-80D9-3572-16B04DB234C4}"/>
              </a:ext>
            </a:extLst>
          </p:cNvPr>
          <p:cNvSpPr>
            <a:spLocks noGrp="1"/>
          </p:cNvSpPr>
          <p:nvPr>
            <p:ph type="title"/>
          </p:nvPr>
        </p:nvSpPr>
        <p:spPr>
          <a:xfrm>
            <a:off x="-3727" y="100528"/>
            <a:ext cx="4307679" cy="901880"/>
          </a:xfrm>
        </p:spPr>
        <p:txBody>
          <a:bodyPr>
            <a:normAutofit/>
          </a:bodyPr>
          <a:lstStyle/>
          <a:p>
            <a:r>
              <a:rPr lang="es-ES"/>
              <a:t>Các hướng tiếp cận</a:t>
            </a:r>
          </a:p>
        </p:txBody>
      </p:sp>
      <p:sp>
        <p:nvSpPr>
          <p:cNvPr id="336" name="TextBox 9">
            <a:extLst>
              <a:ext uri="{FF2B5EF4-FFF2-40B4-BE49-F238E27FC236}">
                <a16:creationId xmlns:a16="http://schemas.microsoft.com/office/drawing/2014/main" id="{397B999F-1BA0-BAA9-26AC-074B305CB243}"/>
              </a:ext>
            </a:extLst>
          </p:cNvPr>
          <p:cNvSpPr txBox="1"/>
          <p:nvPr/>
        </p:nvSpPr>
        <p:spPr>
          <a:xfrm>
            <a:off x="511012" y="1965343"/>
            <a:ext cx="4433850" cy="50629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s-ES" sz="2000" b="1" kern="0">
                <a:solidFill>
                  <a:schemeClr val="tx2"/>
                </a:solidFill>
                <a:latin typeface="Quicksand" pitchFamily="2" charset="77"/>
                <a:ea typeface="Roboto Th" pitchFamily="2" charset="0"/>
              </a:rPr>
              <a:t>Rule-based Machine Translation(RBMT)</a:t>
            </a:r>
            <a:endParaRPr lang="es-ES" sz="1100" b="1" kern="0">
              <a:solidFill>
                <a:schemeClr val="tx2"/>
              </a:solidFill>
              <a:latin typeface="Quicksand" pitchFamily="2" charset="77"/>
              <a:ea typeface="Roboto Th" pitchFamily="2" charset="0"/>
            </a:endParaRPr>
          </a:p>
        </p:txBody>
      </p:sp>
      <p:sp>
        <p:nvSpPr>
          <p:cNvPr id="338" name="Rectangle: Rounded Corners 337">
            <a:extLst>
              <a:ext uri="{FF2B5EF4-FFF2-40B4-BE49-F238E27FC236}">
                <a16:creationId xmlns:a16="http://schemas.microsoft.com/office/drawing/2014/main" id="{F4455524-8051-156F-B5B6-1C743848532D}"/>
              </a:ext>
            </a:extLst>
          </p:cNvPr>
          <p:cNvSpPr/>
          <p:nvPr/>
        </p:nvSpPr>
        <p:spPr>
          <a:xfrm>
            <a:off x="507475" y="2485305"/>
            <a:ext cx="4063217" cy="1278827"/>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Times New Roman" panose="02020603050405020304" pitchFamily="18" charset="0"/>
                <a:ea typeface="Calibri" panose="020F0502020204030204" pitchFamily="34" charset="0"/>
              </a:rPr>
              <a:t>Phương pháp này dựa trên việc sử dụng các quy tắc ngữ pháp và từ điển để chuyển đổi từ và cấu trúc ngữ pháp từ ngôn ngữ nguồn sang ngôn ngữ đích. </a:t>
            </a:r>
            <a:endParaRPr lang="en-US"/>
          </a:p>
        </p:txBody>
      </p:sp>
      <p:sp>
        <p:nvSpPr>
          <p:cNvPr id="340" name="Google Shape;1824;p38">
            <a:extLst>
              <a:ext uri="{FF2B5EF4-FFF2-40B4-BE49-F238E27FC236}">
                <a16:creationId xmlns:a16="http://schemas.microsoft.com/office/drawing/2014/main" id="{707DC339-5665-4D73-8DCE-C7FBBEE50BCF}"/>
              </a:ext>
            </a:extLst>
          </p:cNvPr>
          <p:cNvSpPr/>
          <p:nvPr/>
        </p:nvSpPr>
        <p:spPr>
          <a:xfrm rot="5400000">
            <a:off x="4944027" y="2460532"/>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1" name="Google Shape;1824;p38">
            <a:extLst>
              <a:ext uri="{FF2B5EF4-FFF2-40B4-BE49-F238E27FC236}">
                <a16:creationId xmlns:a16="http://schemas.microsoft.com/office/drawing/2014/main" id="{14A2A208-A6B3-A95D-6F1E-1CBF71B10184}"/>
              </a:ext>
            </a:extLst>
          </p:cNvPr>
          <p:cNvSpPr/>
          <p:nvPr/>
        </p:nvSpPr>
        <p:spPr>
          <a:xfrm rot="5400000">
            <a:off x="5321617" y="3531198"/>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2" name="Google Shape;1824;p38">
            <a:extLst>
              <a:ext uri="{FF2B5EF4-FFF2-40B4-BE49-F238E27FC236}">
                <a16:creationId xmlns:a16="http://schemas.microsoft.com/office/drawing/2014/main" id="{B219738E-C606-AB92-7141-67510DD16A76}"/>
              </a:ext>
            </a:extLst>
          </p:cNvPr>
          <p:cNvSpPr/>
          <p:nvPr/>
        </p:nvSpPr>
        <p:spPr>
          <a:xfrm rot="5400000">
            <a:off x="4958693" y="474801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3" name="Google Shape;1824;p38">
            <a:extLst>
              <a:ext uri="{FF2B5EF4-FFF2-40B4-BE49-F238E27FC236}">
                <a16:creationId xmlns:a16="http://schemas.microsoft.com/office/drawing/2014/main" id="{4D908E5A-7000-1DEE-884B-D3B94D214325}"/>
              </a:ext>
            </a:extLst>
          </p:cNvPr>
          <p:cNvSpPr/>
          <p:nvPr/>
        </p:nvSpPr>
        <p:spPr>
          <a:xfrm rot="5400000">
            <a:off x="5321616" y="562690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4" name="TextBox 9">
            <a:extLst>
              <a:ext uri="{FF2B5EF4-FFF2-40B4-BE49-F238E27FC236}">
                <a16:creationId xmlns:a16="http://schemas.microsoft.com/office/drawing/2014/main" id="{8E7044F2-A1E5-81AF-B874-D4FD6344DFE1}"/>
              </a:ext>
            </a:extLst>
          </p:cNvPr>
          <p:cNvSpPr txBox="1"/>
          <p:nvPr/>
        </p:nvSpPr>
        <p:spPr>
          <a:xfrm>
            <a:off x="7204198" y="1965343"/>
            <a:ext cx="4433850" cy="50629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n-US" sz="2000" b="1">
                <a:solidFill>
                  <a:srgbClr val="44546A"/>
                </a:solidFill>
                <a:effectLst/>
                <a:latin typeface="Quicksand"/>
                <a:ea typeface="Calibri" panose="020F0502020204030204" pitchFamily="34" charset="0"/>
              </a:rPr>
              <a:t>Statistical Machine Translation </a:t>
            </a:r>
            <a:r>
              <a:rPr lang="es-ES" sz="2000" b="1" kern="0">
                <a:solidFill>
                  <a:schemeClr val="tx2"/>
                </a:solidFill>
                <a:latin typeface="Quicksand" pitchFamily="2" charset="77"/>
                <a:ea typeface="Roboto Th" pitchFamily="2" charset="0"/>
              </a:rPr>
              <a:t>(RBMT)</a:t>
            </a:r>
            <a:endParaRPr lang="es-ES" sz="1100" b="1" kern="0">
              <a:solidFill>
                <a:schemeClr val="tx2"/>
              </a:solidFill>
              <a:latin typeface="Quicksand" pitchFamily="2" charset="77"/>
              <a:ea typeface="Roboto Th" pitchFamily="2" charset="0"/>
            </a:endParaRPr>
          </a:p>
        </p:txBody>
      </p:sp>
      <p:sp>
        <p:nvSpPr>
          <p:cNvPr id="345" name="Rectangle: Rounded Corners 344">
            <a:extLst>
              <a:ext uri="{FF2B5EF4-FFF2-40B4-BE49-F238E27FC236}">
                <a16:creationId xmlns:a16="http://schemas.microsoft.com/office/drawing/2014/main" id="{1AB4326E-07D7-5441-B06C-29B1B4960276}"/>
              </a:ext>
            </a:extLst>
          </p:cNvPr>
          <p:cNvSpPr/>
          <p:nvPr/>
        </p:nvSpPr>
        <p:spPr>
          <a:xfrm>
            <a:off x="7204198" y="2485306"/>
            <a:ext cx="4169577" cy="2282004"/>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Times New Roman" panose="02020603050405020304" pitchFamily="18" charset="0"/>
                <a:ea typeface="Calibri" panose="020F0502020204030204" pitchFamily="34" charset="0"/>
              </a:rPr>
              <a:t>Phương pháp SMT sử dụng dữ liệu huấn luyện để xác định các mô hình và thuật toán dựa trên thống kê. </a:t>
            </a:r>
          </a:p>
          <a:p>
            <a:pPr marL="285750" indent="-285750">
              <a:buFont typeface="Wingdings" panose="05000000000000000000" pitchFamily="2" charset="2"/>
              <a:buChar char="q"/>
            </a:pPr>
            <a:r>
              <a:rPr lang="en-US">
                <a:latin typeface="Times New Roman" panose="02020603050405020304" pitchFamily="18" charset="0"/>
                <a:ea typeface="Calibri" panose="020F0502020204030204" pitchFamily="34" charset="0"/>
              </a:rPr>
              <a:t>X</a:t>
            </a:r>
            <a:r>
              <a:rPr lang="en-US" sz="1800">
                <a:effectLst/>
                <a:latin typeface="Times New Roman" panose="02020603050405020304" pitchFamily="18" charset="0"/>
                <a:ea typeface="Calibri" panose="020F0502020204030204" pitchFamily="34" charset="0"/>
              </a:rPr>
              <a:t>ác suất câu (sentence probability) </a:t>
            </a:r>
          </a:p>
          <a:p>
            <a:pPr marL="285750" indent="-285750">
              <a:buFont typeface="Wingdings" panose="05000000000000000000" pitchFamily="2" charset="2"/>
              <a:buChar char="q"/>
            </a:pPr>
            <a:r>
              <a:rPr lang="en-US">
                <a:latin typeface="Times New Roman" panose="02020603050405020304" pitchFamily="18" charset="0"/>
                <a:ea typeface="Calibri" panose="020F0502020204030204" pitchFamily="34" charset="0"/>
              </a:rPr>
              <a:t>X</a:t>
            </a:r>
            <a:r>
              <a:rPr lang="en-US" sz="1800">
                <a:effectLst/>
                <a:latin typeface="Times New Roman" panose="02020603050405020304" pitchFamily="18" charset="0"/>
                <a:ea typeface="Calibri" panose="020F0502020204030204" pitchFamily="34" charset="0"/>
              </a:rPr>
              <a:t>ác suất cụm từ (phrase probability)</a:t>
            </a:r>
          </a:p>
          <a:p>
            <a:pPr marL="285750" indent="-285750">
              <a:buFont typeface="Wingdings" panose="05000000000000000000" pitchFamily="2" charset="2"/>
              <a:buChar char="q"/>
            </a:pPr>
            <a:r>
              <a:rPr lang="en-US">
                <a:latin typeface="Times New Roman" panose="02020603050405020304" pitchFamily="18" charset="0"/>
                <a:ea typeface="Calibri" panose="020F0502020204030204" pitchFamily="34" charset="0"/>
              </a:rPr>
              <a:t>X</a:t>
            </a:r>
            <a:r>
              <a:rPr lang="en-US" sz="1800">
                <a:effectLst/>
                <a:latin typeface="Times New Roman" panose="02020603050405020304" pitchFamily="18" charset="0"/>
                <a:ea typeface="Calibri" panose="020F0502020204030204" pitchFamily="34" charset="0"/>
              </a:rPr>
              <a:t>ác suất từ (word probability)</a:t>
            </a:r>
            <a:endParaRPr lang="en-US"/>
          </a:p>
        </p:txBody>
      </p:sp>
      <p:pic>
        <p:nvPicPr>
          <p:cNvPr id="4098" name="Picture 2" descr="rule-based machine translation – a translator thinking outside the box">
            <a:extLst>
              <a:ext uri="{FF2B5EF4-FFF2-40B4-BE49-F238E27FC236}">
                <a16:creationId xmlns:a16="http://schemas.microsoft.com/office/drawing/2014/main" id="{A30E3B8E-DDBA-2EA3-85B7-7F9ECECBA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74" y="3954532"/>
            <a:ext cx="5167554" cy="25434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tatistical machine translation – a translator thinking outside the box">
            <a:extLst>
              <a:ext uri="{FF2B5EF4-FFF2-40B4-BE49-F238E27FC236}">
                <a16:creationId xmlns:a16="http://schemas.microsoft.com/office/drawing/2014/main" id="{BA72A093-2FD7-59A9-FFE1-4ADEADBBF4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6859"/>
          <a:stretch/>
        </p:blipFill>
        <p:spPr bwMode="auto">
          <a:xfrm>
            <a:off x="6950228" y="4885015"/>
            <a:ext cx="5000045" cy="179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50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áfico 626">
            <a:extLst>
              <a:ext uri="{FF2B5EF4-FFF2-40B4-BE49-F238E27FC236}">
                <a16:creationId xmlns:a16="http://schemas.microsoft.com/office/drawing/2014/main" id="{252E7910-FFBA-9918-D5C7-1EE937355DED}"/>
              </a:ext>
            </a:extLst>
          </p:cNvPr>
          <p:cNvGrpSpPr/>
          <p:nvPr/>
        </p:nvGrpSpPr>
        <p:grpSpPr>
          <a:xfrm>
            <a:off x="4036273" y="127383"/>
            <a:ext cx="1315450" cy="1296757"/>
            <a:chOff x="2172909" y="158846"/>
            <a:chExt cx="1772015" cy="1746835"/>
          </a:xfrm>
          <a:solidFill>
            <a:srgbClr val="262626"/>
          </a:solidFill>
        </p:grpSpPr>
        <p:sp>
          <p:nvSpPr>
            <p:cNvPr id="63" name="Forma libre 908">
              <a:extLst>
                <a:ext uri="{FF2B5EF4-FFF2-40B4-BE49-F238E27FC236}">
                  <a16:creationId xmlns:a16="http://schemas.microsoft.com/office/drawing/2014/main" id="{062D6365-2CC5-8BD8-6A3C-2124998D8E5D}"/>
                </a:ext>
              </a:extLst>
            </p:cNvPr>
            <p:cNvSpPr/>
            <p:nvPr/>
          </p:nvSpPr>
          <p:spPr>
            <a:xfrm>
              <a:off x="2602039" y="472285"/>
              <a:ext cx="916715" cy="927826"/>
            </a:xfrm>
            <a:custGeom>
              <a:avLst/>
              <a:gdLst>
                <a:gd name="connsiteX0" fmla="*/ 249162 w 916715"/>
                <a:gd name="connsiteY0" fmla="*/ 76478 h 927826"/>
                <a:gd name="connsiteX1" fmla="*/ 229323 w 916715"/>
                <a:gd name="connsiteY1" fmla="*/ 99372 h 927826"/>
                <a:gd name="connsiteX2" fmla="*/ 183978 w 916715"/>
                <a:gd name="connsiteY2" fmla="*/ 192367 h 927826"/>
                <a:gd name="connsiteX3" fmla="*/ 150677 w 916715"/>
                <a:gd name="connsiteY3" fmla="*/ 186230 h 927826"/>
                <a:gd name="connsiteX4" fmla="*/ 122809 w 916715"/>
                <a:gd name="connsiteY4" fmla="*/ 172069 h 927826"/>
                <a:gd name="connsiteX5" fmla="*/ 150677 w 916715"/>
                <a:gd name="connsiteY5" fmla="*/ 146106 h 927826"/>
                <a:gd name="connsiteX6" fmla="*/ 249162 w 916715"/>
                <a:gd name="connsiteY6" fmla="*/ 76478 h 927826"/>
                <a:gd name="connsiteX7" fmla="*/ 412595 w 916715"/>
                <a:gd name="connsiteY7" fmla="*/ 21483 h 927826"/>
                <a:gd name="connsiteX8" fmla="*/ 378822 w 916715"/>
                <a:gd name="connsiteY8" fmla="*/ 134304 h 927826"/>
                <a:gd name="connsiteX9" fmla="*/ 348828 w 916715"/>
                <a:gd name="connsiteY9" fmla="*/ 252554 h 927826"/>
                <a:gd name="connsiteX10" fmla="*/ 200510 w 916715"/>
                <a:gd name="connsiteY10" fmla="*/ 195671 h 927826"/>
                <a:gd name="connsiteX11" fmla="*/ 273016 w 916715"/>
                <a:gd name="connsiteY11" fmla="*/ 78130 h 927826"/>
                <a:gd name="connsiteX12" fmla="*/ 282699 w 916715"/>
                <a:gd name="connsiteY12" fmla="*/ 66092 h 927826"/>
                <a:gd name="connsiteX13" fmla="*/ 331587 w 916715"/>
                <a:gd name="connsiteY13" fmla="*/ 38241 h 927826"/>
                <a:gd name="connsiteX14" fmla="*/ 412595 w 916715"/>
                <a:gd name="connsiteY14" fmla="*/ 21483 h 927826"/>
                <a:gd name="connsiteX15" fmla="*/ 798031 w 916715"/>
                <a:gd name="connsiteY15" fmla="*/ 145397 h 927826"/>
                <a:gd name="connsiteX16" fmla="*/ 853060 w 916715"/>
                <a:gd name="connsiteY16" fmla="*/ 228951 h 927826"/>
                <a:gd name="connsiteX17" fmla="*/ 776775 w 916715"/>
                <a:gd name="connsiteY17" fmla="*/ 256566 h 927826"/>
                <a:gd name="connsiteX18" fmla="*/ 725526 w 916715"/>
                <a:gd name="connsiteY18" fmla="*/ 88515 h 927826"/>
                <a:gd name="connsiteX19" fmla="*/ 760952 w 916715"/>
                <a:gd name="connsiteY19" fmla="*/ 113770 h 927826"/>
                <a:gd name="connsiteX20" fmla="*/ 781735 w 916715"/>
                <a:gd name="connsiteY20" fmla="*/ 147994 h 927826"/>
                <a:gd name="connsiteX21" fmla="*/ 803935 w 916715"/>
                <a:gd name="connsiteY21" fmla="*/ 230839 h 927826"/>
                <a:gd name="connsiteX22" fmla="*/ 798031 w 916715"/>
                <a:gd name="connsiteY22" fmla="*/ 145397 h 927826"/>
                <a:gd name="connsiteX23" fmla="*/ 750324 w 916715"/>
                <a:gd name="connsiteY23" fmla="*/ 266243 h 927826"/>
                <a:gd name="connsiteX24" fmla="*/ 667899 w 916715"/>
                <a:gd name="connsiteY24" fmla="*/ 278989 h 927826"/>
                <a:gd name="connsiteX25" fmla="*/ 637433 w 916715"/>
                <a:gd name="connsiteY25" fmla="*/ 274976 h 927826"/>
                <a:gd name="connsiteX26" fmla="*/ 605077 w 916715"/>
                <a:gd name="connsiteY26" fmla="*/ 89459 h 927826"/>
                <a:gd name="connsiteX27" fmla="*/ 585238 w 916715"/>
                <a:gd name="connsiteY27" fmla="*/ 31868 h 927826"/>
                <a:gd name="connsiteX28" fmla="*/ 707576 w 916715"/>
                <a:gd name="connsiteY28" fmla="*/ 107397 h 927826"/>
                <a:gd name="connsiteX29" fmla="*/ 750324 w 916715"/>
                <a:gd name="connsiteY29" fmla="*/ 266243 h 927826"/>
                <a:gd name="connsiteX30" fmla="*/ 362289 w 916715"/>
                <a:gd name="connsiteY30" fmla="*/ 256802 h 927826"/>
                <a:gd name="connsiteX31" fmla="*/ 437865 w 916715"/>
                <a:gd name="connsiteY31" fmla="*/ 36825 h 927826"/>
                <a:gd name="connsiteX32" fmla="*/ 470457 w 916715"/>
                <a:gd name="connsiteY32" fmla="*/ 18887 h 927826"/>
                <a:gd name="connsiteX33" fmla="*/ 430780 w 916715"/>
                <a:gd name="connsiteY33" fmla="*/ 99372 h 927826"/>
                <a:gd name="connsiteX34" fmla="*/ 434086 w 916715"/>
                <a:gd name="connsiteY34" fmla="*/ 113062 h 927826"/>
                <a:gd name="connsiteX35" fmla="*/ 490532 w 916715"/>
                <a:gd name="connsiteY35" fmla="*/ 41546 h 927826"/>
                <a:gd name="connsiteX36" fmla="*/ 483211 w 916715"/>
                <a:gd name="connsiteY36" fmla="*/ 91111 h 927826"/>
                <a:gd name="connsiteX37" fmla="*/ 504939 w 916715"/>
                <a:gd name="connsiteY37" fmla="*/ 28328 h 927826"/>
                <a:gd name="connsiteX38" fmla="*/ 504939 w 916715"/>
                <a:gd name="connsiteY38" fmla="*/ 19831 h 927826"/>
                <a:gd name="connsiteX39" fmla="*/ 532807 w 916715"/>
                <a:gd name="connsiteY39" fmla="*/ 28564 h 927826"/>
                <a:gd name="connsiteX40" fmla="*/ 585002 w 916715"/>
                <a:gd name="connsiteY40" fmla="*/ 94652 h 927826"/>
                <a:gd name="connsiteX41" fmla="*/ 613579 w 916715"/>
                <a:gd name="connsiteY41" fmla="*/ 234852 h 927826"/>
                <a:gd name="connsiteX42" fmla="*/ 592796 w 916715"/>
                <a:gd name="connsiteY42" fmla="*/ 284181 h 927826"/>
                <a:gd name="connsiteX43" fmla="*/ 507300 w 916715"/>
                <a:gd name="connsiteY43" fmla="*/ 281349 h 927826"/>
                <a:gd name="connsiteX44" fmla="*/ 362289 w 916715"/>
                <a:gd name="connsiteY44" fmla="*/ 256802 h 927826"/>
                <a:gd name="connsiteX45" fmla="*/ 311040 w 916715"/>
                <a:gd name="connsiteY45" fmla="*/ 445388 h 927826"/>
                <a:gd name="connsiteX46" fmla="*/ 153984 w 916715"/>
                <a:gd name="connsiteY46" fmla="*/ 441375 h 927826"/>
                <a:gd name="connsiteX47" fmla="*/ 193661 w 916715"/>
                <a:gd name="connsiteY47" fmla="*/ 221162 h 927826"/>
                <a:gd name="connsiteX48" fmla="*/ 340325 w 916715"/>
                <a:gd name="connsiteY48" fmla="*/ 282529 h 927826"/>
                <a:gd name="connsiteX49" fmla="*/ 311040 w 916715"/>
                <a:gd name="connsiteY49" fmla="*/ 445388 h 927826"/>
                <a:gd name="connsiteX50" fmla="*/ 627277 w 916715"/>
                <a:gd name="connsiteY50" fmla="*/ 486929 h 927826"/>
                <a:gd name="connsiteX51" fmla="*/ 328989 w 916715"/>
                <a:gd name="connsiteY51" fmla="*/ 451761 h 927826"/>
                <a:gd name="connsiteX52" fmla="*/ 353315 w 916715"/>
                <a:gd name="connsiteY52" fmla="*/ 283001 h 927826"/>
                <a:gd name="connsiteX53" fmla="*/ 481085 w 916715"/>
                <a:gd name="connsiteY53" fmla="*/ 304716 h 927826"/>
                <a:gd name="connsiteX54" fmla="*/ 624915 w 916715"/>
                <a:gd name="connsiteY54" fmla="*/ 309672 h 927826"/>
                <a:gd name="connsiteX55" fmla="*/ 627277 w 916715"/>
                <a:gd name="connsiteY55" fmla="*/ 486929 h 927826"/>
                <a:gd name="connsiteX56" fmla="*/ 898877 w 916715"/>
                <a:gd name="connsiteY56" fmla="*/ 481028 h 927826"/>
                <a:gd name="connsiteX57" fmla="*/ 802991 w 916715"/>
                <a:gd name="connsiteY57" fmla="*/ 485040 h 927826"/>
                <a:gd name="connsiteX58" fmla="*/ 793071 w 916715"/>
                <a:gd name="connsiteY58" fmla="*/ 380244 h 927826"/>
                <a:gd name="connsiteX59" fmla="*/ 779373 w 916715"/>
                <a:gd name="connsiteY59" fmla="*/ 279461 h 927826"/>
                <a:gd name="connsiteX60" fmla="*/ 841487 w 916715"/>
                <a:gd name="connsiteY60" fmla="*/ 260579 h 927826"/>
                <a:gd name="connsiteX61" fmla="*/ 851170 w 916715"/>
                <a:gd name="connsiteY61" fmla="*/ 374108 h 927826"/>
                <a:gd name="connsiteX62" fmla="*/ 854004 w 916715"/>
                <a:gd name="connsiteY62" fmla="*/ 327374 h 927826"/>
                <a:gd name="connsiteX63" fmla="*/ 858492 w 916715"/>
                <a:gd name="connsiteY63" fmla="*/ 315809 h 927826"/>
                <a:gd name="connsiteX64" fmla="*/ 874788 w 916715"/>
                <a:gd name="connsiteY64" fmla="*/ 424617 h 927826"/>
                <a:gd name="connsiteX65" fmla="*/ 876441 w 916715"/>
                <a:gd name="connsiteY65" fmla="*/ 311797 h 927826"/>
                <a:gd name="connsiteX66" fmla="*/ 890139 w 916715"/>
                <a:gd name="connsiteY66" fmla="*/ 333747 h 927826"/>
                <a:gd name="connsiteX67" fmla="*/ 898877 w 916715"/>
                <a:gd name="connsiteY67" fmla="*/ 481028 h 927826"/>
                <a:gd name="connsiteX68" fmla="*/ 118558 w 916715"/>
                <a:gd name="connsiteY68" fmla="*/ 272144 h 927826"/>
                <a:gd name="connsiteX69" fmla="*/ 75574 w 916715"/>
                <a:gd name="connsiteY69" fmla="*/ 347673 h 927826"/>
                <a:gd name="connsiteX70" fmla="*/ 54082 w 916715"/>
                <a:gd name="connsiteY70" fmla="*/ 447512 h 927826"/>
                <a:gd name="connsiteX71" fmla="*/ 20545 w 916715"/>
                <a:gd name="connsiteY71" fmla="*/ 445388 h 927826"/>
                <a:gd name="connsiteX72" fmla="*/ 73448 w 916715"/>
                <a:gd name="connsiteY72" fmla="*/ 243113 h 927826"/>
                <a:gd name="connsiteX73" fmla="*/ 108166 w 916715"/>
                <a:gd name="connsiteY73" fmla="*/ 189771 h 927826"/>
                <a:gd name="connsiteX74" fmla="*/ 179727 w 916715"/>
                <a:gd name="connsiteY74" fmla="*/ 215497 h 927826"/>
                <a:gd name="connsiteX75" fmla="*/ 135562 w 916715"/>
                <a:gd name="connsiteY75" fmla="*/ 441375 h 927826"/>
                <a:gd name="connsiteX76" fmla="*/ 96121 w 916715"/>
                <a:gd name="connsiteY76" fmla="*/ 446332 h 927826"/>
                <a:gd name="connsiteX77" fmla="*/ 104623 w 916715"/>
                <a:gd name="connsiteY77" fmla="*/ 389449 h 927826"/>
                <a:gd name="connsiteX78" fmla="*/ 67780 w 916715"/>
                <a:gd name="connsiteY78" fmla="*/ 451524 h 927826"/>
                <a:gd name="connsiteX79" fmla="*/ 102734 w 916715"/>
                <a:gd name="connsiteY79" fmla="*/ 310144 h 927826"/>
                <a:gd name="connsiteX80" fmla="*/ 118558 w 916715"/>
                <a:gd name="connsiteY80" fmla="*/ 272144 h 927826"/>
                <a:gd name="connsiteX81" fmla="*/ 643809 w 916715"/>
                <a:gd name="connsiteY81" fmla="*/ 396766 h 927826"/>
                <a:gd name="connsiteX82" fmla="*/ 640975 w 916715"/>
                <a:gd name="connsiteY82" fmla="*/ 305660 h 927826"/>
                <a:gd name="connsiteX83" fmla="*/ 760479 w 916715"/>
                <a:gd name="connsiteY83" fmla="*/ 288430 h 927826"/>
                <a:gd name="connsiteX84" fmla="*/ 783152 w 916715"/>
                <a:gd name="connsiteY84" fmla="*/ 491413 h 927826"/>
                <a:gd name="connsiteX85" fmla="*/ 641920 w 916715"/>
                <a:gd name="connsiteY85" fmla="*/ 488109 h 927826"/>
                <a:gd name="connsiteX86" fmla="*/ 643809 w 916715"/>
                <a:gd name="connsiteY86" fmla="*/ 396766 h 927826"/>
                <a:gd name="connsiteX87" fmla="*/ 141703 w 916715"/>
                <a:gd name="connsiteY87" fmla="*/ 731453 h 927826"/>
                <a:gd name="connsiteX88" fmla="*/ 85257 w 916715"/>
                <a:gd name="connsiteY88" fmla="*/ 755999 h 927826"/>
                <a:gd name="connsiteX89" fmla="*/ 34243 w 916715"/>
                <a:gd name="connsiteY89" fmla="*/ 627601 h 927826"/>
                <a:gd name="connsiteX90" fmla="*/ 20781 w 916715"/>
                <a:gd name="connsiteY90" fmla="*/ 473003 h 927826"/>
                <a:gd name="connsiteX91" fmla="*/ 45580 w 916715"/>
                <a:gd name="connsiteY91" fmla="*/ 471587 h 927826"/>
                <a:gd name="connsiteX92" fmla="*/ 36841 w 916715"/>
                <a:gd name="connsiteY92" fmla="*/ 625476 h 927826"/>
                <a:gd name="connsiteX93" fmla="*/ 56680 w 916715"/>
                <a:gd name="connsiteY93" fmla="*/ 482444 h 927826"/>
                <a:gd name="connsiteX94" fmla="*/ 69670 w 916715"/>
                <a:gd name="connsiteY94" fmla="*/ 471351 h 927826"/>
                <a:gd name="connsiteX95" fmla="*/ 86438 w 916715"/>
                <a:gd name="connsiteY95" fmla="*/ 500618 h 927826"/>
                <a:gd name="connsiteX96" fmla="*/ 96830 w 916715"/>
                <a:gd name="connsiteY96" fmla="*/ 468046 h 927826"/>
                <a:gd name="connsiteX97" fmla="*/ 130130 w 916715"/>
                <a:gd name="connsiteY97" fmla="*/ 467102 h 927826"/>
                <a:gd name="connsiteX98" fmla="*/ 141703 w 916715"/>
                <a:gd name="connsiteY98" fmla="*/ 731453 h 927826"/>
                <a:gd name="connsiteX99" fmla="*/ 619956 w 916715"/>
                <a:gd name="connsiteY99" fmla="*/ 695812 h 927826"/>
                <a:gd name="connsiteX100" fmla="*/ 370792 w 916715"/>
                <a:gd name="connsiteY100" fmla="*/ 682831 h 927826"/>
                <a:gd name="connsiteX101" fmla="*/ 341034 w 916715"/>
                <a:gd name="connsiteY101" fmla="*/ 679055 h 927826"/>
                <a:gd name="connsiteX102" fmla="*/ 337964 w 916715"/>
                <a:gd name="connsiteY102" fmla="*/ 480084 h 927826"/>
                <a:gd name="connsiteX103" fmla="*/ 347410 w 916715"/>
                <a:gd name="connsiteY103" fmla="*/ 477723 h 927826"/>
                <a:gd name="connsiteX104" fmla="*/ 481321 w 916715"/>
                <a:gd name="connsiteY104" fmla="*/ 489761 h 927826"/>
                <a:gd name="connsiteX105" fmla="*/ 626332 w 916715"/>
                <a:gd name="connsiteY105" fmla="*/ 511711 h 927826"/>
                <a:gd name="connsiteX106" fmla="*/ 619956 w 916715"/>
                <a:gd name="connsiteY106" fmla="*/ 695812 h 927826"/>
                <a:gd name="connsiteX107" fmla="*/ 784097 w 916715"/>
                <a:gd name="connsiteY107" fmla="*/ 515252 h 927826"/>
                <a:gd name="connsiteX108" fmla="*/ 777720 w 916715"/>
                <a:gd name="connsiteY108" fmla="*/ 730036 h 927826"/>
                <a:gd name="connsiteX109" fmla="*/ 633890 w 916715"/>
                <a:gd name="connsiteY109" fmla="*/ 695812 h 927826"/>
                <a:gd name="connsiteX110" fmla="*/ 641920 w 916715"/>
                <a:gd name="connsiteY110" fmla="*/ 515252 h 927826"/>
                <a:gd name="connsiteX111" fmla="*/ 784097 w 916715"/>
                <a:gd name="connsiteY111" fmla="*/ 515252 h 927826"/>
                <a:gd name="connsiteX112" fmla="*/ 847391 w 916715"/>
                <a:gd name="connsiteY112" fmla="*/ 663241 h 927826"/>
                <a:gd name="connsiteX113" fmla="*/ 838653 w 916715"/>
                <a:gd name="connsiteY113" fmla="*/ 707850 h 927826"/>
                <a:gd name="connsiteX114" fmla="*/ 803463 w 916715"/>
                <a:gd name="connsiteY114" fmla="*/ 744434 h 927826"/>
                <a:gd name="connsiteX115" fmla="*/ 797559 w 916715"/>
                <a:gd name="connsiteY115" fmla="*/ 690384 h 927826"/>
                <a:gd name="connsiteX116" fmla="*/ 802518 w 916715"/>
                <a:gd name="connsiteY116" fmla="*/ 516904 h 927826"/>
                <a:gd name="connsiteX117" fmla="*/ 892501 w 916715"/>
                <a:gd name="connsiteY117" fmla="*/ 504159 h 927826"/>
                <a:gd name="connsiteX118" fmla="*/ 859672 w 916715"/>
                <a:gd name="connsiteY118" fmla="*/ 660172 h 927826"/>
                <a:gd name="connsiteX119" fmla="*/ 862034 w 916715"/>
                <a:gd name="connsiteY119" fmla="*/ 546171 h 927826"/>
                <a:gd name="connsiteX120" fmla="*/ 850934 w 916715"/>
                <a:gd name="connsiteY120" fmla="*/ 597861 h 927826"/>
                <a:gd name="connsiteX121" fmla="*/ 847391 w 916715"/>
                <a:gd name="connsiteY121" fmla="*/ 663241 h 927826"/>
                <a:gd name="connsiteX122" fmla="*/ 320250 w 916715"/>
                <a:gd name="connsiteY122" fmla="*/ 684955 h 927826"/>
                <a:gd name="connsiteX123" fmla="*/ 162250 w 916715"/>
                <a:gd name="connsiteY123" fmla="*/ 719651 h 927826"/>
                <a:gd name="connsiteX124" fmla="*/ 160124 w 916715"/>
                <a:gd name="connsiteY124" fmla="*/ 715167 h 927826"/>
                <a:gd name="connsiteX125" fmla="*/ 145481 w 916715"/>
                <a:gd name="connsiteY125" fmla="*/ 597861 h 927826"/>
                <a:gd name="connsiteX126" fmla="*/ 150441 w 916715"/>
                <a:gd name="connsiteY126" fmla="*/ 467338 h 927826"/>
                <a:gd name="connsiteX127" fmla="*/ 274433 w 916715"/>
                <a:gd name="connsiteY127" fmla="*/ 468518 h 927826"/>
                <a:gd name="connsiteX128" fmla="*/ 292854 w 916715"/>
                <a:gd name="connsiteY128" fmla="*/ 471587 h 927826"/>
                <a:gd name="connsiteX129" fmla="*/ 297342 w 916715"/>
                <a:gd name="connsiteY129" fmla="*/ 472767 h 927826"/>
                <a:gd name="connsiteX130" fmla="*/ 309859 w 916715"/>
                <a:gd name="connsiteY130" fmla="*/ 477960 h 927826"/>
                <a:gd name="connsiteX131" fmla="*/ 309386 w 916715"/>
                <a:gd name="connsiteY131" fmla="*/ 581811 h 927826"/>
                <a:gd name="connsiteX132" fmla="*/ 320250 w 916715"/>
                <a:gd name="connsiteY132" fmla="*/ 684955 h 927826"/>
                <a:gd name="connsiteX133" fmla="*/ 616885 w 916715"/>
                <a:gd name="connsiteY133" fmla="*/ 725552 h 927826"/>
                <a:gd name="connsiteX134" fmla="*/ 590434 w 916715"/>
                <a:gd name="connsiteY134" fmla="*/ 895255 h 927826"/>
                <a:gd name="connsiteX135" fmla="*/ 543671 w 916715"/>
                <a:gd name="connsiteY135" fmla="*/ 898324 h 927826"/>
                <a:gd name="connsiteX136" fmla="*/ 417790 w 916715"/>
                <a:gd name="connsiteY136" fmla="*/ 902572 h 927826"/>
                <a:gd name="connsiteX137" fmla="*/ 398188 w 916715"/>
                <a:gd name="connsiteY137" fmla="*/ 856075 h 927826"/>
                <a:gd name="connsiteX138" fmla="*/ 345521 w 916715"/>
                <a:gd name="connsiteY138" fmla="*/ 710210 h 927826"/>
                <a:gd name="connsiteX139" fmla="*/ 616885 w 916715"/>
                <a:gd name="connsiteY139" fmla="*/ 725552 h 927826"/>
                <a:gd name="connsiteX140" fmla="*/ 135090 w 916715"/>
                <a:gd name="connsiteY140" fmla="*/ 755291 h 927826"/>
                <a:gd name="connsiteX141" fmla="*/ 163195 w 916715"/>
                <a:gd name="connsiteY141" fmla="*/ 816658 h 927826"/>
                <a:gd name="connsiteX142" fmla="*/ 130366 w 916715"/>
                <a:gd name="connsiteY142" fmla="*/ 798484 h 927826"/>
                <a:gd name="connsiteX143" fmla="*/ 106513 w 916715"/>
                <a:gd name="connsiteY143" fmla="*/ 769689 h 927826"/>
                <a:gd name="connsiteX144" fmla="*/ 135090 w 916715"/>
                <a:gd name="connsiteY144" fmla="*/ 755291 h 927826"/>
                <a:gd name="connsiteX145" fmla="*/ 820940 w 916715"/>
                <a:gd name="connsiteY145" fmla="*/ 781962 h 927826"/>
                <a:gd name="connsiteX146" fmla="*/ 806297 w 916715"/>
                <a:gd name="connsiteY146" fmla="*/ 811938 h 927826"/>
                <a:gd name="connsiteX147" fmla="*/ 780082 w 916715"/>
                <a:gd name="connsiteY147" fmla="*/ 835304 h 927826"/>
                <a:gd name="connsiteX148" fmla="*/ 820940 w 916715"/>
                <a:gd name="connsiteY148" fmla="*/ 781962 h 927826"/>
                <a:gd name="connsiteX149" fmla="*/ 765675 w 916715"/>
                <a:gd name="connsiteY149" fmla="*/ 837193 h 927826"/>
                <a:gd name="connsiteX150" fmla="*/ 616413 w 916715"/>
                <a:gd name="connsiteY150" fmla="*/ 894547 h 927826"/>
                <a:gd name="connsiteX151" fmla="*/ 633418 w 916715"/>
                <a:gd name="connsiteY151" fmla="*/ 731689 h 927826"/>
                <a:gd name="connsiteX152" fmla="*/ 711119 w 916715"/>
                <a:gd name="connsiteY152" fmla="*/ 743726 h 927826"/>
                <a:gd name="connsiteX153" fmla="*/ 773233 w 916715"/>
                <a:gd name="connsiteY153" fmla="*/ 766384 h 927826"/>
                <a:gd name="connsiteX154" fmla="*/ 756937 w 916715"/>
                <a:gd name="connsiteY154" fmla="*/ 811230 h 927826"/>
                <a:gd name="connsiteX155" fmla="*/ 765675 w 916715"/>
                <a:gd name="connsiteY155" fmla="*/ 837193 h 927826"/>
                <a:gd name="connsiteX156" fmla="*/ 327808 w 916715"/>
                <a:gd name="connsiteY156" fmla="*/ 709502 h 927826"/>
                <a:gd name="connsiteX157" fmla="*/ 397952 w 916715"/>
                <a:gd name="connsiteY157" fmla="*/ 899740 h 927826"/>
                <a:gd name="connsiteX158" fmla="*/ 334657 w 916715"/>
                <a:gd name="connsiteY158" fmla="*/ 884870 h 927826"/>
                <a:gd name="connsiteX159" fmla="*/ 319542 w 916715"/>
                <a:gd name="connsiteY159" fmla="*/ 884634 h 927826"/>
                <a:gd name="connsiteX160" fmla="*/ 189882 w 916715"/>
                <a:gd name="connsiteY160" fmla="*/ 830820 h 927826"/>
                <a:gd name="connsiteX161" fmla="*/ 167918 w 916715"/>
                <a:gd name="connsiteY161" fmla="*/ 760720 h 927826"/>
                <a:gd name="connsiteX162" fmla="*/ 327808 w 916715"/>
                <a:gd name="connsiteY162" fmla="*/ 709502 h 927826"/>
                <a:gd name="connsiteX163" fmla="*/ 651603 w 916715"/>
                <a:gd name="connsiteY163" fmla="*/ 927827 h 927826"/>
                <a:gd name="connsiteX164" fmla="*/ 715134 w 916715"/>
                <a:gd name="connsiteY164" fmla="*/ 905404 h 927826"/>
                <a:gd name="connsiteX165" fmla="*/ 742530 w 916715"/>
                <a:gd name="connsiteY165" fmla="*/ 889355 h 927826"/>
                <a:gd name="connsiteX166" fmla="*/ 775594 w 916715"/>
                <a:gd name="connsiteY166" fmla="*/ 862920 h 927826"/>
                <a:gd name="connsiteX167" fmla="*/ 806533 w 916715"/>
                <a:gd name="connsiteY167" fmla="*/ 828696 h 927826"/>
                <a:gd name="connsiteX168" fmla="*/ 851643 w 916715"/>
                <a:gd name="connsiteY168" fmla="*/ 802497 h 927826"/>
                <a:gd name="connsiteX169" fmla="*/ 850698 w 916715"/>
                <a:gd name="connsiteY169" fmla="*/ 759068 h 927826"/>
                <a:gd name="connsiteX170" fmla="*/ 895571 w 916715"/>
                <a:gd name="connsiteY170" fmla="*/ 652383 h 927826"/>
                <a:gd name="connsiteX171" fmla="*/ 883998 w 916715"/>
                <a:gd name="connsiteY171" fmla="*/ 649315 h 927826"/>
                <a:gd name="connsiteX172" fmla="*/ 875496 w 916715"/>
                <a:gd name="connsiteY172" fmla="*/ 647427 h 927826"/>
                <a:gd name="connsiteX173" fmla="*/ 912339 w 916715"/>
                <a:gd name="connsiteY173" fmla="*/ 511003 h 927826"/>
                <a:gd name="connsiteX174" fmla="*/ 911631 w 916715"/>
                <a:gd name="connsiteY174" fmla="*/ 364195 h 927826"/>
                <a:gd name="connsiteX175" fmla="*/ 812910 w 916715"/>
                <a:gd name="connsiteY175" fmla="*/ 126987 h 927826"/>
                <a:gd name="connsiteX176" fmla="*/ 720802 w 916715"/>
                <a:gd name="connsiteY176" fmla="*/ 50751 h 927826"/>
                <a:gd name="connsiteX177" fmla="*/ 434086 w 916715"/>
                <a:gd name="connsiteY177" fmla="*/ 1421 h 927826"/>
                <a:gd name="connsiteX178" fmla="*/ 308442 w 916715"/>
                <a:gd name="connsiteY178" fmla="*/ 32341 h 927826"/>
                <a:gd name="connsiteX179" fmla="*/ 7083 w 916715"/>
                <a:gd name="connsiteY179" fmla="*/ 403375 h 927826"/>
                <a:gd name="connsiteX180" fmla="*/ 100608 w 916715"/>
                <a:gd name="connsiteY180" fmla="*/ 801080 h 927826"/>
                <a:gd name="connsiteX181" fmla="*/ 191772 w 916715"/>
                <a:gd name="connsiteY181" fmla="*/ 878025 h 927826"/>
                <a:gd name="connsiteX182" fmla="*/ 290965 w 916715"/>
                <a:gd name="connsiteY182" fmla="*/ 897616 h 927826"/>
                <a:gd name="connsiteX183" fmla="*/ 345757 w 916715"/>
                <a:gd name="connsiteY183" fmla="*/ 914137 h 927826"/>
                <a:gd name="connsiteX184" fmla="*/ 406218 w 916715"/>
                <a:gd name="connsiteY184" fmla="*/ 919566 h 927826"/>
                <a:gd name="connsiteX185" fmla="*/ 651603 w 916715"/>
                <a:gd name="connsiteY185" fmla="*/ 911305 h 927826"/>
                <a:gd name="connsiteX186" fmla="*/ 651603 w 916715"/>
                <a:gd name="connsiteY186" fmla="*/ 927827 h 9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16715" h="927826">
                  <a:moveTo>
                    <a:pt x="249162" y="76478"/>
                  </a:moveTo>
                  <a:cubicBezTo>
                    <a:pt x="243494" y="89931"/>
                    <a:pt x="240424" y="83794"/>
                    <a:pt x="229323" y="99372"/>
                  </a:cubicBezTo>
                  <a:lnTo>
                    <a:pt x="183978" y="192367"/>
                  </a:lnTo>
                  <a:cubicBezTo>
                    <a:pt x="167682" y="191187"/>
                    <a:pt x="164139" y="190479"/>
                    <a:pt x="150677" y="186230"/>
                  </a:cubicBezTo>
                  <a:lnTo>
                    <a:pt x="122809" y="172069"/>
                  </a:lnTo>
                  <a:cubicBezTo>
                    <a:pt x="133437" y="164044"/>
                    <a:pt x="138869" y="156255"/>
                    <a:pt x="150677" y="146106"/>
                  </a:cubicBezTo>
                  <a:cubicBezTo>
                    <a:pt x="185395" y="116366"/>
                    <a:pt x="207359" y="98900"/>
                    <a:pt x="249162" y="76478"/>
                  </a:cubicBezTo>
                  <a:close/>
                  <a:moveTo>
                    <a:pt x="412595" y="21483"/>
                  </a:moveTo>
                  <a:cubicBezTo>
                    <a:pt x="409997" y="59956"/>
                    <a:pt x="391103" y="96540"/>
                    <a:pt x="378822" y="134304"/>
                  </a:cubicBezTo>
                  <a:cubicBezTo>
                    <a:pt x="367249" y="169472"/>
                    <a:pt x="356149" y="212193"/>
                    <a:pt x="348828" y="252554"/>
                  </a:cubicBezTo>
                  <a:cubicBezTo>
                    <a:pt x="312221" y="248305"/>
                    <a:pt x="219404" y="209833"/>
                    <a:pt x="200510" y="195671"/>
                  </a:cubicBezTo>
                  <a:cubicBezTo>
                    <a:pt x="229323" y="139497"/>
                    <a:pt x="230268" y="122503"/>
                    <a:pt x="273016" y="78130"/>
                  </a:cubicBezTo>
                  <a:lnTo>
                    <a:pt x="282699" y="66092"/>
                  </a:lnTo>
                  <a:cubicBezTo>
                    <a:pt x="296633" y="49098"/>
                    <a:pt x="305135" y="47210"/>
                    <a:pt x="331587" y="38241"/>
                  </a:cubicBezTo>
                  <a:cubicBezTo>
                    <a:pt x="357094" y="29744"/>
                    <a:pt x="383073" y="22663"/>
                    <a:pt x="412595" y="21483"/>
                  </a:cubicBezTo>
                  <a:close/>
                  <a:moveTo>
                    <a:pt x="798031" y="145397"/>
                  </a:moveTo>
                  <a:cubicBezTo>
                    <a:pt x="820940" y="160975"/>
                    <a:pt x="842668" y="197087"/>
                    <a:pt x="853060" y="228951"/>
                  </a:cubicBezTo>
                  <a:cubicBezTo>
                    <a:pt x="829915" y="238864"/>
                    <a:pt x="802518" y="247125"/>
                    <a:pt x="776775" y="256566"/>
                  </a:cubicBezTo>
                  <a:lnTo>
                    <a:pt x="725526" y="88515"/>
                  </a:lnTo>
                  <a:cubicBezTo>
                    <a:pt x="740641" y="92055"/>
                    <a:pt x="739460" y="86391"/>
                    <a:pt x="760952" y="113770"/>
                  </a:cubicBezTo>
                  <a:cubicBezTo>
                    <a:pt x="769454" y="124627"/>
                    <a:pt x="774414" y="132652"/>
                    <a:pt x="781735" y="147994"/>
                  </a:cubicBezTo>
                  <a:cubicBezTo>
                    <a:pt x="793780" y="173249"/>
                    <a:pt x="798740" y="221870"/>
                    <a:pt x="803935" y="230839"/>
                  </a:cubicBezTo>
                  <a:cubicBezTo>
                    <a:pt x="817870" y="206764"/>
                    <a:pt x="802991" y="166404"/>
                    <a:pt x="798031" y="145397"/>
                  </a:cubicBezTo>
                  <a:close/>
                  <a:moveTo>
                    <a:pt x="750324" y="266243"/>
                  </a:moveTo>
                  <a:cubicBezTo>
                    <a:pt x="720802" y="270728"/>
                    <a:pt x="697893" y="278517"/>
                    <a:pt x="667899" y="278989"/>
                  </a:cubicBezTo>
                  <a:cubicBezTo>
                    <a:pt x="647352" y="279225"/>
                    <a:pt x="653492" y="280877"/>
                    <a:pt x="637433" y="274976"/>
                  </a:cubicBezTo>
                  <a:cubicBezTo>
                    <a:pt x="622790" y="239336"/>
                    <a:pt x="625860" y="165460"/>
                    <a:pt x="605077" y="89459"/>
                  </a:cubicBezTo>
                  <a:cubicBezTo>
                    <a:pt x="598228" y="65148"/>
                    <a:pt x="590906" y="53347"/>
                    <a:pt x="585238" y="31868"/>
                  </a:cubicBezTo>
                  <a:cubicBezTo>
                    <a:pt x="676874" y="41546"/>
                    <a:pt x="666718" y="36825"/>
                    <a:pt x="707576" y="107397"/>
                  </a:cubicBezTo>
                  <a:cubicBezTo>
                    <a:pt x="721983" y="131944"/>
                    <a:pt x="752449" y="232727"/>
                    <a:pt x="750324" y="266243"/>
                  </a:cubicBezTo>
                  <a:close/>
                  <a:moveTo>
                    <a:pt x="362289" y="256802"/>
                  </a:moveTo>
                  <a:cubicBezTo>
                    <a:pt x="365596" y="206292"/>
                    <a:pt x="408343" y="80490"/>
                    <a:pt x="437865" y="36825"/>
                  </a:cubicBezTo>
                  <a:cubicBezTo>
                    <a:pt x="450146" y="18651"/>
                    <a:pt x="445895" y="21011"/>
                    <a:pt x="470457" y="18887"/>
                  </a:cubicBezTo>
                  <a:lnTo>
                    <a:pt x="430780" y="99372"/>
                  </a:lnTo>
                  <a:cubicBezTo>
                    <a:pt x="430071" y="112590"/>
                    <a:pt x="430308" y="107633"/>
                    <a:pt x="434086" y="113062"/>
                  </a:cubicBezTo>
                  <a:cubicBezTo>
                    <a:pt x="449674" y="80254"/>
                    <a:pt x="455106" y="49571"/>
                    <a:pt x="490532" y="41546"/>
                  </a:cubicBezTo>
                  <a:cubicBezTo>
                    <a:pt x="487462" y="60428"/>
                    <a:pt x="476362" y="77894"/>
                    <a:pt x="483211" y="91111"/>
                  </a:cubicBezTo>
                  <a:cubicBezTo>
                    <a:pt x="496673" y="77186"/>
                    <a:pt x="505647" y="44378"/>
                    <a:pt x="504939" y="28328"/>
                  </a:cubicBezTo>
                  <a:lnTo>
                    <a:pt x="504939" y="19831"/>
                  </a:lnTo>
                  <a:cubicBezTo>
                    <a:pt x="539893" y="25496"/>
                    <a:pt x="505411" y="24080"/>
                    <a:pt x="532807" y="28564"/>
                  </a:cubicBezTo>
                  <a:cubicBezTo>
                    <a:pt x="547686" y="30924"/>
                    <a:pt x="555008" y="9682"/>
                    <a:pt x="585002" y="94652"/>
                  </a:cubicBezTo>
                  <a:cubicBezTo>
                    <a:pt x="603187" y="146106"/>
                    <a:pt x="603423" y="182454"/>
                    <a:pt x="613579" y="234852"/>
                  </a:cubicBezTo>
                  <a:cubicBezTo>
                    <a:pt x="620664" y="272852"/>
                    <a:pt x="631292" y="282057"/>
                    <a:pt x="592796" y="284181"/>
                  </a:cubicBezTo>
                  <a:cubicBezTo>
                    <a:pt x="564927" y="285834"/>
                    <a:pt x="533752" y="284181"/>
                    <a:pt x="507300" y="281349"/>
                  </a:cubicBezTo>
                  <a:cubicBezTo>
                    <a:pt x="456287" y="275684"/>
                    <a:pt x="404092" y="270964"/>
                    <a:pt x="362289" y="256802"/>
                  </a:cubicBezTo>
                  <a:close/>
                  <a:moveTo>
                    <a:pt x="311040" y="445388"/>
                  </a:moveTo>
                  <a:lnTo>
                    <a:pt x="153984" y="441375"/>
                  </a:lnTo>
                  <a:cubicBezTo>
                    <a:pt x="153275" y="321946"/>
                    <a:pt x="181380" y="287014"/>
                    <a:pt x="193661" y="221162"/>
                  </a:cubicBezTo>
                  <a:cubicBezTo>
                    <a:pt x="217042" y="222106"/>
                    <a:pt x="319306" y="249957"/>
                    <a:pt x="340325" y="282529"/>
                  </a:cubicBezTo>
                  <a:lnTo>
                    <a:pt x="311040" y="445388"/>
                  </a:lnTo>
                  <a:close/>
                  <a:moveTo>
                    <a:pt x="627277" y="486929"/>
                  </a:moveTo>
                  <a:cubicBezTo>
                    <a:pt x="567289" y="486220"/>
                    <a:pt x="475889" y="452941"/>
                    <a:pt x="328989" y="451761"/>
                  </a:cubicBezTo>
                  <a:cubicBezTo>
                    <a:pt x="327808" y="388741"/>
                    <a:pt x="345757" y="341064"/>
                    <a:pt x="353315" y="283001"/>
                  </a:cubicBezTo>
                  <a:cubicBezTo>
                    <a:pt x="380711" y="282765"/>
                    <a:pt x="451327" y="299523"/>
                    <a:pt x="481085" y="304716"/>
                  </a:cubicBezTo>
                  <a:cubicBezTo>
                    <a:pt x="527848" y="312741"/>
                    <a:pt x="576972" y="305424"/>
                    <a:pt x="624915" y="309672"/>
                  </a:cubicBezTo>
                  <a:lnTo>
                    <a:pt x="627277" y="486929"/>
                  </a:lnTo>
                  <a:close/>
                  <a:moveTo>
                    <a:pt x="898877" y="481028"/>
                  </a:moveTo>
                  <a:cubicBezTo>
                    <a:pt x="870773" y="481972"/>
                    <a:pt x="824010" y="492357"/>
                    <a:pt x="802991" y="485040"/>
                  </a:cubicBezTo>
                  <a:cubicBezTo>
                    <a:pt x="792127" y="461910"/>
                    <a:pt x="795669" y="408568"/>
                    <a:pt x="793071" y="380244"/>
                  </a:cubicBezTo>
                  <a:cubicBezTo>
                    <a:pt x="789529" y="342952"/>
                    <a:pt x="782207" y="315101"/>
                    <a:pt x="779373" y="279461"/>
                  </a:cubicBezTo>
                  <a:lnTo>
                    <a:pt x="841487" y="260579"/>
                  </a:lnTo>
                  <a:cubicBezTo>
                    <a:pt x="842196" y="269312"/>
                    <a:pt x="829206" y="324306"/>
                    <a:pt x="851170" y="374108"/>
                  </a:cubicBezTo>
                  <a:lnTo>
                    <a:pt x="854004" y="327374"/>
                  </a:lnTo>
                  <a:cubicBezTo>
                    <a:pt x="856130" y="316753"/>
                    <a:pt x="855185" y="320530"/>
                    <a:pt x="858492" y="315809"/>
                  </a:cubicBezTo>
                  <a:cubicBezTo>
                    <a:pt x="884943" y="360418"/>
                    <a:pt x="865341" y="407859"/>
                    <a:pt x="874788" y="424617"/>
                  </a:cubicBezTo>
                  <a:cubicBezTo>
                    <a:pt x="882345" y="402667"/>
                    <a:pt x="880456" y="348381"/>
                    <a:pt x="876441" y="311797"/>
                  </a:cubicBezTo>
                  <a:cubicBezTo>
                    <a:pt x="888958" y="324070"/>
                    <a:pt x="880928" y="308728"/>
                    <a:pt x="890139" y="333747"/>
                  </a:cubicBezTo>
                  <a:cubicBezTo>
                    <a:pt x="898641" y="357586"/>
                    <a:pt x="899586" y="457661"/>
                    <a:pt x="898877" y="481028"/>
                  </a:cubicBezTo>
                  <a:close/>
                  <a:moveTo>
                    <a:pt x="118558" y="272144"/>
                  </a:moveTo>
                  <a:cubicBezTo>
                    <a:pt x="92815" y="275684"/>
                    <a:pt x="86910" y="310380"/>
                    <a:pt x="75574" y="347673"/>
                  </a:cubicBezTo>
                  <a:cubicBezTo>
                    <a:pt x="66363" y="378592"/>
                    <a:pt x="60931" y="413760"/>
                    <a:pt x="54082" y="447512"/>
                  </a:cubicBezTo>
                  <a:lnTo>
                    <a:pt x="20545" y="445388"/>
                  </a:lnTo>
                  <a:cubicBezTo>
                    <a:pt x="15586" y="393934"/>
                    <a:pt x="45580" y="294094"/>
                    <a:pt x="73448" y="243113"/>
                  </a:cubicBezTo>
                  <a:cubicBezTo>
                    <a:pt x="84076" y="223050"/>
                    <a:pt x="97538" y="212193"/>
                    <a:pt x="108166" y="189771"/>
                  </a:cubicBezTo>
                  <a:cubicBezTo>
                    <a:pt x="132256" y="198032"/>
                    <a:pt x="119975" y="200156"/>
                    <a:pt x="179727" y="215497"/>
                  </a:cubicBezTo>
                  <a:cubicBezTo>
                    <a:pt x="168627" y="293386"/>
                    <a:pt x="138632" y="349561"/>
                    <a:pt x="135562" y="441375"/>
                  </a:cubicBezTo>
                  <a:lnTo>
                    <a:pt x="96121" y="446332"/>
                  </a:lnTo>
                  <a:lnTo>
                    <a:pt x="104623" y="389449"/>
                  </a:lnTo>
                  <a:cubicBezTo>
                    <a:pt x="69433" y="410928"/>
                    <a:pt x="108874" y="438071"/>
                    <a:pt x="67780" y="451524"/>
                  </a:cubicBezTo>
                  <a:cubicBezTo>
                    <a:pt x="58806" y="420605"/>
                    <a:pt x="86438" y="333039"/>
                    <a:pt x="102734" y="310144"/>
                  </a:cubicBezTo>
                  <a:cubicBezTo>
                    <a:pt x="113126" y="295039"/>
                    <a:pt x="124226" y="292206"/>
                    <a:pt x="118558" y="272144"/>
                  </a:cubicBezTo>
                  <a:close/>
                  <a:moveTo>
                    <a:pt x="643809" y="396766"/>
                  </a:moveTo>
                  <a:cubicBezTo>
                    <a:pt x="643809" y="362778"/>
                    <a:pt x="638613" y="341300"/>
                    <a:pt x="640975" y="305660"/>
                  </a:cubicBezTo>
                  <a:lnTo>
                    <a:pt x="760479" y="288430"/>
                  </a:lnTo>
                  <a:lnTo>
                    <a:pt x="783152" y="491413"/>
                  </a:lnTo>
                  <a:lnTo>
                    <a:pt x="641920" y="488109"/>
                  </a:lnTo>
                  <a:cubicBezTo>
                    <a:pt x="639322" y="447984"/>
                    <a:pt x="643573" y="433114"/>
                    <a:pt x="643809" y="396766"/>
                  </a:cubicBezTo>
                  <a:close/>
                  <a:moveTo>
                    <a:pt x="141703" y="731453"/>
                  </a:moveTo>
                  <a:cubicBezTo>
                    <a:pt x="123990" y="741366"/>
                    <a:pt x="108166" y="752223"/>
                    <a:pt x="85257" y="755999"/>
                  </a:cubicBezTo>
                  <a:cubicBezTo>
                    <a:pt x="62584" y="718235"/>
                    <a:pt x="43690" y="680943"/>
                    <a:pt x="34243" y="627601"/>
                  </a:cubicBezTo>
                  <a:cubicBezTo>
                    <a:pt x="28339" y="594557"/>
                    <a:pt x="4249" y="500146"/>
                    <a:pt x="20781" y="473003"/>
                  </a:cubicBezTo>
                  <a:lnTo>
                    <a:pt x="45580" y="471587"/>
                  </a:lnTo>
                  <a:lnTo>
                    <a:pt x="36841" y="625476"/>
                  </a:lnTo>
                  <a:cubicBezTo>
                    <a:pt x="44871" y="608718"/>
                    <a:pt x="43454" y="504631"/>
                    <a:pt x="56680" y="482444"/>
                  </a:cubicBezTo>
                  <a:cubicBezTo>
                    <a:pt x="64001" y="470171"/>
                    <a:pt x="55027" y="477251"/>
                    <a:pt x="69670" y="471351"/>
                  </a:cubicBezTo>
                  <a:cubicBezTo>
                    <a:pt x="84076" y="478904"/>
                    <a:pt x="77699" y="489761"/>
                    <a:pt x="86438" y="500618"/>
                  </a:cubicBezTo>
                  <a:cubicBezTo>
                    <a:pt x="87855" y="481500"/>
                    <a:pt x="86910" y="480084"/>
                    <a:pt x="96830" y="468046"/>
                  </a:cubicBezTo>
                  <a:lnTo>
                    <a:pt x="130130" y="467102"/>
                  </a:lnTo>
                  <a:cubicBezTo>
                    <a:pt x="137924" y="557501"/>
                    <a:pt x="129658" y="640346"/>
                    <a:pt x="141703" y="731453"/>
                  </a:cubicBezTo>
                  <a:close/>
                  <a:moveTo>
                    <a:pt x="619956" y="695812"/>
                  </a:moveTo>
                  <a:cubicBezTo>
                    <a:pt x="530682" y="690384"/>
                    <a:pt x="478960" y="671502"/>
                    <a:pt x="370792" y="682831"/>
                  </a:cubicBezTo>
                  <a:cubicBezTo>
                    <a:pt x="362762" y="683539"/>
                    <a:pt x="347647" y="685899"/>
                    <a:pt x="341034" y="679055"/>
                  </a:cubicBezTo>
                  <a:cubicBezTo>
                    <a:pt x="325919" y="662533"/>
                    <a:pt x="303718" y="489525"/>
                    <a:pt x="337964" y="480084"/>
                  </a:cubicBezTo>
                  <a:cubicBezTo>
                    <a:pt x="362998" y="473003"/>
                    <a:pt x="316235" y="482444"/>
                    <a:pt x="347410" y="477723"/>
                  </a:cubicBezTo>
                  <a:lnTo>
                    <a:pt x="481321" y="489761"/>
                  </a:lnTo>
                  <a:cubicBezTo>
                    <a:pt x="531154" y="497314"/>
                    <a:pt x="571776" y="510531"/>
                    <a:pt x="626332" y="511711"/>
                  </a:cubicBezTo>
                  <a:lnTo>
                    <a:pt x="619956" y="695812"/>
                  </a:lnTo>
                  <a:close/>
                  <a:moveTo>
                    <a:pt x="784097" y="515252"/>
                  </a:moveTo>
                  <a:cubicBezTo>
                    <a:pt x="785750" y="595737"/>
                    <a:pt x="784097" y="649787"/>
                    <a:pt x="777720" y="730036"/>
                  </a:cubicBezTo>
                  <a:lnTo>
                    <a:pt x="633890" y="695812"/>
                  </a:lnTo>
                  <a:lnTo>
                    <a:pt x="641920" y="515252"/>
                  </a:lnTo>
                  <a:lnTo>
                    <a:pt x="784097" y="515252"/>
                  </a:lnTo>
                  <a:close/>
                  <a:moveTo>
                    <a:pt x="847391" y="663241"/>
                  </a:moveTo>
                  <a:cubicBezTo>
                    <a:pt x="849045" y="679999"/>
                    <a:pt x="854949" y="669849"/>
                    <a:pt x="838653" y="707850"/>
                  </a:cubicBezTo>
                  <a:cubicBezTo>
                    <a:pt x="816925" y="758360"/>
                    <a:pt x="822593" y="744434"/>
                    <a:pt x="803463" y="744434"/>
                  </a:cubicBezTo>
                  <a:cubicBezTo>
                    <a:pt x="790237" y="727204"/>
                    <a:pt x="795197" y="717291"/>
                    <a:pt x="797559" y="690384"/>
                  </a:cubicBezTo>
                  <a:cubicBezTo>
                    <a:pt x="804880" y="604234"/>
                    <a:pt x="799920" y="585352"/>
                    <a:pt x="802518" y="516904"/>
                  </a:cubicBezTo>
                  <a:lnTo>
                    <a:pt x="892501" y="504159"/>
                  </a:lnTo>
                  <a:cubicBezTo>
                    <a:pt x="889194" y="559389"/>
                    <a:pt x="871009" y="611551"/>
                    <a:pt x="859672" y="660172"/>
                  </a:cubicBezTo>
                  <a:cubicBezTo>
                    <a:pt x="840542" y="630669"/>
                    <a:pt x="884943" y="575439"/>
                    <a:pt x="862034" y="546171"/>
                  </a:cubicBezTo>
                  <a:cubicBezTo>
                    <a:pt x="841723" y="556793"/>
                    <a:pt x="850698" y="569538"/>
                    <a:pt x="850934" y="597861"/>
                  </a:cubicBezTo>
                  <a:cubicBezTo>
                    <a:pt x="851170" y="619104"/>
                    <a:pt x="846211" y="649315"/>
                    <a:pt x="847391" y="663241"/>
                  </a:cubicBezTo>
                  <a:close/>
                  <a:moveTo>
                    <a:pt x="320250" y="684955"/>
                  </a:moveTo>
                  <a:cubicBezTo>
                    <a:pt x="265222" y="690384"/>
                    <a:pt x="195078" y="726260"/>
                    <a:pt x="162250" y="719651"/>
                  </a:cubicBezTo>
                  <a:cubicBezTo>
                    <a:pt x="161305" y="718235"/>
                    <a:pt x="160597" y="716347"/>
                    <a:pt x="160124" y="715167"/>
                  </a:cubicBezTo>
                  <a:cubicBezTo>
                    <a:pt x="149024" y="688260"/>
                    <a:pt x="146426" y="626184"/>
                    <a:pt x="145481" y="597861"/>
                  </a:cubicBezTo>
                  <a:cubicBezTo>
                    <a:pt x="143828" y="554196"/>
                    <a:pt x="145954" y="506755"/>
                    <a:pt x="150441" y="467338"/>
                  </a:cubicBezTo>
                  <a:cubicBezTo>
                    <a:pt x="185631" y="464034"/>
                    <a:pt x="238770" y="462146"/>
                    <a:pt x="274433" y="468518"/>
                  </a:cubicBezTo>
                  <a:cubicBezTo>
                    <a:pt x="277267" y="468990"/>
                    <a:pt x="290492" y="471115"/>
                    <a:pt x="292854" y="471587"/>
                  </a:cubicBezTo>
                  <a:cubicBezTo>
                    <a:pt x="294271" y="472059"/>
                    <a:pt x="295924" y="472531"/>
                    <a:pt x="297342" y="472767"/>
                  </a:cubicBezTo>
                  <a:lnTo>
                    <a:pt x="309859" y="477960"/>
                  </a:lnTo>
                  <a:cubicBezTo>
                    <a:pt x="318361" y="498022"/>
                    <a:pt x="308678" y="550892"/>
                    <a:pt x="309386" y="581811"/>
                  </a:cubicBezTo>
                  <a:cubicBezTo>
                    <a:pt x="310095" y="618868"/>
                    <a:pt x="317180" y="651911"/>
                    <a:pt x="320250" y="684955"/>
                  </a:cubicBezTo>
                  <a:close/>
                  <a:moveTo>
                    <a:pt x="616885" y="725552"/>
                  </a:moveTo>
                  <a:cubicBezTo>
                    <a:pt x="617358" y="745850"/>
                    <a:pt x="613579" y="883690"/>
                    <a:pt x="590434" y="895255"/>
                  </a:cubicBezTo>
                  <a:cubicBezTo>
                    <a:pt x="580515" y="900212"/>
                    <a:pt x="557369" y="896435"/>
                    <a:pt x="543671" y="898324"/>
                  </a:cubicBezTo>
                  <a:cubicBezTo>
                    <a:pt x="501632" y="904224"/>
                    <a:pt x="538003" y="916026"/>
                    <a:pt x="417790" y="902572"/>
                  </a:cubicBezTo>
                  <a:cubicBezTo>
                    <a:pt x="410705" y="890299"/>
                    <a:pt x="406218" y="871653"/>
                    <a:pt x="398188" y="856075"/>
                  </a:cubicBezTo>
                  <a:cubicBezTo>
                    <a:pt x="374571" y="808869"/>
                    <a:pt x="352134" y="767093"/>
                    <a:pt x="345521" y="710210"/>
                  </a:cubicBezTo>
                  <a:cubicBezTo>
                    <a:pt x="442353" y="699353"/>
                    <a:pt x="529029" y="710682"/>
                    <a:pt x="616885" y="725552"/>
                  </a:cubicBezTo>
                  <a:close/>
                  <a:moveTo>
                    <a:pt x="135090" y="755291"/>
                  </a:moveTo>
                  <a:cubicBezTo>
                    <a:pt x="155637" y="770633"/>
                    <a:pt x="156109" y="787627"/>
                    <a:pt x="163195" y="816658"/>
                  </a:cubicBezTo>
                  <a:cubicBezTo>
                    <a:pt x="145481" y="811230"/>
                    <a:pt x="144537" y="808633"/>
                    <a:pt x="130366" y="798484"/>
                  </a:cubicBezTo>
                  <a:cubicBezTo>
                    <a:pt x="112181" y="785739"/>
                    <a:pt x="112889" y="790223"/>
                    <a:pt x="106513" y="769689"/>
                  </a:cubicBezTo>
                  <a:lnTo>
                    <a:pt x="135090" y="755291"/>
                  </a:lnTo>
                  <a:close/>
                  <a:moveTo>
                    <a:pt x="820940" y="781962"/>
                  </a:moveTo>
                  <a:cubicBezTo>
                    <a:pt x="816453" y="798484"/>
                    <a:pt x="815744" y="797540"/>
                    <a:pt x="806297" y="811938"/>
                  </a:cubicBezTo>
                  <a:cubicBezTo>
                    <a:pt x="792599" y="832944"/>
                    <a:pt x="796378" y="828460"/>
                    <a:pt x="780082" y="835304"/>
                  </a:cubicBezTo>
                  <a:cubicBezTo>
                    <a:pt x="781735" y="811466"/>
                    <a:pt x="783624" y="783378"/>
                    <a:pt x="820940" y="781962"/>
                  </a:cubicBezTo>
                  <a:close/>
                  <a:moveTo>
                    <a:pt x="765675" y="837193"/>
                  </a:moveTo>
                  <a:cubicBezTo>
                    <a:pt x="740404" y="864808"/>
                    <a:pt x="669552" y="893131"/>
                    <a:pt x="616413" y="894547"/>
                  </a:cubicBezTo>
                  <a:cubicBezTo>
                    <a:pt x="621136" y="835776"/>
                    <a:pt x="631056" y="797776"/>
                    <a:pt x="633418" y="731689"/>
                  </a:cubicBezTo>
                  <a:cubicBezTo>
                    <a:pt x="661522" y="732397"/>
                    <a:pt x="683959" y="738297"/>
                    <a:pt x="711119" y="743726"/>
                  </a:cubicBezTo>
                  <a:lnTo>
                    <a:pt x="773233" y="766384"/>
                  </a:lnTo>
                  <a:cubicBezTo>
                    <a:pt x="772997" y="796596"/>
                    <a:pt x="772997" y="796832"/>
                    <a:pt x="756937" y="811230"/>
                  </a:cubicBezTo>
                  <a:cubicBezTo>
                    <a:pt x="758354" y="817130"/>
                    <a:pt x="764967" y="823503"/>
                    <a:pt x="765675" y="837193"/>
                  </a:cubicBezTo>
                  <a:close/>
                  <a:moveTo>
                    <a:pt x="327808" y="709502"/>
                  </a:moveTo>
                  <a:cubicBezTo>
                    <a:pt x="330642" y="790931"/>
                    <a:pt x="380239" y="850646"/>
                    <a:pt x="397952" y="899740"/>
                  </a:cubicBezTo>
                  <a:cubicBezTo>
                    <a:pt x="354023" y="897379"/>
                    <a:pt x="348119" y="887230"/>
                    <a:pt x="334657" y="884870"/>
                  </a:cubicBezTo>
                  <a:cubicBezTo>
                    <a:pt x="320959" y="882510"/>
                    <a:pt x="337491" y="885814"/>
                    <a:pt x="319542" y="884634"/>
                  </a:cubicBezTo>
                  <a:cubicBezTo>
                    <a:pt x="300176" y="883218"/>
                    <a:pt x="202636" y="851118"/>
                    <a:pt x="189882" y="830820"/>
                  </a:cubicBezTo>
                  <a:cubicBezTo>
                    <a:pt x="184450" y="821851"/>
                    <a:pt x="170044" y="771105"/>
                    <a:pt x="167918" y="760720"/>
                  </a:cubicBezTo>
                  <a:cubicBezTo>
                    <a:pt x="214917" y="737825"/>
                    <a:pt x="258137" y="712098"/>
                    <a:pt x="327808" y="709502"/>
                  </a:cubicBezTo>
                  <a:close/>
                  <a:moveTo>
                    <a:pt x="651603" y="927827"/>
                  </a:moveTo>
                  <a:cubicBezTo>
                    <a:pt x="676874" y="923814"/>
                    <a:pt x="694823" y="916262"/>
                    <a:pt x="715134" y="905404"/>
                  </a:cubicBezTo>
                  <a:cubicBezTo>
                    <a:pt x="721983" y="901628"/>
                    <a:pt x="734264" y="893603"/>
                    <a:pt x="742530" y="889355"/>
                  </a:cubicBezTo>
                  <a:cubicBezTo>
                    <a:pt x="771343" y="874957"/>
                    <a:pt x="754339" y="893131"/>
                    <a:pt x="775594" y="862920"/>
                  </a:cubicBezTo>
                  <a:lnTo>
                    <a:pt x="806533" y="828696"/>
                  </a:lnTo>
                  <a:cubicBezTo>
                    <a:pt x="825427" y="805801"/>
                    <a:pt x="820704" y="787627"/>
                    <a:pt x="851643" y="802497"/>
                  </a:cubicBezTo>
                  <a:cubicBezTo>
                    <a:pt x="856366" y="772521"/>
                    <a:pt x="845738" y="777478"/>
                    <a:pt x="850698" y="759068"/>
                  </a:cubicBezTo>
                  <a:cubicBezTo>
                    <a:pt x="853532" y="748210"/>
                    <a:pt x="887305" y="695104"/>
                    <a:pt x="895571" y="652383"/>
                  </a:cubicBezTo>
                  <a:cubicBezTo>
                    <a:pt x="889430" y="648371"/>
                    <a:pt x="893209" y="651203"/>
                    <a:pt x="883998" y="649315"/>
                  </a:cubicBezTo>
                  <a:cubicBezTo>
                    <a:pt x="878330" y="648135"/>
                    <a:pt x="879275" y="649315"/>
                    <a:pt x="875496" y="647427"/>
                  </a:cubicBezTo>
                  <a:lnTo>
                    <a:pt x="912339" y="511003"/>
                  </a:lnTo>
                  <a:cubicBezTo>
                    <a:pt x="920369" y="478668"/>
                    <a:pt x="915646" y="406679"/>
                    <a:pt x="911631" y="364195"/>
                  </a:cubicBezTo>
                  <a:cubicBezTo>
                    <a:pt x="903601" y="281585"/>
                    <a:pt x="868883" y="186230"/>
                    <a:pt x="812910" y="126987"/>
                  </a:cubicBezTo>
                  <a:cubicBezTo>
                    <a:pt x="772524" y="83794"/>
                    <a:pt x="764730" y="81198"/>
                    <a:pt x="720802" y="50751"/>
                  </a:cubicBezTo>
                  <a:cubicBezTo>
                    <a:pt x="633890" y="-9672"/>
                    <a:pt x="510843" y="13694"/>
                    <a:pt x="434086" y="1421"/>
                  </a:cubicBezTo>
                  <a:cubicBezTo>
                    <a:pt x="389686" y="-5424"/>
                    <a:pt x="348119" y="13694"/>
                    <a:pt x="308442" y="32341"/>
                  </a:cubicBezTo>
                  <a:cubicBezTo>
                    <a:pt x="148316" y="108105"/>
                    <a:pt x="39439" y="209597"/>
                    <a:pt x="7083" y="403375"/>
                  </a:cubicBezTo>
                  <a:cubicBezTo>
                    <a:pt x="-13700" y="526581"/>
                    <a:pt x="9445" y="719651"/>
                    <a:pt x="100608" y="801080"/>
                  </a:cubicBezTo>
                  <a:cubicBezTo>
                    <a:pt x="172878" y="865752"/>
                    <a:pt x="152094" y="811702"/>
                    <a:pt x="191772" y="878025"/>
                  </a:cubicBezTo>
                  <a:cubicBezTo>
                    <a:pt x="210666" y="856075"/>
                    <a:pt x="213263" y="874721"/>
                    <a:pt x="290965" y="897616"/>
                  </a:cubicBezTo>
                  <a:lnTo>
                    <a:pt x="345757" y="914137"/>
                  </a:lnTo>
                  <a:cubicBezTo>
                    <a:pt x="361345" y="916734"/>
                    <a:pt x="385907" y="917442"/>
                    <a:pt x="406218" y="919566"/>
                  </a:cubicBezTo>
                  <a:cubicBezTo>
                    <a:pt x="495019" y="928535"/>
                    <a:pt x="561148" y="922634"/>
                    <a:pt x="651603" y="911305"/>
                  </a:cubicBezTo>
                  <a:lnTo>
                    <a:pt x="651603" y="927827"/>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8" name="Forma libre 909">
              <a:extLst>
                <a:ext uri="{FF2B5EF4-FFF2-40B4-BE49-F238E27FC236}">
                  <a16:creationId xmlns:a16="http://schemas.microsoft.com/office/drawing/2014/main" id="{6C4DCA3D-E159-1AE9-55D2-CFAA3BAD3ECE}"/>
                </a:ext>
              </a:extLst>
            </p:cNvPr>
            <p:cNvSpPr/>
            <p:nvPr/>
          </p:nvSpPr>
          <p:spPr>
            <a:xfrm>
              <a:off x="3565945" y="1376273"/>
              <a:ext cx="209199" cy="230116"/>
            </a:xfrm>
            <a:custGeom>
              <a:avLst/>
              <a:gdLst>
                <a:gd name="connsiteX0" fmla="*/ 171854 w 209199"/>
                <a:gd name="connsiteY0" fmla="*/ 0 h 230116"/>
                <a:gd name="connsiteX1" fmla="*/ 176814 w 209199"/>
                <a:gd name="connsiteY1" fmla="*/ 43665 h 230116"/>
                <a:gd name="connsiteX2" fmla="*/ 188386 w 209199"/>
                <a:gd name="connsiteY2" fmla="*/ 194014 h 230116"/>
                <a:gd name="connsiteX3" fmla="*/ 6060 w 209199"/>
                <a:gd name="connsiteY3" fmla="*/ 164983 h 230116"/>
                <a:gd name="connsiteX4" fmla="*/ 85887 w 209199"/>
                <a:gd name="connsiteY4" fmla="*/ 214076 h 230116"/>
                <a:gd name="connsiteX5" fmla="*/ 205627 w 209199"/>
                <a:gd name="connsiteY5" fmla="*/ 206288 h 230116"/>
                <a:gd name="connsiteX6" fmla="*/ 207989 w 209199"/>
                <a:gd name="connsiteY6" fmla="*/ 193070 h 230116"/>
                <a:gd name="connsiteX7" fmla="*/ 171854 w 209199"/>
                <a:gd name="connsiteY7" fmla="*/ 0 h 23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199" h="230116">
                  <a:moveTo>
                    <a:pt x="171854" y="0"/>
                  </a:moveTo>
                  <a:cubicBezTo>
                    <a:pt x="163588" y="13690"/>
                    <a:pt x="169965" y="22895"/>
                    <a:pt x="176814" y="43665"/>
                  </a:cubicBezTo>
                  <a:cubicBezTo>
                    <a:pt x="188623" y="80013"/>
                    <a:pt x="208225" y="169467"/>
                    <a:pt x="188386" y="194014"/>
                  </a:cubicBezTo>
                  <a:cubicBezTo>
                    <a:pt x="158865" y="230362"/>
                    <a:pt x="9839" y="155070"/>
                    <a:pt x="6060" y="164983"/>
                  </a:cubicBezTo>
                  <a:cubicBezTo>
                    <a:pt x="-6457" y="196610"/>
                    <a:pt x="-7874" y="188586"/>
                    <a:pt x="85887" y="214076"/>
                  </a:cubicBezTo>
                  <a:cubicBezTo>
                    <a:pt x="118951" y="223046"/>
                    <a:pt x="190748" y="249008"/>
                    <a:pt x="205627" y="206288"/>
                  </a:cubicBezTo>
                  <a:cubicBezTo>
                    <a:pt x="208225" y="199443"/>
                    <a:pt x="207280" y="200387"/>
                    <a:pt x="207989" y="193070"/>
                  </a:cubicBezTo>
                  <a:cubicBezTo>
                    <a:pt x="213421" y="144449"/>
                    <a:pt x="200431" y="19354"/>
                    <a:pt x="171854"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29" name="Forma libre 910">
              <a:extLst>
                <a:ext uri="{FF2B5EF4-FFF2-40B4-BE49-F238E27FC236}">
                  <a16:creationId xmlns:a16="http://schemas.microsoft.com/office/drawing/2014/main" id="{0C057F27-E38C-4B62-220F-D7AC462B7FB3}"/>
                </a:ext>
              </a:extLst>
            </p:cNvPr>
            <p:cNvSpPr/>
            <p:nvPr/>
          </p:nvSpPr>
          <p:spPr>
            <a:xfrm>
              <a:off x="2488201" y="366077"/>
              <a:ext cx="210026" cy="139964"/>
            </a:xfrm>
            <a:custGeom>
              <a:avLst/>
              <a:gdLst>
                <a:gd name="connsiteX0" fmla="*/ 41567 w 210026"/>
                <a:gd name="connsiteY0" fmla="*/ 80249 h 139964"/>
                <a:gd name="connsiteX1" fmla="*/ 76284 w 210026"/>
                <a:gd name="connsiteY1" fmla="*/ 139964 h 139964"/>
                <a:gd name="connsiteX2" fmla="*/ 33301 w 210026"/>
                <a:gd name="connsiteY2" fmla="*/ 25963 h 139964"/>
                <a:gd name="connsiteX3" fmla="*/ 136981 w 210026"/>
                <a:gd name="connsiteY3" fmla="*/ 37292 h 139964"/>
                <a:gd name="connsiteX4" fmla="*/ 178784 w 210026"/>
                <a:gd name="connsiteY4" fmla="*/ 51218 h 139964"/>
                <a:gd name="connsiteX5" fmla="*/ 209959 w 210026"/>
                <a:gd name="connsiteY5" fmla="*/ 67740 h 139964"/>
                <a:gd name="connsiteX6" fmla="*/ 8266 w 210026"/>
                <a:gd name="connsiteY6" fmla="*/ 0 h 139964"/>
                <a:gd name="connsiteX7" fmla="*/ 0 w 210026"/>
                <a:gd name="connsiteY7" fmla="*/ 29975 h 139964"/>
                <a:gd name="connsiteX8" fmla="*/ 41567 w 210026"/>
                <a:gd name="connsiteY8" fmla="*/ 80249 h 13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6" h="139964">
                  <a:moveTo>
                    <a:pt x="41567" y="80249"/>
                  </a:moveTo>
                  <a:cubicBezTo>
                    <a:pt x="68018" y="126510"/>
                    <a:pt x="48180" y="126038"/>
                    <a:pt x="76284" y="139964"/>
                  </a:cubicBezTo>
                  <a:cubicBezTo>
                    <a:pt x="89038" y="105740"/>
                    <a:pt x="41803" y="63491"/>
                    <a:pt x="33301" y="25963"/>
                  </a:cubicBezTo>
                  <a:cubicBezTo>
                    <a:pt x="75812" y="27379"/>
                    <a:pt x="101555" y="28795"/>
                    <a:pt x="136981" y="37292"/>
                  </a:cubicBezTo>
                  <a:cubicBezTo>
                    <a:pt x="151624" y="40833"/>
                    <a:pt x="164850" y="42957"/>
                    <a:pt x="178784" y="51218"/>
                  </a:cubicBezTo>
                  <a:cubicBezTo>
                    <a:pt x="195316" y="60895"/>
                    <a:pt x="189648" y="63963"/>
                    <a:pt x="209959" y="67740"/>
                  </a:cubicBezTo>
                  <a:cubicBezTo>
                    <a:pt x="213738" y="-708"/>
                    <a:pt x="58807" y="7081"/>
                    <a:pt x="8266" y="0"/>
                  </a:cubicBezTo>
                  <a:lnTo>
                    <a:pt x="0" y="29975"/>
                  </a:lnTo>
                  <a:cubicBezTo>
                    <a:pt x="25271" y="45081"/>
                    <a:pt x="25271" y="51454"/>
                    <a:pt x="41567" y="8024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0" name="Forma libre 911">
              <a:extLst>
                <a:ext uri="{FF2B5EF4-FFF2-40B4-BE49-F238E27FC236}">
                  <a16:creationId xmlns:a16="http://schemas.microsoft.com/office/drawing/2014/main" id="{E6C86EE6-E22E-EFB0-4E01-74EC25DC4B4F}"/>
                </a:ext>
              </a:extLst>
            </p:cNvPr>
            <p:cNvSpPr/>
            <p:nvPr/>
          </p:nvSpPr>
          <p:spPr>
            <a:xfrm>
              <a:off x="3563267" y="351256"/>
              <a:ext cx="214450" cy="201518"/>
            </a:xfrm>
            <a:custGeom>
              <a:avLst/>
              <a:gdLst>
                <a:gd name="connsiteX0" fmla="*/ 192954 w 214450"/>
                <a:gd name="connsiteY0" fmla="*/ 32051 h 201518"/>
                <a:gd name="connsiteX1" fmla="*/ 152805 w 214450"/>
                <a:gd name="connsiteY1" fmla="*/ 201519 h 201518"/>
                <a:gd name="connsiteX2" fmla="*/ 214210 w 214450"/>
                <a:gd name="connsiteY2" fmla="*/ 23082 h 201518"/>
                <a:gd name="connsiteX3" fmla="*/ 98721 w 214450"/>
                <a:gd name="connsiteY3" fmla="*/ 13405 h 201518"/>
                <a:gd name="connsiteX4" fmla="*/ 0 w 214450"/>
                <a:gd name="connsiteY4" fmla="*/ 67455 h 201518"/>
                <a:gd name="connsiteX5" fmla="*/ 42984 w 214450"/>
                <a:gd name="connsiteY5" fmla="*/ 48809 h 201518"/>
                <a:gd name="connsiteX6" fmla="*/ 91163 w 214450"/>
                <a:gd name="connsiteY6" fmla="*/ 36536 h 201518"/>
                <a:gd name="connsiteX7" fmla="*/ 192954 w 214450"/>
                <a:gd name="connsiteY7" fmla="*/ 32051 h 20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50" h="201518">
                  <a:moveTo>
                    <a:pt x="192954" y="32051"/>
                  </a:moveTo>
                  <a:cubicBezTo>
                    <a:pt x="214210" y="100027"/>
                    <a:pt x="138398" y="170127"/>
                    <a:pt x="152805" y="201519"/>
                  </a:cubicBezTo>
                  <a:cubicBezTo>
                    <a:pt x="158945" y="197506"/>
                    <a:pt x="218697" y="87518"/>
                    <a:pt x="214210" y="23082"/>
                  </a:cubicBezTo>
                  <a:cubicBezTo>
                    <a:pt x="170282" y="-12086"/>
                    <a:pt x="158001" y="-48"/>
                    <a:pt x="98721" y="13405"/>
                  </a:cubicBezTo>
                  <a:cubicBezTo>
                    <a:pt x="57154" y="22610"/>
                    <a:pt x="13226" y="28511"/>
                    <a:pt x="0" y="67455"/>
                  </a:cubicBezTo>
                  <a:cubicBezTo>
                    <a:pt x="18894" y="62263"/>
                    <a:pt x="26688" y="55890"/>
                    <a:pt x="42984" y="48809"/>
                  </a:cubicBezTo>
                  <a:cubicBezTo>
                    <a:pt x="59280" y="41492"/>
                    <a:pt x="70144" y="40312"/>
                    <a:pt x="91163" y="36536"/>
                  </a:cubicBezTo>
                  <a:cubicBezTo>
                    <a:pt x="123047" y="30635"/>
                    <a:pt x="158709" y="20014"/>
                    <a:pt x="192954" y="3205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1" name="Forma libre 912">
              <a:extLst>
                <a:ext uri="{FF2B5EF4-FFF2-40B4-BE49-F238E27FC236}">
                  <a16:creationId xmlns:a16="http://schemas.microsoft.com/office/drawing/2014/main" id="{1E5B9C28-CA7F-360B-8B5C-93740E2CE9DE}"/>
                </a:ext>
              </a:extLst>
            </p:cNvPr>
            <p:cNvSpPr/>
            <p:nvPr/>
          </p:nvSpPr>
          <p:spPr>
            <a:xfrm>
              <a:off x="2172909" y="869051"/>
              <a:ext cx="177603" cy="194486"/>
            </a:xfrm>
            <a:custGeom>
              <a:avLst/>
              <a:gdLst>
                <a:gd name="connsiteX0" fmla="*/ 0 w 177603"/>
                <a:gd name="connsiteY0" fmla="*/ 141380 h 194486"/>
                <a:gd name="connsiteX1" fmla="*/ 177603 w 177603"/>
                <a:gd name="connsiteY1" fmla="*/ 194486 h 194486"/>
                <a:gd name="connsiteX2" fmla="*/ 62586 w 177603"/>
                <a:gd name="connsiteY2" fmla="*/ 143740 h 194486"/>
                <a:gd name="connsiteX3" fmla="*/ 25507 w 177603"/>
                <a:gd name="connsiteY3" fmla="*/ 125094 h 194486"/>
                <a:gd name="connsiteX4" fmla="*/ 132021 w 177603"/>
                <a:gd name="connsiteY4" fmla="*/ 35640 h 194486"/>
                <a:gd name="connsiteX5" fmla="*/ 161779 w 177603"/>
                <a:gd name="connsiteY5" fmla="*/ 0 h 194486"/>
                <a:gd name="connsiteX6" fmla="*/ 76284 w 177603"/>
                <a:gd name="connsiteY6" fmla="*/ 67504 h 194486"/>
                <a:gd name="connsiteX7" fmla="*/ 0 w 177603"/>
                <a:gd name="connsiteY7" fmla="*/ 141380 h 19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03" h="194486">
                  <a:moveTo>
                    <a:pt x="0" y="141380"/>
                  </a:moveTo>
                  <a:cubicBezTo>
                    <a:pt x="28105" y="157902"/>
                    <a:pt x="139815" y="187405"/>
                    <a:pt x="177603" y="194486"/>
                  </a:cubicBezTo>
                  <a:cubicBezTo>
                    <a:pt x="174297" y="157430"/>
                    <a:pt x="132494" y="166163"/>
                    <a:pt x="62586" y="143740"/>
                  </a:cubicBezTo>
                  <a:cubicBezTo>
                    <a:pt x="41094" y="136896"/>
                    <a:pt x="38496" y="137840"/>
                    <a:pt x="25507" y="125094"/>
                  </a:cubicBezTo>
                  <a:lnTo>
                    <a:pt x="132021" y="35640"/>
                  </a:lnTo>
                  <a:cubicBezTo>
                    <a:pt x="157056" y="18882"/>
                    <a:pt x="158001" y="35168"/>
                    <a:pt x="161779" y="0"/>
                  </a:cubicBezTo>
                  <a:cubicBezTo>
                    <a:pt x="132730" y="2832"/>
                    <a:pt x="119268" y="34932"/>
                    <a:pt x="76284" y="67504"/>
                  </a:cubicBezTo>
                  <a:cubicBezTo>
                    <a:pt x="32592" y="100547"/>
                    <a:pt x="1889" y="112349"/>
                    <a:pt x="0" y="14138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2" name="Forma libre 913">
              <a:extLst>
                <a:ext uri="{FF2B5EF4-FFF2-40B4-BE49-F238E27FC236}">
                  <a16:creationId xmlns:a16="http://schemas.microsoft.com/office/drawing/2014/main" id="{2FFEDDDB-3E62-4DC4-1B1E-A208A7657250}"/>
                </a:ext>
              </a:extLst>
            </p:cNvPr>
            <p:cNvSpPr/>
            <p:nvPr/>
          </p:nvSpPr>
          <p:spPr>
            <a:xfrm>
              <a:off x="3793333" y="865377"/>
              <a:ext cx="151590" cy="148830"/>
            </a:xfrm>
            <a:custGeom>
              <a:avLst/>
              <a:gdLst>
                <a:gd name="connsiteX0" fmla="*/ 125139 w 151590"/>
                <a:gd name="connsiteY0" fmla="*/ 85339 h 148830"/>
                <a:gd name="connsiteX1" fmla="*/ 53342 w 151590"/>
                <a:gd name="connsiteY1" fmla="*/ 148830 h 148830"/>
                <a:gd name="connsiteX2" fmla="*/ 78377 w 151590"/>
                <a:gd name="connsiteY2" fmla="*/ 132072 h 148830"/>
                <a:gd name="connsiteX3" fmla="*/ 151591 w 151590"/>
                <a:gd name="connsiteY3" fmla="*/ 74482 h 148830"/>
                <a:gd name="connsiteX4" fmla="*/ 136240 w 151590"/>
                <a:gd name="connsiteY4" fmla="*/ 56780 h 148830"/>
                <a:gd name="connsiteX5" fmla="*/ 87351 w 151590"/>
                <a:gd name="connsiteY5" fmla="*/ 24444 h 148830"/>
                <a:gd name="connsiteX6" fmla="*/ 912 w 151590"/>
                <a:gd name="connsiteY6" fmla="*/ 369 h 148830"/>
                <a:gd name="connsiteX7" fmla="*/ 21223 w 151590"/>
                <a:gd name="connsiteY7" fmla="*/ 28693 h 148830"/>
                <a:gd name="connsiteX8" fmla="*/ 125139 w 151590"/>
                <a:gd name="connsiteY8" fmla="*/ 85339 h 14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90" h="148830">
                  <a:moveTo>
                    <a:pt x="125139" y="85339"/>
                  </a:moveTo>
                  <a:cubicBezTo>
                    <a:pt x="103884" y="120035"/>
                    <a:pt x="41534" y="114370"/>
                    <a:pt x="53342" y="148830"/>
                  </a:cubicBezTo>
                  <a:cubicBezTo>
                    <a:pt x="68221" y="142694"/>
                    <a:pt x="62789" y="141277"/>
                    <a:pt x="78377" y="132072"/>
                  </a:cubicBezTo>
                  <a:cubicBezTo>
                    <a:pt x="126084" y="104929"/>
                    <a:pt x="121361" y="128532"/>
                    <a:pt x="151591" y="74482"/>
                  </a:cubicBezTo>
                  <a:cubicBezTo>
                    <a:pt x="145214" y="64333"/>
                    <a:pt x="147104" y="65513"/>
                    <a:pt x="136240" y="56780"/>
                  </a:cubicBezTo>
                  <a:lnTo>
                    <a:pt x="87351" y="24444"/>
                  </a:lnTo>
                  <a:cubicBezTo>
                    <a:pt x="68694" y="14059"/>
                    <a:pt x="20987" y="-2699"/>
                    <a:pt x="912" y="369"/>
                  </a:cubicBezTo>
                  <a:cubicBezTo>
                    <a:pt x="-978" y="26332"/>
                    <a:pt x="-2159" y="23972"/>
                    <a:pt x="21223" y="28693"/>
                  </a:cubicBezTo>
                  <a:cubicBezTo>
                    <a:pt x="57357" y="36009"/>
                    <a:pt x="105065" y="55364"/>
                    <a:pt x="125139" y="85339"/>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3" name="Forma libre 914">
              <a:extLst>
                <a:ext uri="{FF2B5EF4-FFF2-40B4-BE49-F238E27FC236}">
                  <a16:creationId xmlns:a16="http://schemas.microsoft.com/office/drawing/2014/main" id="{49BA04FC-F23A-6365-7E63-B61900E891A1}"/>
                </a:ext>
              </a:extLst>
            </p:cNvPr>
            <p:cNvSpPr/>
            <p:nvPr/>
          </p:nvSpPr>
          <p:spPr>
            <a:xfrm>
              <a:off x="2397635" y="1471864"/>
              <a:ext cx="148901" cy="214786"/>
            </a:xfrm>
            <a:custGeom>
              <a:avLst/>
              <a:gdLst>
                <a:gd name="connsiteX0" fmla="*/ 34829 w 148901"/>
                <a:gd name="connsiteY0" fmla="*/ 0 h 214786"/>
                <a:gd name="connsiteX1" fmla="*/ 20895 w 148901"/>
                <a:gd name="connsiteY1" fmla="*/ 49566 h 214786"/>
                <a:gd name="connsiteX2" fmla="*/ 112 w 148901"/>
                <a:gd name="connsiteY2" fmla="*/ 214549 h 214786"/>
                <a:gd name="connsiteX3" fmla="*/ 84898 w 148901"/>
                <a:gd name="connsiteY3" fmla="*/ 180561 h 214786"/>
                <a:gd name="connsiteX4" fmla="*/ 148902 w 148901"/>
                <a:gd name="connsiteY4" fmla="*/ 137604 h 214786"/>
                <a:gd name="connsiteX5" fmla="*/ 117018 w 148901"/>
                <a:gd name="connsiteY5" fmla="*/ 142796 h 214786"/>
                <a:gd name="connsiteX6" fmla="*/ 17116 w 148901"/>
                <a:gd name="connsiteY6" fmla="*/ 191654 h 214786"/>
                <a:gd name="connsiteX7" fmla="*/ 34829 w 148901"/>
                <a:gd name="connsiteY7" fmla="*/ 0 h 21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01" h="214786">
                  <a:moveTo>
                    <a:pt x="34829" y="0"/>
                  </a:moveTo>
                  <a:cubicBezTo>
                    <a:pt x="11448" y="5665"/>
                    <a:pt x="21131" y="236"/>
                    <a:pt x="20895" y="49566"/>
                  </a:cubicBezTo>
                  <a:cubicBezTo>
                    <a:pt x="20895" y="94411"/>
                    <a:pt x="-1778" y="184101"/>
                    <a:pt x="112" y="214549"/>
                  </a:cubicBezTo>
                  <a:cubicBezTo>
                    <a:pt x="31287" y="217381"/>
                    <a:pt x="59628" y="194250"/>
                    <a:pt x="84898" y="180561"/>
                  </a:cubicBezTo>
                  <a:lnTo>
                    <a:pt x="148902" y="137604"/>
                  </a:lnTo>
                  <a:cubicBezTo>
                    <a:pt x="148193" y="137132"/>
                    <a:pt x="149846" y="124386"/>
                    <a:pt x="117018" y="142796"/>
                  </a:cubicBezTo>
                  <a:cubicBezTo>
                    <a:pt x="88205" y="159082"/>
                    <a:pt x="52070" y="188114"/>
                    <a:pt x="17116" y="191654"/>
                  </a:cubicBezTo>
                  <a:cubicBezTo>
                    <a:pt x="20659" y="151765"/>
                    <a:pt x="48291" y="28559"/>
                    <a:pt x="3482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4" name="Forma libre 915">
              <a:extLst>
                <a:ext uri="{FF2B5EF4-FFF2-40B4-BE49-F238E27FC236}">
                  <a16:creationId xmlns:a16="http://schemas.microsoft.com/office/drawing/2014/main" id="{DE8C1365-B5EB-94B5-D883-903C879EB25F}"/>
                </a:ext>
              </a:extLst>
            </p:cNvPr>
            <p:cNvSpPr/>
            <p:nvPr/>
          </p:nvSpPr>
          <p:spPr>
            <a:xfrm>
              <a:off x="3621426" y="918214"/>
              <a:ext cx="197087" cy="36816"/>
            </a:xfrm>
            <a:custGeom>
              <a:avLst/>
              <a:gdLst>
                <a:gd name="connsiteX0" fmla="*/ 3718 w 197087"/>
                <a:gd name="connsiteY0" fmla="*/ 31086 h 36816"/>
                <a:gd name="connsiteX1" fmla="*/ 195728 w 197087"/>
                <a:gd name="connsiteY1" fmla="*/ 36751 h 36816"/>
                <a:gd name="connsiteX2" fmla="*/ 90158 w 197087"/>
                <a:gd name="connsiteY2" fmla="*/ 4887 h 36816"/>
                <a:gd name="connsiteX3" fmla="*/ 3718 w 197087"/>
                <a:gd name="connsiteY3" fmla="*/ 31086 h 36816"/>
              </a:gdLst>
              <a:ahLst/>
              <a:cxnLst>
                <a:cxn ang="0">
                  <a:pos x="connsiteX0" y="connsiteY0"/>
                </a:cxn>
                <a:cxn ang="0">
                  <a:pos x="connsiteX1" y="connsiteY1"/>
                </a:cxn>
                <a:cxn ang="0">
                  <a:pos x="connsiteX2" y="connsiteY2"/>
                </a:cxn>
                <a:cxn ang="0">
                  <a:pos x="connsiteX3" y="connsiteY3"/>
                </a:cxn>
              </a:cxnLst>
              <a:rect l="l" t="t" r="r" b="b"/>
              <a:pathLst>
                <a:path w="197087" h="36816">
                  <a:moveTo>
                    <a:pt x="3718" y="31086"/>
                  </a:moveTo>
                  <a:cubicBezTo>
                    <a:pt x="74806" y="15981"/>
                    <a:pt x="134086" y="38167"/>
                    <a:pt x="195728" y="36751"/>
                  </a:cubicBezTo>
                  <a:cubicBezTo>
                    <a:pt x="205411" y="-12815"/>
                    <a:pt x="162663" y="13148"/>
                    <a:pt x="90158" y="4887"/>
                  </a:cubicBezTo>
                  <a:cubicBezTo>
                    <a:pt x="1356" y="-5262"/>
                    <a:pt x="-7146" y="-1013"/>
                    <a:pt x="3718" y="31086"/>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5" name="Forma libre 916">
              <a:extLst>
                <a:ext uri="{FF2B5EF4-FFF2-40B4-BE49-F238E27FC236}">
                  <a16:creationId xmlns:a16="http://schemas.microsoft.com/office/drawing/2014/main" id="{C74F2F49-CC8D-C6A9-15AF-8195A1231E70}"/>
                </a:ext>
              </a:extLst>
            </p:cNvPr>
            <p:cNvSpPr/>
            <p:nvPr/>
          </p:nvSpPr>
          <p:spPr>
            <a:xfrm>
              <a:off x="2277490" y="955281"/>
              <a:ext cx="216619" cy="40988"/>
            </a:xfrm>
            <a:custGeom>
              <a:avLst/>
              <a:gdLst>
                <a:gd name="connsiteX0" fmla="*/ 215435 w 216619"/>
                <a:gd name="connsiteY0" fmla="*/ 6293 h 40988"/>
                <a:gd name="connsiteX1" fmla="*/ 203390 w 216619"/>
                <a:gd name="connsiteY1" fmla="*/ 864 h 40988"/>
                <a:gd name="connsiteX2" fmla="*/ 111754 w 216619"/>
                <a:gd name="connsiteY2" fmla="*/ 14554 h 40988"/>
                <a:gd name="connsiteX3" fmla="*/ 989 w 216619"/>
                <a:gd name="connsiteY3" fmla="*/ 15262 h 40988"/>
                <a:gd name="connsiteX4" fmla="*/ 5476 w 216619"/>
                <a:gd name="connsiteY4" fmla="*/ 40989 h 40988"/>
                <a:gd name="connsiteX5" fmla="*/ 114116 w 216619"/>
                <a:gd name="connsiteY5" fmla="*/ 34616 h 40988"/>
                <a:gd name="connsiteX6" fmla="*/ 208350 w 216619"/>
                <a:gd name="connsiteY6" fmla="*/ 31784 h 40988"/>
                <a:gd name="connsiteX7" fmla="*/ 215435 w 216619"/>
                <a:gd name="connsiteY7" fmla="*/ 6293 h 4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19" h="40988">
                  <a:moveTo>
                    <a:pt x="215435" y="6293"/>
                  </a:moveTo>
                  <a:cubicBezTo>
                    <a:pt x="210475" y="2988"/>
                    <a:pt x="213545" y="2752"/>
                    <a:pt x="203390" y="864"/>
                  </a:cubicBezTo>
                  <a:cubicBezTo>
                    <a:pt x="177883" y="-3856"/>
                    <a:pt x="134191" y="12193"/>
                    <a:pt x="111754" y="14554"/>
                  </a:cubicBezTo>
                  <a:cubicBezTo>
                    <a:pt x="78690" y="17622"/>
                    <a:pt x="29566" y="7709"/>
                    <a:pt x="989" y="15262"/>
                  </a:cubicBezTo>
                  <a:cubicBezTo>
                    <a:pt x="-901" y="31312"/>
                    <a:pt x="-428" y="31784"/>
                    <a:pt x="5476" y="40989"/>
                  </a:cubicBezTo>
                  <a:cubicBezTo>
                    <a:pt x="43028" y="33436"/>
                    <a:pt x="75147" y="40517"/>
                    <a:pt x="114116" y="34616"/>
                  </a:cubicBezTo>
                  <a:cubicBezTo>
                    <a:pt x="158517" y="27771"/>
                    <a:pt x="167964" y="12429"/>
                    <a:pt x="208350" y="31784"/>
                  </a:cubicBezTo>
                  <a:cubicBezTo>
                    <a:pt x="214726" y="20926"/>
                    <a:pt x="218741" y="18802"/>
                    <a:pt x="215435" y="629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6" name="Forma libre 917">
              <a:extLst>
                <a:ext uri="{FF2B5EF4-FFF2-40B4-BE49-F238E27FC236}">
                  <a16:creationId xmlns:a16="http://schemas.microsoft.com/office/drawing/2014/main" id="{7669FDC9-4AB0-3E6A-93B8-B89576C65331}"/>
                </a:ext>
              </a:extLst>
            </p:cNvPr>
            <p:cNvSpPr/>
            <p:nvPr/>
          </p:nvSpPr>
          <p:spPr>
            <a:xfrm>
              <a:off x="2968891" y="1759817"/>
              <a:ext cx="145563" cy="145864"/>
            </a:xfrm>
            <a:custGeom>
              <a:avLst/>
              <a:gdLst>
                <a:gd name="connsiteX0" fmla="*/ 144936 w 145563"/>
                <a:gd name="connsiteY0" fmla="*/ 46733 h 145864"/>
                <a:gd name="connsiteX1" fmla="*/ 116831 w 145563"/>
                <a:gd name="connsiteY1" fmla="*/ 60895 h 145864"/>
                <a:gd name="connsiteX2" fmla="*/ 94394 w 145563"/>
                <a:gd name="connsiteY2" fmla="*/ 109280 h 145864"/>
                <a:gd name="connsiteX3" fmla="*/ 869 w 145563"/>
                <a:gd name="connsiteY3" fmla="*/ 0 h 145864"/>
                <a:gd name="connsiteX4" fmla="*/ 19763 w 145563"/>
                <a:gd name="connsiteY4" fmla="*/ 37528 h 145864"/>
                <a:gd name="connsiteX5" fmla="*/ 94394 w 145563"/>
                <a:gd name="connsiteY5" fmla="*/ 145865 h 145864"/>
                <a:gd name="connsiteX6" fmla="*/ 144936 w 145563"/>
                <a:gd name="connsiteY6" fmla="*/ 46733 h 1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3" h="145864">
                  <a:moveTo>
                    <a:pt x="144936" y="46733"/>
                  </a:moveTo>
                  <a:cubicBezTo>
                    <a:pt x="149659" y="23603"/>
                    <a:pt x="126514" y="34932"/>
                    <a:pt x="116831" y="60895"/>
                  </a:cubicBezTo>
                  <a:cubicBezTo>
                    <a:pt x="110218" y="78125"/>
                    <a:pt x="106675" y="96299"/>
                    <a:pt x="94394" y="109280"/>
                  </a:cubicBezTo>
                  <a:cubicBezTo>
                    <a:pt x="48813" y="67504"/>
                    <a:pt x="43381" y="4012"/>
                    <a:pt x="869" y="0"/>
                  </a:cubicBezTo>
                  <a:cubicBezTo>
                    <a:pt x="-1965" y="28087"/>
                    <a:pt x="1578" y="20062"/>
                    <a:pt x="19763" y="37528"/>
                  </a:cubicBezTo>
                  <a:cubicBezTo>
                    <a:pt x="43145" y="59715"/>
                    <a:pt x="75264" y="133119"/>
                    <a:pt x="94394" y="145865"/>
                  </a:cubicBezTo>
                  <a:lnTo>
                    <a:pt x="144936" y="46733"/>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7" name="Forma libre 918">
              <a:extLst>
                <a:ext uri="{FF2B5EF4-FFF2-40B4-BE49-F238E27FC236}">
                  <a16:creationId xmlns:a16="http://schemas.microsoft.com/office/drawing/2014/main" id="{D7BACBDF-8610-523B-501D-9347AC0FACEE}"/>
                </a:ext>
              </a:extLst>
            </p:cNvPr>
            <p:cNvSpPr/>
            <p:nvPr/>
          </p:nvSpPr>
          <p:spPr>
            <a:xfrm>
              <a:off x="3499500" y="1359944"/>
              <a:ext cx="161268" cy="123485"/>
            </a:xfrm>
            <a:custGeom>
              <a:avLst/>
              <a:gdLst>
                <a:gd name="connsiteX0" fmla="*/ 84787 w 161268"/>
                <a:gd name="connsiteY0" fmla="*/ 70143 h 123485"/>
                <a:gd name="connsiteX1" fmla="*/ 156584 w 161268"/>
                <a:gd name="connsiteY1" fmla="*/ 123485 h 123485"/>
                <a:gd name="connsiteX2" fmla="*/ 135092 w 161268"/>
                <a:gd name="connsiteY2" fmla="*/ 80056 h 123485"/>
                <a:gd name="connsiteX3" fmla="*/ 94942 w 161268"/>
                <a:gd name="connsiteY3" fmla="*/ 49373 h 123485"/>
                <a:gd name="connsiteX4" fmla="*/ 4015 w 161268"/>
                <a:gd name="connsiteY4" fmla="*/ 43 h 123485"/>
                <a:gd name="connsiteX5" fmla="*/ 0 w 161268"/>
                <a:gd name="connsiteY5" fmla="*/ 24826 h 123485"/>
                <a:gd name="connsiteX6" fmla="*/ 84787 w 161268"/>
                <a:gd name="connsiteY6" fmla="*/ 70143 h 12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68" h="123485">
                  <a:moveTo>
                    <a:pt x="84787" y="70143"/>
                  </a:moveTo>
                  <a:cubicBezTo>
                    <a:pt x="106042" y="85957"/>
                    <a:pt x="133202" y="117584"/>
                    <a:pt x="156584" y="123485"/>
                  </a:cubicBezTo>
                  <a:cubicBezTo>
                    <a:pt x="169101" y="95870"/>
                    <a:pt x="154694" y="92802"/>
                    <a:pt x="135092" y="80056"/>
                  </a:cubicBezTo>
                  <a:cubicBezTo>
                    <a:pt x="122102" y="71323"/>
                    <a:pt x="108168" y="59522"/>
                    <a:pt x="94942" y="49373"/>
                  </a:cubicBezTo>
                  <a:cubicBezTo>
                    <a:pt x="73450" y="32615"/>
                    <a:pt x="31411" y="-1373"/>
                    <a:pt x="4015" y="43"/>
                  </a:cubicBezTo>
                  <a:lnTo>
                    <a:pt x="0" y="24826"/>
                  </a:lnTo>
                  <a:cubicBezTo>
                    <a:pt x="34245" y="36627"/>
                    <a:pt x="57627" y="49845"/>
                    <a:pt x="84787" y="7014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8" name="Forma libre 919">
              <a:extLst>
                <a:ext uri="{FF2B5EF4-FFF2-40B4-BE49-F238E27FC236}">
                  <a16:creationId xmlns:a16="http://schemas.microsoft.com/office/drawing/2014/main" id="{D0C19461-8692-2EEE-31E3-DE82DEF0FB31}"/>
                </a:ext>
              </a:extLst>
            </p:cNvPr>
            <p:cNvSpPr/>
            <p:nvPr/>
          </p:nvSpPr>
          <p:spPr>
            <a:xfrm>
              <a:off x="3051559" y="158846"/>
              <a:ext cx="133631" cy="149169"/>
            </a:xfrm>
            <a:custGeom>
              <a:avLst/>
              <a:gdLst>
                <a:gd name="connsiteX0" fmla="*/ 44555 w 133631"/>
                <a:gd name="connsiteY0" fmla="*/ 0 h 149169"/>
                <a:gd name="connsiteX1" fmla="*/ 5350 w 133631"/>
                <a:gd name="connsiteY1" fmla="*/ 110697 h 149169"/>
                <a:gd name="connsiteX2" fmla="*/ 6295 w 133631"/>
                <a:gd name="connsiteY2" fmla="*/ 149169 h 149169"/>
                <a:gd name="connsiteX3" fmla="*/ 42902 w 133631"/>
                <a:gd name="connsiteY3" fmla="*/ 29031 h 149169"/>
                <a:gd name="connsiteX4" fmla="*/ 123201 w 133631"/>
                <a:gd name="connsiteY4" fmla="*/ 104560 h 149169"/>
                <a:gd name="connsiteX5" fmla="*/ 131467 w 133631"/>
                <a:gd name="connsiteY5" fmla="*/ 111405 h 149169"/>
                <a:gd name="connsiteX6" fmla="*/ 44555 w 133631"/>
                <a:gd name="connsiteY6" fmla="*/ 0 h 14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31" h="149169">
                  <a:moveTo>
                    <a:pt x="44555" y="0"/>
                  </a:moveTo>
                  <a:cubicBezTo>
                    <a:pt x="17631" y="36348"/>
                    <a:pt x="14561" y="66796"/>
                    <a:pt x="5350" y="110697"/>
                  </a:cubicBezTo>
                  <a:cubicBezTo>
                    <a:pt x="-5514" y="161915"/>
                    <a:pt x="2989" y="144685"/>
                    <a:pt x="6295" y="149169"/>
                  </a:cubicBezTo>
                  <a:cubicBezTo>
                    <a:pt x="20229" y="127927"/>
                    <a:pt x="28259" y="60659"/>
                    <a:pt x="42902" y="29031"/>
                  </a:cubicBezTo>
                  <a:cubicBezTo>
                    <a:pt x="94624" y="29031"/>
                    <a:pt x="109739" y="86386"/>
                    <a:pt x="123201" y="104560"/>
                  </a:cubicBezTo>
                  <a:cubicBezTo>
                    <a:pt x="129578" y="112821"/>
                    <a:pt x="123201" y="106448"/>
                    <a:pt x="131467" y="111405"/>
                  </a:cubicBezTo>
                  <a:cubicBezTo>
                    <a:pt x="143985" y="82609"/>
                    <a:pt x="100528" y="20534"/>
                    <a:pt x="4455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39" name="Forma libre 920">
              <a:extLst>
                <a:ext uri="{FF2B5EF4-FFF2-40B4-BE49-F238E27FC236}">
                  <a16:creationId xmlns:a16="http://schemas.microsoft.com/office/drawing/2014/main" id="{0804A00E-5AA4-B0FE-8373-27B8C166016D}"/>
                </a:ext>
              </a:extLst>
            </p:cNvPr>
            <p:cNvSpPr/>
            <p:nvPr/>
          </p:nvSpPr>
          <p:spPr>
            <a:xfrm>
              <a:off x="3049402" y="1517653"/>
              <a:ext cx="24435" cy="225169"/>
            </a:xfrm>
            <a:custGeom>
              <a:avLst/>
              <a:gdLst>
                <a:gd name="connsiteX0" fmla="*/ 4673 w 24435"/>
                <a:gd name="connsiteY0" fmla="*/ 0 h 225169"/>
                <a:gd name="connsiteX1" fmla="*/ 8924 w 24435"/>
                <a:gd name="connsiteY1" fmla="*/ 112349 h 225169"/>
                <a:gd name="connsiteX2" fmla="*/ 8451 w 24435"/>
                <a:gd name="connsiteY2" fmla="*/ 225170 h 225169"/>
                <a:gd name="connsiteX3" fmla="*/ 23094 w 24435"/>
                <a:gd name="connsiteY3" fmla="*/ 106920 h 225169"/>
                <a:gd name="connsiteX4" fmla="*/ 4673 w 24435"/>
                <a:gd name="connsiteY4" fmla="*/ 0 h 22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5" h="225169">
                  <a:moveTo>
                    <a:pt x="4673" y="0"/>
                  </a:moveTo>
                  <a:cubicBezTo>
                    <a:pt x="-7372" y="20534"/>
                    <a:pt x="7507" y="77889"/>
                    <a:pt x="8924" y="112349"/>
                  </a:cubicBezTo>
                  <a:cubicBezTo>
                    <a:pt x="9868" y="138548"/>
                    <a:pt x="1366" y="213132"/>
                    <a:pt x="8451" y="225170"/>
                  </a:cubicBezTo>
                  <a:cubicBezTo>
                    <a:pt x="30652" y="215493"/>
                    <a:pt x="23330" y="156250"/>
                    <a:pt x="23094" y="106920"/>
                  </a:cubicBezTo>
                  <a:cubicBezTo>
                    <a:pt x="22858" y="79069"/>
                    <a:pt x="25928" y="10621"/>
                    <a:pt x="46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0" name="Forma libre 921">
              <a:extLst>
                <a:ext uri="{FF2B5EF4-FFF2-40B4-BE49-F238E27FC236}">
                  <a16:creationId xmlns:a16="http://schemas.microsoft.com/office/drawing/2014/main" id="{90F3BB5F-1C74-6F38-2485-5C5F43F4114F}"/>
                </a:ext>
              </a:extLst>
            </p:cNvPr>
            <p:cNvSpPr/>
            <p:nvPr/>
          </p:nvSpPr>
          <p:spPr>
            <a:xfrm>
              <a:off x="2569445" y="410686"/>
              <a:ext cx="121865" cy="122498"/>
            </a:xfrm>
            <a:custGeom>
              <a:avLst/>
              <a:gdLst>
                <a:gd name="connsiteX0" fmla="*/ 8030 w 121865"/>
                <a:gd name="connsiteY0" fmla="*/ 0 h 122498"/>
                <a:gd name="connsiteX1" fmla="*/ 0 w 121865"/>
                <a:gd name="connsiteY1" fmla="*/ 23603 h 122498"/>
                <a:gd name="connsiteX2" fmla="*/ 31647 w 121865"/>
                <a:gd name="connsiteY2" fmla="*/ 45317 h 122498"/>
                <a:gd name="connsiteX3" fmla="*/ 114308 w 121865"/>
                <a:gd name="connsiteY3" fmla="*/ 122498 h 122498"/>
                <a:gd name="connsiteX4" fmla="*/ 121866 w 121865"/>
                <a:gd name="connsiteY4" fmla="*/ 94175 h 122498"/>
                <a:gd name="connsiteX5" fmla="*/ 8030 w 121865"/>
                <a:gd name="connsiteY5" fmla="*/ 0 h 12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65" h="122498">
                  <a:moveTo>
                    <a:pt x="8030" y="0"/>
                  </a:moveTo>
                  <a:cubicBezTo>
                    <a:pt x="3070" y="7553"/>
                    <a:pt x="1181" y="10857"/>
                    <a:pt x="0" y="23603"/>
                  </a:cubicBezTo>
                  <a:cubicBezTo>
                    <a:pt x="11336" y="35404"/>
                    <a:pt x="18422" y="34460"/>
                    <a:pt x="31647" y="45317"/>
                  </a:cubicBezTo>
                  <a:lnTo>
                    <a:pt x="114308" y="122498"/>
                  </a:lnTo>
                  <a:lnTo>
                    <a:pt x="121866" y="94175"/>
                  </a:lnTo>
                  <a:cubicBezTo>
                    <a:pt x="39205" y="40597"/>
                    <a:pt x="39205" y="19826"/>
                    <a:pt x="803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1" name="Forma libre 922">
              <a:extLst>
                <a:ext uri="{FF2B5EF4-FFF2-40B4-BE49-F238E27FC236}">
                  <a16:creationId xmlns:a16="http://schemas.microsoft.com/office/drawing/2014/main" id="{2D02D342-53D9-8791-B45A-522FA2F6CF17}"/>
                </a:ext>
              </a:extLst>
            </p:cNvPr>
            <p:cNvSpPr/>
            <p:nvPr/>
          </p:nvSpPr>
          <p:spPr>
            <a:xfrm>
              <a:off x="3513184" y="462612"/>
              <a:ext cx="141718" cy="127926"/>
            </a:xfrm>
            <a:custGeom>
              <a:avLst/>
              <a:gdLst>
                <a:gd name="connsiteX0" fmla="*/ 141719 w 141718"/>
                <a:gd name="connsiteY0" fmla="*/ 0 h 127926"/>
                <a:gd name="connsiteX1" fmla="*/ 98027 w 141718"/>
                <a:gd name="connsiteY1" fmla="*/ 24547 h 127926"/>
                <a:gd name="connsiteX2" fmla="*/ 60239 w 141718"/>
                <a:gd name="connsiteY2" fmla="*/ 57355 h 127926"/>
                <a:gd name="connsiteX3" fmla="*/ 2140 w 141718"/>
                <a:gd name="connsiteY3" fmla="*/ 127927 h 127926"/>
                <a:gd name="connsiteX4" fmla="*/ 73701 w 141718"/>
                <a:gd name="connsiteY4" fmla="*/ 65379 h 127926"/>
                <a:gd name="connsiteX5" fmla="*/ 141719 w 141718"/>
                <a:gd name="connsiteY5" fmla="*/ 0 h 12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718" h="127926">
                  <a:moveTo>
                    <a:pt x="141719" y="0"/>
                  </a:moveTo>
                  <a:cubicBezTo>
                    <a:pt x="118574" y="3068"/>
                    <a:pt x="112433" y="11565"/>
                    <a:pt x="98027" y="24547"/>
                  </a:cubicBezTo>
                  <a:cubicBezTo>
                    <a:pt x="86690" y="34696"/>
                    <a:pt x="72992" y="46497"/>
                    <a:pt x="60239" y="57355"/>
                  </a:cubicBezTo>
                  <a:cubicBezTo>
                    <a:pt x="21978" y="89926"/>
                    <a:pt x="-8488" y="104560"/>
                    <a:pt x="2140" y="127927"/>
                  </a:cubicBezTo>
                  <a:lnTo>
                    <a:pt x="73701" y="65379"/>
                  </a:lnTo>
                  <a:cubicBezTo>
                    <a:pt x="124714" y="21951"/>
                    <a:pt x="139121" y="29031"/>
                    <a:pt x="14171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2" name="Forma libre 923">
              <a:extLst>
                <a:ext uri="{FF2B5EF4-FFF2-40B4-BE49-F238E27FC236}">
                  <a16:creationId xmlns:a16="http://schemas.microsoft.com/office/drawing/2014/main" id="{9AB5F5F6-37E4-CC5F-91B1-69A429AA3204}"/>
                </a:ext>
              </a:extLst>
            </p:cNvPr>
            <p:cNvSpPr/>
            <p:nvPr/>
          </p:nvSpPr>
          <p:spPr>
            <a:xfrm>
              <a:off x="2478714" y="1389844"/>
              <a:ext cx="160638" cy="160144"/>
            </a:xfrm>
            <a:custGeom>
              <a:avLst/>
              <a:gdLst>
                <a:gd name="connsiteX0" fmla="*/ 160639 w 160638"/>
                <a:gd name="connsiteY0" fmla="*/ 590 h 160144"/>
                <a:gd name="connsiteX1" fmla="*/ 73254 w 160638"/>
                <a:gd name="connsiteY1" fmla="*/ 71634 h 160144"/>
                <a:gd name="connsiteX2" fmla="*/ 28853 w 160638"/>
                <a:gd name="connsiteY2" fmla="*/ 114119 h 160144"/>
                <a:gd name="connsiteX3" fmla="*/ 1457 w 160638"/>
                <a:gd name="connsiteY3" fmla="*/ 160145 h 160144"/>
                <a:gd name="connsiteX4" fmla="*/ 119544 w 160638"/>
                <a:gd name="connsiteY4" fmla="*/ 41659 h 160144"/>
                <a:gd name="connsiteX5" fmla="*/ 160639 w 160638"/>
                <a:gd name="connsiteY5" fmla="*/ 590 h 16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638" h="160144">
                  <a:moveTo>
                    <a:pt x="160639" y="590"/>
                  </a:moveTo>
                  <a:cubicBezTo>
                    <a:pt x="133242" y="-5546"/>
                    <a:pt x="114821" y="37410"/>
                    <a:pt x="73254" y="71634"/>
                  </a:cubicBezTo>
                  <a:cubicBezTo>
                    <a:pt x="53888" y="87684"/>
                    <a:pt x="46094" y="97125"/>
                    <a:pt x="28853" y="114119"/>
                  </a:cubicBezTo>
                  <a:cubicBezTo>
                    <a:pt x="14683" y="128281"/>
                    <a:pt x="-5628" y="134418"/>
                    <a:pt x="1457" y="160145"/>
                  </a:cubicBezTo>
                  <a:cubicBezTo>
                    <a:pt x="11140" y="157548"/>
                    <a:pt x="76324" y="76827"/>
                    <a:pt x="119544" y="41659"/>
                  </a:cubicBezTo>
                  <a:cubicBezTo>
                    <a:pt x="141272" y="23721"/>
                    <a:pt x="150719" y="25845"/>
                    <a:pt x="160639" y="59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3" name="Forma libre 924">
              <a:extLst>
                <a:ext uri="{FF2B5EF4-FFF2-40B4-BE49-F238E27FC236}">
                  <a16:creationId xmlns:a16="http://schemas.microsoft.com/office/drawing/2014/main" id="{61DD07DE-2C58-1B84-E34F-71F76587452A}"/>
                </a:ext>
              </a:extLst>
            </p:cNvPr>
            <p:cNvSpPr/>
            <p:nvPr/>
          </p:nvSpPr>
          <p:spPr>
            <a:xfrm>
              <a:off x="3100988" y="273083"/>
              <a:ext cx="29153" cy="166162"/>
            </a:xfrm>
            <a:custGeom>
              <a:avLst/>
              <a:gdLst>
                <a:gd name="connsiteX0" fmla="*/ 27718 w 29153"/>
                <a:gd name="connsiteY0" fmla="*/ 0 h 166162"/>
                <a:gd name="connsiteX1" fmla="*/ 11895 w 29153"/>
                <a:gd name="connsiteY1" fmla="*/ 30447 h 166162"/>
                <a:gd name="connsiteX2" fmla="*/ 86 w 29153"/>
                <a:gd name="connsiteY2" fmla="*/ 166163 h 166162"/>
                <a:gd name="connsiteX3" fmla="*/ 19216 w 29153"/>
                <a:gd name="connsiteY3" fmla="*/ 133827 h 166162"/>
                <a:gd name="connsiteX4" fmla="*/ 27718 w 29153"/>
                <a:gd name="connsiteY4" fmla="*/ 0 h 16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3" h="166162">
                  <a:moveTo>
                    <a:pt x="27718" y="0"/>
                  </a:moveTo>
                  <a:cubicBezTo>
                    <a:pt x="7644" y="6845"/>
                    <a:pt x="12839" y="5901"/>
                    <a:pt x="11895" y="30447"/>
                  </a:cubicBezTo>
                  <a:cubicBezTo>
                    <a:pt x="10242" y="75765"/>
                    <a:pt x="-1095" y="125802"/>
                    <a:pt x="86" y="166163"/>
                  </a:cubicBezTo>
                  <a:cubicBezTo>
                    <a:pt x="6227" y="164275"/>
                    <a:pt x="15674" y="173008"/>
                    <a:pt x="19216" y="133827"/>
                  </a:cubicBezTo>
                  <a:cubicBezTo>
                    <a:pt x="21578" y="105740"/>
                    <a:pt x="33150" y="11565"/>
                    <a:pt x="2771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4" name="Forma libre 925">
              <a:extLst>
                <a:ext uri="{FF2B5EF4-FFF2-40B4-BE49-F238E27FC236}">
                  <a16:creationId xmlns:a16="http://schemas.microsoft.com/office/drawing/2014/main" id="{B1A8BF8E-5FD2-15EC-748F-1257D6F3F377}"/>
                </a:ext>
              </a:extLst>
            </p:cNvPr>
            <p:cNvSpPr/>
            <p:nvPr/>
          </p:nvSpPr>
          <p:spPr>
            <a:xfrm>
              <a:off x="2798753" y="713509"/>
              <a:ext cx="44182" cy="120373"/>
            </a:xfrm>
            <a:custGeom>
              <a:avLst/>
              <a:gdLst>
                <a:gd name="connsiteX0" fmla="*/ 32138 w 44182"/>
                <a:gd name="connsiteY0" fmla="*/ 0 h 120373"/>
                <a:gd name="connsiteX1" fmla="*/ 1671 w 44182"/>
                <a:gd name="connsiteY1" fmla="*/ 98423 h 120373"/>
                <a:gd name="connsiteX2" fmla="*/ 8992 w 44182"/>
                <a:gd name="connsiteY2" fmla="*/ 120374 h 120373"/>
                <a:gd name="connsiteX3" fmla="*/ 21274 w 44182"/>
                <a:gd name="connsiteY3" fmla="*/ 59951 h 120373"/>
                <a:gd name="connsiteX4" fmla="*/ 44182 w 44182"/>
                <a:gd name="connsiteY4" fmla="*/ 12509 h 120373"/>
                <a:gd name="connsiteX5" fmla="*/ 32138 w 44182"/>
                <a:gd name="connsiteY5" fmla="*/ 0 h 12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2" h="120373">
                  <a:moveTo>
                    <a:pt x="32138" y="0"/>
                  </a:moveTo>
                  <a:cubicBezTo>
                    <a:pt x="16314" y="23131"/>
                    <a:pt x="5686" y="66560"/>
                    <a:pt x="1671" y="98423"/>
                  </a:cubicBezTo>
                  <a:cubicBezTo>
                    <a:pt x="-1399" y="122970"/>
                    <a:pt x="-927" y="116125"/>
                    <a:pt x="8992" y="120374"/>
                  </a:cubicBezTo>
                  <a:cubicBezTo>
                    <a:pt x="13480" y="107864"/>
                    <a:pt x="16550" y="76709"/>
                    <a:pt x="21274" y="59951"/>
                  </a:cubicBezTo>
                  <a:cubicBezTo>
                    <a:pt x="28595" y="34696"/>
                    <a:pt x="31665" y="28795"/>
                    <a:pt x="44182" y="12509"/>
                  </a:cubicBezTo>
                  <a:lnTo>
                    <a:pt x="32138" y="0"/>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5" name="Forma libre 926">
              <a:extLst>
                <a:ext uri="{FF2B5EF4-FFF2-40B4-BE49-F238E27FC236}">
                  <a16:creationId xmlns:a16="http://schemas.microsoft.com/office/drawing/2014/main" id="{A6F1BC81-1952-5BEC-7C18-E0AB52BE1428}"/>
                </a:ext>
              </a:extLst>
            </p:cNvPr>
            <p:cNvSpPr/>
            <p:nvPr/>
          </p:nvSpPr>
          <p:spPr>
            <a:xfrm>
              <a:off x="2857672" y="561036"/>
              <a:ext cx="46558" cy="92994"/>
            </a:xfrm>
            <a:custGeom>
              <a:avLst/>
              <a:gdLst>
                <a:gd name="connsiteX0" fmla="*/ 41709 w 46558"/>
                <a:gd name="connsiteY0" fmla="*/ 0 h 92994"/>
                <a:gd name="connsiteX1" fmla="*/ 4393 w 46558"/>
                <a:gd name="connsiteY1" fmla="*/ 92995 h 92994"/>
                <a:gd name="connsiteX2" fmla="*/ 28483 w 46558"/>
                <a:gd name="connsiteY2" fmla="*/ 43901 h 92994"/>
                <a:gd name="connsiteX3" fmla="*/ 41709 w 46558"/>
                <a:gd name="connsiteY3" fmla="*/ 0 h 92994"/>
              </a:gdLst>
              <a:ahLst/>
              <a:cxnLst>
                <a:cxn ang="0">
                  <a:pos x="connsiteX0" y="connsiteY0"/>
                </a:cxn>
                <a:cxn ang="0">
                  <a:pos x="connsiteX1" y="connsiteY1"/>
                </a:cxn>
                <a:cxn ang="0">
                  <a:pos x="connsiteX2" y="connsiteY2"/>
                </a:cxn>
                <a:cxn ang="0">
                  <a:pos x="connsiteX3" y="connsiteY3"/>
                </a:cxn>
              </a:cxnLst>
              <a:rect l="l" t="t" r="r" b="b"/>
              <a:pathLst>
                <a:path w="46558" h="92994">
                  <a:moveTo>
                    <a:pt x="41709" y="0"/>
                  </a:moveTo>
                  <a:cubicBezTo>
                    <a:pt x="27302" y="5665"/>
                    <a:pt x="-13320" y="78125"/>
                    <a:pt x="4393" y="92995"/>
                  </a:cubicBezTo>
                  <a:cubicBezTo>
                    <a:pt x="13604" y="77417"/>
                    <a:pt x="20217" y="56646"/>
                    <a:pt x="28483" y="43901"/>
                  </a:cubicBezTo>
                  <a:cubicBezTo>
                    <a:pt x="37930" y="28795"/>
                    <a:pt x="54934" y="24783"/>
                    <a:pt x="41709"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6" name="Forma libre 927">
              <a:extLst>
                <a:ext uri="{FF2B5EF4-FFF2-40B4-BE49-F238E27FC236}">
                  <a16:creationId xmlns:a16="http://schemas.microsoft.com/office/drawing/2014/main" id="{FF3EFBAB-FBD4-8B8D-92BC-0E30A5E6D72D}"/>
                </a:ext>
              </a:extLst>
            </p:cNvPr>
            <p:cNvSpPr/>
            <p:nvPr/>
          </p:nvSpPr>
          <p:spPr>
            <a:xfrm>
              <a:off x="3098712" y="1002233"/>
              <a:ext cx="62822" cy="34633"/>
            </a:xfrm>
            <a:custGeom>
              <a:avLst/>
              <a:gdLst>
                <a:gd name="connsiteX0" fmla="*/ 62822 w 62822"/>
                <a:gd name="connsiteY0" fmla="*/ 34633 h 34633"/>
                <a:gd name="connsiteX1" fmla="*/ 53375 w 62822"/>
                <a:gd name="connsiteY1" fmla="*/ 17403 h 34633"/>
                <a:gd name="connsiteX2" fmla="*/ 0 w 62822"/>
                <a:gd name="connsiteY2" fmla="*/ 2770 h 34633"/>
                <a:gd name="connsiteX3" fmla="*/ 62822 w 62822"/>
                <a:gd name="connsiteY3" fmla="*/ 34633 h 34633"/>
              </a:gdLst>
              <a:ahLst/>
              <a:cxnLst>
                <a:cxn ang="0">
                  <a:pos x="connsiteX0" y="connsiteY0"/>
                </a:cxn>
                <a:cxn ang="0">
                  <a:pos x="connsiteX1" y="connsiteY1"/>
                </a:cxn>
                <a:cxn ang="0">
                  <a:pos x="connsiteX2" y="connsiteY2"/>
                </a:cxn>
                <a:cxn ang="0">
                  <a:pos x="connsiteX3" y="connsiteY3"/>
                </a:cxn>
              </a:cxnLst>
              <a:rect l="l" t="t" r="r" b="b"/>
              <a:pathLst>
                <a:path w="62822" h="34633">
                  <a:moveTo>
                    <a:pt x="62822" y="34633"/>
                  </a:moveTo>
                  <a:cubicBezTo>
                    <a:pt x="53848" y="15043"/>
                    <a:pt x="69435" y="33689"/>
                    <a:pt x="53375" y="17403"/>
                  </a:cubicBezTo>
                  <a:cubicBezTo>
                    <a:pt x="42511" y="6310"/>
                    <a:pt x="17005" y="-5491"/>
                    <a:pt x="0" y="2770"/>
                  </a:cubicBezTo>
                  <a:cubicBezTo>
                    <a:pt x="3543" y="22832"/>
                    <a:pt x="39913" y="32745"/>
                    <a:pt x="62822" y="34633"/>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7" name="Forma libre 928">
              <a:extLst>
                <a:ext uri="{FF2B5EF4-FFF2-40B4-BE49-F238E27FC236}">
                  <a16:creationId xmlns:a16="http://schemas.microsoft.com/office/drawing/2014/main" id="{97CB6FC1-DEA6-73A0-5F22-EF28A4C3AB2F}"/>
                </a:ext>
              </a:extLst>
            </p:cNvPr>
            <p:cNvSpPr/>
            <p:nvPr/>
          </p:nvSpPr>
          <p:spPr>
            <a:xfrm>
              <a:off x="2953061" y="977859"/>
              <a:ext cx="24320" cy="95826"/>
            </a:xfrm>
            <a:custGeom>
              <a:avLst/>
              <a:gdLst>
                <a:gd name="connsiteX0" fmla="*/ 23785 w 24320"/>
                <a:gd name="connsiteY0" fmla="*/ 0 h 95826"/>
                <a:gd name="connsiteX1" fmla="*/ 3947 w 24320"/>
                <a:gd name="connsiteY1" fmla="*/ 50274 h 95826"/>
                <a:gd name="connsiteX2" fmla="*/ 10323 w 24320"/>
                <a:gd name="connsiteY2" fmla="*/ 95827 h 95826"/>
                <a:gd name="connsiteX3" fmla="*/ 23785 w 24320"/>
                <a:gd name="connsiteY3" fmla="*/ 0 h 95826"/>
              </a:gdLst>
              <a:ahLst/>
              <a:cxnLst>
                <a:cxn ang="0">
                  <a:pos x="connsiteX0" y="connsiteY0"/>
                </a:cxn>
                <a:cxn ang="0">
                  <a:pos x="connsiteX1" y="connsiteY1"/>
                </a:cxn>
                <a:cxn ang="0">
                  <a:pos x="connsiteX2" y="connsiteY2"/>
                </a:cxn>
                <a:cxn ang="0">
                  <a:pos x="connsiteX3" y="connsiteY3"/>
                </a:cxn>
              </a:cxnLst>
              <a:rect l="l" t="t" r="r" b="b"/>
              <a:pathLst>
                <a:path w="24320" h="95826">
                  <a:moveTo>
                    <a:pt x="23785" y="0"/>
                  </a:moveTo>
                  <a:cubicBezTo>
                    <a:pt x="4891" y="7317"/>
                    <a:pt x="8906" y="6137"/>
                    <a:pt x="3947" y="50274"/>
                  </a:cubicBezTo>
                  <a:cubicBezTo>
                    <a:pt x="-2194" y="102908"/>
                    <a:pt x="-1958" y="91106"/>
                    <a:pt x="10323" y="95827"/>
                  </a:cubicBezTo>
                  <a:cubicBezTo>
                    <a:pt x="12213" y="44137"/>
                    <a:pt x="27328" y="19826"/>
                    <a:pt x="23785"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8" name="Forma libre 929">
              <a:extLst>
                <a:ext uri="{FF2B5EF4-FFF2-40B4-BE49-F238E27FC236}">
                  <a16:creationId xmlns:a16="http://schemas.microsoft.com/office/drawing/2014/main" id="{8876CF9B-3DFE-6285-AD32-B4F00C3971B5}"/>
                </a:ext>
              </a:extLst>
            </p:cNvPr>
            <p:cNvSpPr/>
            <p:nvPr/>
          </p:nvSpPr>
          <p:spPr>
            <a:xfrm>
              <a:off x="2815766" y="1239377"/>
              <a:ext cx="19307" cy="63019"/>
            </a:xfrm>
            <a:custGeom>
              <a:avLst/>
              <a:gdLst>
                <a:gd name="connsiteX0" fmla="*/ 2843 w 19307"/>
                <a:gd name="connsiteY0" fmla="*/ 0 h 63019"/>
                <a:gd name="connsiteX1" fmla="*/ 17486 w 19307"/>
                <a:gd name="connsiteY1" fmla="*/ 63019 h 63019"/>
                <a:gd name="connsiteX2" fmla="*/ 2843 w 19307"/>
                <a:gd name="connsiteY2" fmla="*/ 0 h 63019"/>
              </a:gdLst>
              <a:ahLst/>
              <a:cxnLst>
                <a:cxn ang="0">
                  <a:pos x="connsiteX0" y="connsiteY0"/>
                </a:cxn>
                <a:cxn ang="0">
                  <a:pos x="connsiteX1" y="connsiteY1"/>
                </a:cxn>
                <a:cxn ang="0">
                  <a:pos x="connsiteX2" y="connsiteY2"/>
                </a:cxn>
              </a:cxnLst>
              <a:rect l="l" t="t" r="r" b="b"/>
              <a:pathLst>
                <a:path w="19307" h="63019">
                  <a:moveTo>
                    <a:pt x="2843" y="0"/>
                  </a:moveTo>
                  <a:cubicBezTo>
                    <a:pt x="-699" y="8969"/>
                    <a:pt x="-4950" y="54286"/>
                    <a:pt x="17486" y="63019"/>
                  </a:cubicBezTo>
                  <a:cubicBezTo>
                    <a:pt x="20556" y="35876"/>
                    <a:pt x="21974" y="8733"/>
                    <a:pt x="284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49" name="Forma libre 930">
              <a:extLst>
                <a:ext uri="{FF2B5EF4-FFF2-40B4-BE49-F238E27FC236}">
                  <a16:creationId xmlns:a16="http://schemas.microsoft.com/office/drawing/2014/main" id="{DFE126B0-844F-5C62-279D-EDBA282C665D}"/>
                </a:ext>
              </a:extLst>
            </p:cNvPr>
            <p:cNvSpPr/>
            <p:nvPr/>
          </p:nvSpPr>
          <p:spPr>
            <a:xfrm>
              <a:off x="2993843" y="976207"/>
              <a:ext cx="18366" cy="63255"/>
            </a:xfrm>
            <a:custGeom>
              <a:avLst/>
              <a:gdLst>
                <a:gd name="connsiteX0" fmla="*/ 9691 w 18366"/>
                <a:gd name="connsiteY0" fmla="*/ 63255 h 63255"/>
                <a:gd name="connsiteX1" fmla="*/ 8038 w 18366"/>
                <a:gd name="connsiteY1" fmla="*/ 0 h 63255"/>
                <a:gd name="connsiteX2" fmla="*/ 9691 w 18366"/>
                <a:gd name="connsiteY2" fmla="*/ 63255 h 63255"/>
              </a:gdLst>
              <a:ahLst/>
              <a:cxnLst>
                <a:cxn ang="0">
                  <a:pos x="connsiteX0" y="connsiteY0"/>
                </a:cxn>
                <a:cxn ang="0">
                  <a:pos x="connsiteX1" y="connsiteY1"/>
                </a:cxn>
                <a:cxn ang="0">
                  <a:pos x="connsiteX2" y="connsiteY2"/>
                </a:cxn>
              </a:cxnLst>
              <a:rect l="l" t="t" r="r" b="b"/>
              <a:pathLst>
                <a:path w="18366" h="63255">
                  <a:moveTo>
                    <a:pt x="9691" y="63255"/>
                  </a:moveTo>
                  <a:cubicBezTo>
                    <a:pt x="21972" y="49330"/>
                    <a:pt x="21027" y="8969"/>
                    <a:pt x="8038" y="0"/>
                  </a:cubicBezTo>
                  <a:cubicBezTo>
                    <a:pt x="-2826" y="14870"/>
                    <a:pt x="-3062" y="49566"/>
                    <a:pt x="9691" y="6325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0" name="Forma libre 931">
              <a:extLst>
                <a:ext uri="{FF2B5EF4-FFF2-40B4-BE49-F238E27FC236}">
                  <a16:creationId xmlns:a16="http://schemas.microsoft.com/office/drawing/2014/main" id="{9077DED8-0509-E310-62F5-B8052EB08022}"/>
                </a:ext>
              </a:extLst>
            </p:cNvPr>
            <p:cNvSpPr/>
            <p:nvPr/>
          </p:nvSpPr>
          <p:spPr>
            <a:xfrm>
              <a:off x="2991150" y="794230"/>
              <a:ext cx="25159" cy="61367"/>
            </a:xfrm>
            <a:custGeom>
              <a:avLst/>
              <a:gdLst>
                <a:gd name="connsiteX0" fmla="*/ 23248 w 25159"/>
                <a:gd name="connsiteY0" fmla="*/ 0 h 61367"/>
                <a:gd name="connsiteX1" fmla="*/ 5063 w 25159"/>
                <a:gd name="connsiteY1" fmla="*/ 29975 h 61367"/>
                <a:gd name="connsiteX2" fmla="*/ 3882 w 25159"/>
                <a:gd name="connsiteY2" fmla="*/ 61367 h 61367"/>
                <a:gd name="connsiteX3" fmla="*/ 23248 w 25159"/>
                <a:gd name="connsiteY3" fmla="*/ 0 h 61367"/>
              </a:gdLst>
              <a:ahLst/>
              <a:cxnLst>
                <a:cxn ang="0">
                  <a:pos x="connsiteX0" y="connsiteY0"/>
                </a:cxn>
                <a:cxn ang="0">
                  <a:pos x="connsiteX1" y="connsiteY1"/>
                </a:cxn>
                <a:cxn ang="0">
                  <a:pos x="connsiteX2" y="connsiteY2"/>
                </a:cxn>
                <a:cxn ang="0">
                  <a:pos x="connsiteX3" y="connsiteY3"/>
                </a:cxn>
              </a:cxnLst>
              <a:rect l="l" t="t" r="r" b="b"/>
              <a:pathLst>
                <a:path w="25159" h="61367">
                  <a:moveTo>
                    <a:pt x="23248" y="0"/>
                  </a:moveTo>
                  <a:cubicBezTo>
                    <a:pt x="1048" y="4721"/>
                    <a:pt x="9550" y="4248"/>
                    <a:pt x="5063" y="29975"/>
                  </a:cubicBezTo>
                  <a:cubicBezTo>
                    <a:pt x="1520" y="48622"/>
                    <a:pt x="-3676" y="47205"/>
                    <a:pt x="3882" y="61367"/>
                  </a:cubicBezTo>
                  <a:cubicBezTo>
                    <a:pt x="11912" y="47913"/>
                    <a:pt x="31278" y="16994"/>
                    <a:pt x="23248"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1" name="Forma libre 932">
              <a:extLst>
                <a:ext uri="{FF2B5EF4-FFF2-40B4-BE49-F238E27FC236}">
                  <a16:creationId xmlns:a16="http://schemas.microsoft.com/office/drawing/2014/main" id="{0CC83498-A90C-30B5-4DFA-605F21CCD7E2}"/>
                </a:ext>
              </a:extLst>
            </p:cNvPr>
            <p:cNvSpPr/>
            <p:nvPr/>
          </p:nvSpPr>
          <p:spPr>
            <a:xfrm>
              <a:off x="2841108" y="740778"/>
              <a:ext cx="14937" cy="73042"/>
            </a:xfrm>
            <a:custGeom>
              <a:avLst/>
              <a:gdLst>
                <a:gd name="connsiteX0" fmla="*/ 10093 w 14937"/>
                <a:gd name="connsiteY0" fmla="*/ 111 h 73042"/>
                <a:gd name="connsiteX1" fmla="*/ 410 w 14937"/>
                <a:gd name="connsiteY1" fmla="*/ 35751 h 73042"/>
                <a:gd name="connsiteX2" fmla="*/ 4661 w 14937"/>
                <a:gd name="connsiteY2" fmla="*/ 73043 h 73042"/>
                <a:gd name="connsiteX3" fmla="*/ 10093 w 14937"/>
                <a:gd name="connsiteY3" fmla="*/ 111 h 73042"/>
              </a:gdLst>
              <a:ahLst/>
              <a:cxnLst>
                <a:cxn ang="0">
                  <a:pos x="connsiteX0" y="connsiteY0"/>
                </a:cxn>
                <a:cxn ang="0">
                  <a:pos x="connsiteX1" y="connsiteY1"/>
                </a:cxn>
                <a:cxn ang="0">
                  <a:pos x="connsiteX2" y="connsiteY2"/>
                </a:cxn>
                <a:cxn ang="0">
                  <a:pos x="connsiteX3" y="connsiteY3"/>
                </a:cxn>
              </a:cxnLst>
              <a:rect l="l" t="t" r="r" b="b"/>
              <a:pathLst>
                <a:path w="14937" h="73042">
                  <a:moveTo>
                    <a:pt x="10093" y="111"/>
                  </a:moveTo>
                  <a:cubicBezTo>
                    <a:pt x="9148" y="2235"/>
                    <a:pt x="174" y="-10511"/>
                    <a:pt x="410" y="35751"/>
                  </a:cubicBezTo>
                  <a:cubicBezTo>
                    <a:pt x="410" y="53217"/>
                    <a:pt x="-1952" y="58881"/>
                    <a:pt x="4661" y="73043"/>
                  </a:cubicBezTo>
                  <a:cubicBezTo>
                    <a:pt x="12927" y="57937"/>
                    <a:pt x="20012" y="14744"/>
                    <a:pt x="10093" y="111"/>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2" name="Forma libre 933">
              <a:extLst>
                <a:ext uri="{FF2B5EF4-FFF2-40B4-BE49-F238E27FC236}">
                  <a16:creationId xmlns:a16="http://schemas.microsoft.com/office/drawing/2014/main" id="{7B379F3A-9DEC-C4A3-46A0-31C235E34B1E}"/>
                </a:ext>
              </a:extLst>
            </p:cNvPr>
            <p:cNvSpPr/>
            <p:nvPr/>
          </p:nvSpPr>
          <p:spPr>
            <a:xfrm>
              <a:off x="3103435" y="886390"/>
              <a:ext cx="38646" cy="28449"/>
            </a:xfrm>
            <a:custGeom>
              <a:avLst/>
              <a:gdLst>
                <a:gd name="connsiteX0" fmla="*/ 0 w 38646"/>
                <a:gd name="connsiteY0" fmla="*/ 4375 h 28449"/>
                <a:gd name="connsiteX1" fmla="*/ 14643 w 38646"/>
                <a:gd name="connsiteY1" fmla="*/ 20189 h 28449"/>
                <a:gd name="connsiteX2" fmla="*/ 38260 w 38646"/>
                <a:gd name="connsiteY2" fmla="*/ 28450 h 28449"/>
                <a:gd name="connsiteX3" fmla="*/ 0 w 38646"/>
                <a:gd name="connsiteY3" fmla="*/ 4375 h 28449"/>
              </a:gdLst>
              <a:ahLst/>
              <a:cxnLst>
                <a:cxn ang="0">
                  <a:pos x="connsiteX0" y="connsiteY0"/>
                </a:cxn>
                <a:cxn ang="0">
                  <a:pos x="connsiteX1" y="connsiteY1"/>
                </a:cxn>
                <a:cxn ang="0">
                  <a:pos x="connsiteX2" y="connsiteY2"/>
                </a:cxn>
                <a:cxn ang="0">
                  <a:pos x="connsiteX3" y="connsiteY3"/>
                </a:cxn>
              </a:cxnLst>
              <a:rect l="l" t="t" r="r" b="b"/>
              <a:pathLst>
                <a:path w="38646" h="28449">
                  <a:moveTo>
                    <a:pt x="0" y="4375"/>
                  </a:moveTo>
                  <a:cubicBezTo>
                    <a:pt x="3543" y="17593"/>
                    <a:pt x="-5196" y="10748"/>
                    <a:pt x="14643" y="20189"/>
                  </a:cubicBezTo>
                  <a:cubicBezTo>
                    <a:pt x="20075" y="23021"/>
                    <a:pt x="32592" y="27034"/>
                    <a:pt x="38260" y="28450"/>
                  </a:cubicBezTo>
                  <a:cubicBezTo>
                    <a:pt x="42039" y="5319"/>
                    <a:pt x="17241" y="-7190"/>
                    <a:pt x="0" y="4375"/>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3" name="Forma libre 934">
              <a:extLst>
                <a:ext uri="{FF2B5EF4-FFF2-40B4-BE49-F238E27FC236}">
                  <a16:creationId xmlns:a16="http://schemas.microsoft.com/office/drawing/2014/main" id="{DB15022F-6190-CB8D-B0B2-2D33539F8F5B}"/>
                </a:ext>
              </a:extLst>
            </p:cNvPr>
            <p:cNvSpPr/>
            <p:nvPr/>
          </p:nvSpPr>
          <p:spPr>
            <a:xfrm>
              <a:off x="3034513" y="852281"/>
              <a:ext cx="21419" cy="38720"/>
            </a:xfrm>
            <a:custGeom>
              <a:avLst/>
              <a:gdLst>
                <a:gd name="connsiteX0" fmla="*/ 7045 w 21419"/>
                <a:gd name="connsiteY0" fmla="*/ 248 h 38720"/>
                <a:gd name="connsiteX1" fmla="*/ 1849 w 21419"/>
                <a:gd name="connsiteY1" fmla="*/ 20782 h 38720"/>
                <a:gd name="connsiteX2" fmla="*/ 17909 w 21419"/>
                <a:gd name="connsiteY2" fmla="*/ 38720 h 38720"/>
                <a:gd name="connsiteX3" fmla="*/ 7045 w 21419"/>
                <a:gd name="connsiteY3" fmla="*/ 248 h 38720"/>
              </a:gdLst>
              <a:ahLst/>
              <a:cxnLst>
                <a:cxn ang="0">
                  <a:pos x="connsiteX0" y="connsiteY0"/>
                </a:cxn>
                <a:cxn ang="0">
                  <a:pos x="connsiteX1" y="connsiteY1"/>
                </a:cxn>
                <a:cxn ang="0">
                  <a:pos x="connsiteX2" y="connsiteY2"/>
                </a:cxn>
                <a:cxn ang="0">
                  <a:pos x="connsiteX3" y="connsiteY3"/>
                </a:cxn>
              </a:cxnLst>
              <a:rect l="l" t="t" r="r" b="b"/>
              <a:pathLst>
                <a:path w="21419" h="38720">
                  <a:moveTo>
                    <a:pt x="7045" y="248"/>
                  </a:moveTo>
                  <a:cubicBezTo>
                    <a:pt x="6809" y="484"/>
                    <a:pt x="-4291" y="-4473"/>
                    <a:pt x="1849" y="20782"/>
                  </a:cubicBezTo>
                  <a:cubicBezTo>
                    <a:pt x="4919" y="33527"/>
                    <a:pt x="16256" y="37776"/>
                    <a:pt x="17909" y="38720"/>
                  </a:cubicBezTo>
                  <a:cubicBezTo>
                    <a:pt x="26884" y="22906"/>
                    <a:pt x="16964" y="11577"/>
                    <a:pt x="7045" y="248"/>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4" name="Forma libre 935">
              <a:extLst>
                <a:ext uri="{FF2B5EF4-FFF2-40B4-BE49-F238E27FC236}">
                  <a16:creationId xmlns:a16="http://schemas.microsoft.com/office/drawing/2014/main" id="{A366EA82-58BF-0EE7-4887-B7F091AC0FF4}"/>
                </a:ext>
              </a:extLst>
            </p:cNvPr>
            <p:cNvSpPr/>
            <p:nvPr/>
          </p:nvSpPr>
          <p:spPr>
            <a:xfrm>
              <a:off x="3027621" y="984940"/>
              <a:ext cx="23815" cy="35168"/>
            </a:xfrm>
            <a:custGeom>
              <a:avLst/>
              <a:gdLst>
                <a:gd name="connsiteX0" fmla="*/ 3073 w 23815"/>
                <a:gd name="connsiteY0" fmla="*/ 0 h 35168"/>
                <a:gd name="connsiteX1" fmla="*/ 19369 w 23815"/>
                <a:gd name="connsiteY1" fmla="*/ 35168 h 35168"/>
                <a:gd name="connsiteX2" fmla="*/ 20077 w 23815"/>
                <a:gd name="connsiteY2" fmla="*/ 13926 h 35168"/>
                <a:gd name="connsiteX3" fmla="*/ 3073 w 23815"/>
                <a:gd name="connsiteY3" fmla="*/ 0 h 35168"/>
              </a:gdLst>
              <a:ahLst/>
              <a:cxnLst>
                <a:cxn ang="0">
                  <a:pos x="connsiteX0" y="connsiteY0"/>
                </a:cxn>
                <a:cxn ang="0">
                  <a:pos x="connsiteX1" y="connsiteY1"/>
                </a:cxn>
                <a:cxn ang="0">
                  <a:pos x="connsiteX2" y="connsiteY2"/>
                </a:cxn>
                <a:cxn ang="0">
                  <a:pos x="connsiteX3" y="connsiteY3"/>
                </a:cxn>
              </a:cxnLst>
              <a:rect l="l" t="t" r="r" b="b"/>
              <a:pathLst>
                <a:path w="23815" h="35168">
                  <a:moveTo>
                    <a:pt x="3073" y="0"/>
                  </a:moveTo>
                  <a:cubicBezTo>
                    <a:pt x="-5902" y="15578"/>
                    <a:pt x="6379" y="29267"/>
                    <a:pt x="19369" y="35168"/>
                  </a:cubicBezTo>
                  <a:cubicBezTo>
                    <a:pt x="23620" y="28087"/>
                    <a:pt x="26454" y="28087"/>
                    <a:pt x="20077" y="13926"/>
                  </a:cubicBezTo>
                  <a:cubicBezTo>
                    <a:pt x="15118" y="2596"/>
                    <a:pt x="14645" y="3304"/>
                    <a:pt x="3073"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155" name="Forma libre 936">
              <a:extLst>
                <a:ext uri="{FF2B5EF4-FFF2-40B4-BE49-F238E27FC236}">
                  <a16:creationId xmlns:a16="http://schemas.microsoft.com/office/drawing/2014/main" id="{B7811691-9081-6B9A-9ECD-B0E129D1A633}"/>
                </a:ext>
              </a:extLst>
            </p:cNvPr>
            <p:cNvSpPr/>
            <p:nvPr/>
          </p:nvSpPr>
          <p:spPr>
            <a:xfrm>
              <a:off x="2847945" y="1266048"/>
              <a:ext cx="15141" cy="51453"/>
            </a:xfrm>
            <a:custGeom>
              <a:avLst/>
              <a:gdLst>
                <a:gd name="connsiteX0" fmla="*/ 3020 w 15141"/>
                <a:gd name="connsiteY0" fmla="*/ 0 h 51453"/>
                <a:gd name="connsiteX1" fmla="*/ 10814 w 15141"/>
                <a:gd name="connsiteY1" fmla="*/ 51454 h 51453"/>
                <a:gd name="connsiteX2" fmla="*/ 3020 w 15141"/>
                <a:gd name="connsiteY2" fmla="*/ 0 h 51453"/>
              </a:gdLst>
              <a:ahLst/>
              <a:cxnLst>
                <a:cxn ang="0">
                  <a:pos x="connsiteX0" y="connsiteY0"/>
                </a:cxn>
                <a:cxn ang="0">
                  <a:pos x="connsiteX1" y="connsiteY1"/>
                </a:cxn>
                <a:cxn ang="0">
                  <a:pos x="connsiteX2" y="connsiteY2"/>
                </a:cxn>
              </a:cxnLst>
              <a:rect l="l" t="t" r="r" b="b"/>
              <a:pathLst>
                <a:path w="15141" h="51453">
                  <a:moveTo>
                    <a:pt x="3020" y="0"/>
                  </a:moveTo>
                  <a:cubicBezTo>
                    <a:pt x="-2884" y="20534"/>
                    <a:pt x="-50" y="36584"/>
                    <a:pt x="10814" y="51454"/>
                  </a:cubicBezTo>
                  <a:cubicBezTo>
                    <a:pt x="21205" y="35404"/>
                    <a:pt x="10578" y="9677"/>
                    <a:pt x="3020" y="0"/>
                  </a:cubicBez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sp>
          <p:nvSpPr>
            <p:cNvPr id="286" name="Forma libre 937">
              <a:extLst>
                <a:ext uri="{FF2B5EF4-FFF2-40B4-BE49-F238E27FC236}">
                  <a16:creationId xmlns:a16="http://schemas.microsoft.com/office/drawing/2014/main" id="{05E5C86C-25D7-ADF9-C913-16C1B1E64246}"/>
                </a:ext>
              </a:extLst>
            </p:cNvPr>
            <p:cNvSpPr/>
            <p:nvPr/>
          </p:nvSpPr>
          <p:spPr>
            <a:xfrm>
              <a:off x="2886391" y="642465"/>
              <a:ext cx="17476" cy="18174"/>
            </a:xfrm>
            <a:custGeom>
              <a:avLst/>
              <a:gdLst>
                <a:gd name="connsiteX0" fmla="*/ 17477 w 17476"/>
                <a:gd name="connsiteY0" fmla="*/ 1416 h 18174"/>
                <a:gd name="connsiteX1" fmla="*/ 0 w 17476"/>
                <a:gd name="connsiteY1" fmla="*/ 0 h 18174"/>
                <a:gd name="connsiteX2" fmla="*/ 8266 w 17476"/>
                <a:gd name="connsiteY2" fmla="*/ 18174 h 18174"/>
                <a:gd name="connsiteX3" fmla="*/ 17477 w 17476"/>
                <a:gd name="connsiteY3" fmla="*/ 1416 h 18174"/>
              </a:gdLst>
              <a:ahLst/>
              <a:cxnLst>
                <a:cxn ang="0">
                  <a:pos x="connsiteX0" y="connsiteY0"/>
                </a:cxn>
                <a:cxn ang="0">
                  <a:pos x="connsiteX1" y="connsiteY1"/>
                </a:cxn>
                <a:cxn ang="0">
                  <a:pos x="connsiteX2" y="connsiteY2"/>
                </a:cxn>
                <a:cxn ang="0">
                  <a:pos x="connsiteX3" y="connsiteY3"/>
                </a:cxn>
              </a:cxnLst>
              <a:rect l="l" t="t" r="r" b="b"/>
              <a:pathLst>
                <a:path w="17476" h="18174">
                  <a:moveTo>
                    <a:pt x="17477" y="1416"/>
                  </a:moveTo>
                  <a:lnTo>
                    <a:pt x="0" y="0"/>
                  </a:lnTo>
                  <a:cubicBezTo>
                    <a:pt x="1181" y="16758"/>
                    <a:pt x="-1181" y="9677"/>
                    <a:pt x="8266" y="18174"/>
                  </a:cubicBezTo>
                  <a:lnTo>
                    <a:pt x="17477" y="1416"/>
                  </a:lnTo>
                  <a:close/>
                </a:path>
              </a:pathLst>
            </a:custGeom>
            <a:solidFill>
              <a:srgbClr val="262626"/>
            </a:solidFill>
            <a:ln w="236" cap="flat">
              <a:noFill/>
              <a:prstDash val="solid"/>
              <a:miter/>
            </a:ln>
          </p:spPr>
          <p:txBody>
            <a:bodyPr rtlCol="0" anchor="ctr"/>
            <a:lstStyle/>
            <a:p>
              <a:endParaRPr lang="es-ES">
                <a:latin typeface="Quicksand" pitchFamily="2" charset="77"/>
              </a:endParaRPr>
            </a:p>
          </p:txBody>
        </p:sp>
      </p:grpSp>
      <p:sp>
        <p:nvSpPr>
          <p:cNvPr id="335" name="Título 1">
            <a:extLst>
              <a:ext uri="{FF2B5EF4-FFF2-40B4-BE49-F238E27FC236}">
                <a16:creationId xmlns:a16="http://schemas.microsoft.com/office/drawing/2014/main" id="{898671FB-1791-80D9-3572-16B04DB234C4}"/>
              </a:ext>
            </a:extLst>
          </p:cNvPr>
          <p:cNvSpPr>
            <a:spLocks noGrp="1"/>
          </p:cNvSpPr>
          <p:nvPr>
            <p:ph type="title"/>
          </p:nvPr>
        </p:nvSpPr>
        <p:spPr>
          <a:xfrm>
            <a:off x="-3727" y="100528"/>
            <a:ext cx="4307679" cy="901880"/>
          </a:xfrm>
        </p:spPr>
        <p:txBody>
          <a:bodyPr>
            <a:normAutofit/>
          </a:bodyPr>
          <a:lstStyle/>
          <a:p>
            <a:r>
              <a:rPr lang="es-ES"/>
              <a:t>Các hướng tiếp cận</a:t>
            </a:r>
          </a:p>
        </p:txBody>
      </p:sp>
      <p:sp>
        <p:nvSpPr>
          <p:cNvPr id="336" name="TextBox 9">
            <a:extLst>
              <a:ext uri="{FF2B5EF4-FFF2-40B4-BE49-F238E27FC236}">
                <a16:creationId xmlns:a16="http://schemas.microsoft.com/office/drawing/2014/main" id="{397B999F-1BA0-BAA9-26AC-074B305CB243}"/>
              </a:ext>
            </a:extLst>
          </p:cNvPr>
          <p:cNvSpPr txBox="1"/>
          <p:nvPr/>
        </p:nvSpPr>
        <p:spPr>
          <a:xfrm>
            <a:off x="511012" y="1965343"/>
            <a:ext cx="4433850" cy="50629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n-US" sz="2000" b="1">
                <a:solidFill>
                  <a:srgbClr val="44546A"/>
                </a:solidFill>
                <a:effectLst/>
                <a:latin typeface="Quicksand"/>
                <a:ea typeface="Calibri" panose="020F0502020204030204" pitchFamily="34" charset="0"/>
              </a:rPr>
              <a:t>Neural Machine Translation (NMT)</a:t>
            </a:r>
            <a:endParaRPr lang="es-ES" sz="2000" b="1" kern="0">
              <a:solidFill>
                <a:srgbClr val="44546A"/>
              </a:solidFill>
              <a:latin typeface="Quicksand"/>
              <a:ea typeface="Roboto Th" pitchFamily="2" charset="0"/>
            </a:endParaRPr>
          </a:p>
        </p:txBody>
      </p:sp>
      <p:sp>
        <p:nvSpPr>
          <p:cNvPr id="338" name="Rectangle: Rounded Corners 337">
            <a:extLst>
              <a:ext uri="{FF2B5EF4-FFF2-40B4-BE49-F238E27FC236}">
                <a16:creationId xmlns:a16="http://schemas.microsoft.com/office/drawing/2014/main" id="{F4455524-8051-156F-B5B6-1C743848532D}"/>
              </a:ext>
            </a:extLst>
          </p:cNvPr>
          <p:cNvSpPr/>
          <p:nvPr/>
        </p:nvSpPr>
        <p:spPr>
          <a:xfrm>
            <a:off x="507476" y="2485305"/>
            <a:ext cx="3918766" cy="1110151"/>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Times New Roman" panose="02020603050405020304" pitchFamily="18" charset="0"/>
                <a:ea typeface="Calibri" panose="020F0502020204030204" pitchFamily="34" charset="0"/>
              </a:rPr>
              <a:t>phương pháp sử dụng mạng nơ-ron nhân tạo, đặc biệt là kiến trúc transformer, để xây dựng các mô hình dịch máy</a:t>
            </a:r>
            <a:endParaRPr lang="en-US"/>
          </a:p>
        </p:txBody>
      </p:sp>
      <p:sp>
        <p:nvSpPr>
          <p:cNvPr id="340" name="Google Shape;1824;p38">
            <a:extLst>
              <a:ext uri="{FF2B5EF4-FFF2-40B4-BE49-F238E27FC236}">
                <a16:creationId xmlns:a16="http://schemas.microsoft.com/office/drawing/2014/main" id="{707DC339-5665-4D73-8DCE-C7FBBEE50BCF}"/>
              </a:ext>
            </a:extLst>
          </p:cNvPr>
          <p:cNvSpPr/>
          <p:nvPr/>
        </p:nvSpPr>
        <p:spPr>
          <a:xfrm rot="5400000">
            <a:off x="4944027" y="2460532"/>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1" name="Google Shape;1824;p38">
            <a:extLst>
              <a:ext uri="{FF2B5EF4-FFF2-40B4-BE49-F238E27FC236}">
                <a16:creationId xmlns:a16="http://schemas.microsoft.com/office/drawing/2014/main" id="{14A2A208-A6B3-A95D-6F1E-1CBF71B10184}"/>
              </a:ext>
            </a:extLst>
          </p:cNvPr>
          <p:cNvSpPr/>
          <p:nvPr/>
        </p:nvSpPr>
        <p:spPr>
          <a:xfrm rot="5400000">
            <a:off x="5321617" y="3531198"/>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2" name="Google Shape;1824;p38">
            <a:extLst>
              <a:ext uri="{FF2B5EF4-FFF2-40B4-BE49-F238E27FC236}">
                <a16:creationId xmlns:a16="http://schemas.microsoft.com/office/drawing/2014/main" id="{B219738E-C606-AB92-7141-67510DD16A76}"/>
              </a:ext>
            </a:extLst>
          </p:cNvPr>
          <p:cNvSpPr/>
          <p:nvPr/>
        </p:nvSpPr>
        <p:spPr>
          <a:xfrm rot="5400000">
            <a:off x="4958693" y="474801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3" name="Google Shape;1824;p38">
            <a:extLst>
              <a:ext uri="{FF2B5EF4-FFF2-40B4-BE49-F238E27FC236}">
                <a16:creationId xmlns:a16="http://schemas.microsoft.com/office/drawing/2014/main" id="{4D908E5A-7000-1DEE-884B-D3B94D214325}"/>
              </a:ext>
            </a:extLst>
          </p:cNvPr>
          <p:cNvSpPr/>
          <p:nvPr/>
        </p:nvSpPr>
        <p:spPr>
          <a:xfrm rot="5400000">
            <a:off x="5321616" y="5626903"/>
            <a:ext cx="1909406" cy="190223"/>
          </a:xfrm>
          <a:prstGeom prst="roundRect">
            <a:avLst>
              <a:gd name="adj" fmla="val 50000"/>
            </a:avLst>
          </a:prstGeom>
          <a:solidFill>
            <a:schemeClr val="bg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1D1B10"/>
              </a:solidFill>
              <a:latin typeface="Quicksand" pitchFamily="2" charset="77"/>
              <a:ea typeface="Century Gothic"/>
              <a:cs typeface="Century Gothic"/>
              <a:sym typeface="Century Gothic"/>
            </a:endParaRPr>
          </a:p>
        </p:txBody>
      </p:sp>
      <p:sp>
        <p:nvSpPr>
          <p:cNvPr id="344" name="TextBox 9">
            <a:extLst>
              <a:ext uri="{FF2B5EF4-FFF2-40B4-BE49-F238E27FC236}">
                <a16:creationId xmlns:a16="http://schemas.microsoft.com/office/drawing/2014/main" id="{8E7044F2-A1E5-81AF-B874-D4FD6344DFE1}"/>
              </a:ext>
            </a:extLst>
          </p:cNvPr>
          <p:cNvSpPr txBox="1"/>
          <p:nvPr/>
        </p:nvSpPr>
        <p:spPr>
          <a:xfrm>
            <a:off x="7204198" y="1965343"/>
            <a:ext cx="4433850" cy="506292"/>
          </a:xfrm>
          <a:prstGeom prst="rect">
            <a:avLst/>
          </a:prstGeom>
          <a:noFill/>
        </p:spPr>
        <p:txBody>
          <a:bodyPr wrap="square" rtlCol="0">
            <a:spAutoFit/>
          </a:bodyPr>
          <a:lstStyle>
            <a:defPPr>
              <a:defRPr lang="en-US"/>
            </a:defPPr>
            <a:lvl1pPr>
              <a:defRPr sz="1400">
                <a:solidFill>
                  <a:schemeClr val="bg1"/>
                </a:solidFill>
                <a:latin typeface="+mj-lt"/>
              </a:defRPr>
            </a:lvl1pPr>
          </a:lstStyle>
          <a:p>
            <a:pPr defTabSz="238110">
              <a:lnSpc>
                <a:spcPct val="150000"/>
              </a:lnSpc>
              <a:defRPr/>
            </a:pPr>
            <a:r>
              <a:rPr lang="en-US" sz="2000" b="1">
                <a:solidFill>
                  <a:srgbClr val="44546A"/>
                </a:solidFill>
                <a:effectLst/>
                <a:latin typeface="Quicksand"/>
                <a:ea typeface="Calibri" panose="020F0502020204030204" pitchFamily="34" charset="0"/>
              </a:rPr>
              <a:t>Hybrid Approaches</a:t>
            </a:r>
            <a:endParaRPr lang="es-ES" sz="2000" b="1" kern="0">
              <a:solidFill>
                <a:srgbClr val="44546A"/>
              </a:solidFill>
              <a:latin typeface="Quicksand"/>
              <a:ea typeface="Roboto Th" pitchFamily="2" charset="0"/>
            </a:endParaRPr>
          </a:p>
        </p:txBody>
      </p:sp>
      <p:sp>
        <p:nvSpPr>
          <p:cNvPr id="345" name="Rectangle: Rounded Corners 344">
            <a:extLst>
              <a:ext uri="{FF2B5EF4-FFF2-40B4-BE49-F238E27FC236}">
                <a16:creationId xmlns:a16="http://schemas.microsoft.com/office/drawing/2014/main" id="{1AB4326E-07D7-5441-B06C-29B1B4960276}"/>
              </a:ext>
            </a:extLst>
          </p:cNvPr>
          <p:cNvSpPr/>
          <p:nvPr/>
        </p:nvSpPr>
        <p:spPr>
          <a:xfrm>
            <a:off x="7204199" y="2485307"/>
            <a:ext cx="4203608" cy="1598422"/>
          </a:xfrm>
          <a:prstGeom prst="roundRect">
            <a:avLst/>
          </a:prstGeom>
          <a:solidFill>
            <a:srgbClr val="E6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Times New Roman" panose="02020603050405020304" pitchFamily="18" charset="0"/>
                <a:ea typeface="Calibri" panose="020F0502020204030204" pitchFamily="34" charset="0"/>
              </a:rPr>
              <a:t>Nhiều hệ thống MT hiện đại kết hợp các phương pháp khác nhau để tận dụng những ưu điểm của mỗi phương pháp.</a:t>
            </a:r>
          </a:p>
          <a:p>
            <a:r>
              <a:rPr lang="en-US" sz="1800">
                <a:effectLst/>
                <a:latin typeface="Times New Roman" panose="02020603050405020304" pitchFamily="18" charset="0"/>
                <a:ea typeface="Calibri" panose="020F0502020204030204" pitchFamily="34" charset="0"/>
              </a:rPr>
              <a:t>Ví dụ: RBMT + SMT để sử dụng các quy tắc ngữ pháp cùng với mô hình thống kê, </a:t>
            </a:r>
          </a:p>
        </p:txBody>
      </p:sp>
      <p:pic>
        <p:nvPicPr>
          <p:cNvPr id="5124" name="Picture 4" descr="Scaling neural machine translation to bigger data sets with faster training  and inference - Engineering at Meta">
            <a:extLst>
              <a:ext uri="{FF2B5EF4-FFF2-40B4-BE49-F238E27FC236}">
                <a16:creationId xmlns:a16="http://schemas.microsoft.com/office/drawing/2014/main" id="{72FCE3A8-C2A2-240A-F58A-09B44849C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47" y="3954532"/>
            <a:ext cx="4292560" cy="241814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Hybrid Machine Translation? - Omniscien Technologies">
            <a:extLst>
              <a:ext uri="{FF2B5EF4-FFF2-40B4-BE49-F238E27FC236}">
                <a16:creationId xmlns:a16="http://schemas.microsoft.com/office/drawing/2014/main" id="{629AF3A5-31E3-39E4-E1CD-24BB29D92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8862" y="4415415"/>
            <a:ext cx="3184522" cy="205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50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Personalizados 14">
      <a:dk1>
        <a:srgbClr val="445469"/>
      </a:dk1>
      <a:lt1>
        <a:srgbClr val="30B29A"/>
      </a:lt1>
      <a:dk2>
        <a:srgbClr val="44546A"/>
      </a:dk2>
      <a:lt2>
        <a:srgbClr val="FFFD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55</Slides>
  <Notes>9</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Tema de Office</vt:lpstr>
      <vt:lpstr>Machine Translation</vt:lpstr>
      <vt:lpstr>PowerPoint Presentation</vt:lpstr>
      <vt:lpstr>Table of Contents</vt:lpstr>
      <vt:lpstr>Machine Translation</vt:lpstr>
      <vt:lpstr>Machine Translation</vt:lpstr>
      <vt:lpstr>Sự phát triển của dịch máy</vt:lpstr>
      <vt:lpstr>Các kiểu hệ thống dịch máy</vt:lpstr>
      <vt:lpstr>Các hướng tiếp cận</vt:lpstr>
      <vt:lpstr>Các hướng tiếp cận</vt:lpstr>
      <vt:lpstr>Các hướng tiếp cận</vt:lpstr>
      <vt:lpstr>PowerPoint Presentation</vt:lpstr>
      <vt:lpstr>Multilingual Denoising Pre-training for Neural Machine Translation</vt:lpstr>
      <vt:lpstr>Giới thiệu</vt:lpstr>
      <vt:lpstr>Giới thiệu</vt:lpstr>
      <vt:lpstr>Giới thiệu</vt:lpstr>
      <vt:lpstr>Giới thiệu</vt:lpstr>
      <vt:lpstr>Giới thiệu</vt:lpstr>
      <vt:lpstr>Các công nghệ liên quan</vt:lpstr>
      <vt:lpstr>Sequence-2-Sequence</vt:lpstr>
      <vt:lpstr>Sequence-2-Sequence</vt:lpstr>
      <vt:lpstr>Transformer</vt:lpstr>
      <vt:lpstr>Transformer – Cơ chế Attention</vt:lpstr>
      <vt:lpstr>Transformer – Cơ chế Attention</vt:lpstr>
      <vt:lpstr>Transformer – Cơ chế Attention</vt:lpstr>
      <vt:lpstr>Transformer – Cơ chế Attention</vt:lpstr>
      <vt:lpstr>Transformer – Encoder</vt:lpstr>
      <vt:lpstr>Transformer – Encoder</vt:lpstr>
      <vt:lpstr>Transformer – Encoder</vt:lpstr>
      <vt:lpstr>Transformer – Encoder</vt:lpstr>
      <vt:lpstr>Transformer – Decoder</vt:lpstr>
      <vt:lpstr>Transformer – Decoder</vt:lpstr>
      <vt:lpstr>Transformer – Decoder</vt:lpstr>
      <vt:lpstr>BART</vt:lpstr>
      <vt:lpstr>BART – Kiến trúc</vt:lpstr>
      <vt:lpstr>BART – Pre-traning và Finetuning</vt:lpstr>
      <vt:lpstr>BART – Pre-traning và Finetuning</vt:lpstr>
      <vt:lpstr>mBART</vt:lpstr>
      <vt:lpstr>mBART – Corpus</vt:lpstr>
      <vt:lpstr>mBART – Model</vt:lpstr>
      <vt:lpstr>mBART – Model</vt:lpstr>
      <vt:lpstr>Pre-training &amp; Finetuning </vt:lpstr>
      <vt:lpstr>Pretraining &amp; Finetuning</vt:lpstr>
      <vt:lpstr>Back Translation (BT) </vt:lpstr>
      <vt:lpstr>PowerPoint Presentation</vt:lpstr>
      <vt:lpstr>PowerPoint Presentation</vt:lpstr>
      <vt:lpstr>PowerPoint Presentation</vt:lpstr>
      <vt:lpstr>Pretraining &amp; Finetuning</vt:lpstr>
      <vt:lpstr>Unsupervised Machine Translation</vt:lpstr>
      <vt:lpstr>Unsupervised Machine Translation</vt:lpstr>
      <vt:lpstr>Unsupervised Machine Translation</vt:lpstr>
      <vt:lpstr>Kết luận</vt:lpstr>
      <vt:lpstr>Demo</vt:lpstr>
      <vt:lpstr>References</vt:lpstr>
      <vt:lpstr>References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dc:title>
  <dc:creator>Microsoft Office User</dc:creator>
  <cp:revision>3</cp:revision>
  <dcterms:created xsi:type="dcterms:W3CDTF">2021-02-21T11:09:14Z</dcterms:created>
  <dcterms:modified xsi:type="dcterms:W3CDTF">2023-05-19T18:56:22Z</dcterms:modified>
</cp:coreProperties>
</file>